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46"/>
  </p:notesMasterIdLst>
  <p:handoutMasterIdLst>
    <p:handoutMasterId r:id="rId47"/>
  </p:handoutMasterIdLst>
  <p:sldIdLst>
    <p:sldId id="263" r:id="rId5"/>
    <p:sldId id="471" r:id="rId6"/>
    <p:sldId id="451" r:id="rId7"/>
    <p:sldId id="472" r:id="rId8"/>
    <p:sldId id="463" r:id="rId9"/>
    <p:sldId id="405" r:id="rId10"/>
    <p:sldId id="455" r:id="rId11"/>
    <p:sldId id="454" r:id="rId12"/>
    <p:sldId id="470" r:id="rId13"/>
    <p:sldId id="479" r:id="rId14"/>
    <p:sldId id="442" r:id="rId15"/>
    <p:sldId id="446" r:id="rId16"/>
    <p:sldId id="447" r:id="rId17"/>
    <p:sldId id="448" r:id="rId18"/>
    <p:sldId id="464" r:id="rId19"/>
    <p:sldId id="408" r:id="rId20"/>
    <p:sldId id="411" r:id="rId21"/>
    <p:sldId id="390" r:id="rId22"/>
    <p:sldId id="456" r:id="rId23"/>
    <p:sldId id="468" r:id="rId24"/>
    <p:sldId id="436" r:id="rId25"/>
    <p:sldId id="445" r:id="rId26"/>
    <p:sldId id="466" r:id="rId27"/>
    <p:sldId id="469" r:id="rId28"/>
    <p:sldId id="462" r:id="rId29"/>
    <p:sldId id="459" r:id="rId30"/>
    <p:sldId id="452" r:id="rId31"/>
    <p:sldId id="450" r:id="rId32"/>
    <p:sldId id="449" r:id="rId33"/>
    <p:sldId id="453" r:id="rId34"/>
    <p:sldId id="475" r:id="rId35"/>
    <p:sldId id="476" r:id="rId36"/>
    <p:sldId id="432" r:id="rId37"/>
    <p:sldId id="388" r:id="rId38"/>
    <p:sldId id="460" r:id="rId39"/>
    <p:sldId id="461" r:id="rId40"/>
    <p:sldId id="473" r:id="rId41"/>
    <p:sldId id="474" r:id="rId42"/>
    <p:sldId id="478" r:id="rId43"/>
    <p:sldId id="480" r:id="rId44"/>
    <p:sldId id="477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24B94DF-1211-4D9B-BD1A-FA210A19E4F8}">
          <p14:sldIdLst>
            <p14:sldId id="263"/>
            <p14:sldId id="471"/>
            <p14:sldId id="451"/>
            <p14:sldId id="472"/>
            <p14:sldId id="463"/>
            <p14:sldId id="405"/>
            <p14:sldId id="455"/>
            <p14:sldId id="454"/>
            <p14:sldId id="470"/>
            <p14:sldId id="479"/>
            <p14:sldId id="442"/>
            <p14:sldId id="446"/>
            <p14:sldId id="447"/>
            <p14:sldId id="448"/>
            <p14:sldId id="464"/>
            <p14:sldId id="408"/>
            <p14:sldId id="411"/>
            <p14:sldId id="390"/>
            <p14:sldId id="456"/>
            <p14:sldId id="468"/>
            <p14:sldId id="436"/>
            <p14:sldId id="445"/>
            <p14:sldId id="466"/>
            <p14:sldId id="469"/>
            <p14:sldId id="462"/>
            <p14:sldId id="459"/>
            <p14:sldId id="452"/>
            <p14:sldId id="450"/>
            <p14:sldId id="449"/>
            <p14:sldId id="453"/>
          </p14:sldIdLst>
        </p14:section>
        <p14:section name="Appendix" id="{5942DB87-702A-465A-8B01-D049BD9CB926}">
          <p14:sldIdLst>
            <p14:sldId id="475"/>
            <p14:sldId id="476"/>
            <p14:sldId id="432"/>
            <p14:sldId id="388"/>
            <p14:sldId id="460"/>
            <p14:sldId id="461"/>
            <p14:sldId id="473"/>
            <p14:sldId id="474"/>
            <p14:sldId id="478"/>
            <p14:sldId id="480"/>
            <p14:sldId id="47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Kevin Gravina" initials="KG" lastIdx="34" clrIdx="2">
    <p:extLst>
      <p:ext uri="{19B8F6BF-5375-455C-9EA6-DF929625EA0E}">
        <p15:presenceInfo xmlns:p15="http://schemas.microsoft.com/office/powerpoint/2012/main" userId="S-1-5-21-1034197437-1726532848-3120442065-65217" providerId="AD"/>
      </p:ext>
    </p:extLst>
  </p:cmAuthor>
  <p:cmAuthor id="3" name="Kirsten Volpi" initials="KV" lastIdx="102" clrIdx="1">
    <p:extLst>
      <p:ext uri="{19B8F6BF-5375-455C-9EA6-DF929625EA0E}">
        <p15:presenceInfo xmlns:p15="http://schemas.microsoft.com/office/powerpoint/2012/main" userId="S::kvolpi@mines.edu::b326a837-d653-47ed-bf0b-f41598fdc0bb" providerId="AD"/>
      </p:ext>
    </p:extLst>
  </p:cmAuthor>
  <p:cmAuthor id="4" name="Shelley Durig Tadla" initials="SDT" lastIdx="5" clrIdx="3">
    <p:extLst>
      <p:ext uri="{19B8F6BF-5375-455C-9EA6-DF929625EA0E}">
        <p15:presenceInfo xmlns:p15="http://schemas.microsoft.com/office/powerpoint/2012/main" userId="S-1-5-21-1034197437-1726532848-3120442065-51746" providerId="AD"/>
      </p:ext>
    </p:extLst>
  </p:cmAuthor>
  <p:cmAuthor id="5" name="Chris Stoppel" initials="CS" lastIdx="13" clrIdx="4">
    <p:extLst>
      <p:ext uri="{19B8F6BF-5375-455C-9EA6-DF929625EA0E}">
        <p15:presenceInfo xmlns:p15="http://schemas.microsoft.com/office/powerpoint/2012/main" userId="Chris Stoppel" providerId="None"/>
      </p:ext>
    </p:extLst>
  </p:cmAuthor>
  <p:cmAuthor id="6" name="Chris Stoppel" initials="CS [2]" lastIdx="9" clrIdx="5">
    <p:extLst>
      <p:ext uri="{19B8F6BF-5375-455C-9EA6-DF929625EA0E}">
        <p15:presenceInfo xmlns:p15="http://schemas.microsoft.com/office/powerpoint/2012/main" userId="S::cstoppel@mines.edu::c7edfece-e87e-4540-b8d1-81d36ad1e45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314D"/>
    <a:srgbClr val="D2492A"/>
    <a:srgbClr val="263F6A"/>
    <a:srgbClr val="DD5F36"/>
    <a:srgbClr val="8B8D8E"/>
    <a:srgbClr val="CED5DD"/>
    <a:srgbClr val="B2B4B3"/>
    <a:srgbClr val="92A2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991B02-6A71-4E28-9A4B-4361F0485E38}" v="1" dt="2021-05-27T21:04:40.3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2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commentAuthors" Target="commentAuthors.xml"/><Relationship Id="rId8" Type="http://schemas.openxmlformats.org/officeDocument/2006/relationships/slide" Target="slides/slide4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mmy Davis-Smith" userId="S::cdavissmith@mines.edu::d6e1f5a5-975c-496e-b39f-4db8008f078f" providerId="AD" clId="Web-{A766518A-7898-45FF-BFD1-B75426D086F7}"/>
    <pc:docChg chg="modSld">
      <pc:chgData name="Cammy Davis-Smith" userId="S::cdavissmith@mines.edu::d6e1f5a5-975c-496e-b39f-4db8008f078f" providerId="AD" clId="Web-{A766518A-7898-45FF-BFD1-B75426D086F7}" dt="2021-05-14T16:16:12.496" v="5"/>
      <pc:docMkLst>
        <pc:docMk/>
      </pc:docMkLst>
      <pc:sldChg chg="addSp delSp modSp mod modClrScheme chgLayout">
        <pc:chgData name="Cammy Davis-Smith" userId="S::cdavissmith@mines.edu::d6e1f5a5-975c-496e-b39f-4db8008f078f" providerId="AD" clId="Web-{A766518A-7898-45FF-BFD1-B75426D086F7}" dt="2021-05-14T16:16:12.496" v="5"/>
        <pc:sldMkLst>
          <pc:docMk/>
          <pc:sldMk cId="1002725235" sldId="436"/>
        </pc:sldMkLst>
        <pc:spChg chg="mod ord">
          <ac:chgData name="Cammy Davis-Smith" userId="S::cdavissmith@mines.edu::d6e1f5a5-975c-496e-b39f-4db8008f078f" providerId="AD" clId="Web-{A766518A-7898-45FF-BFD1-B75426D086F7}" dt="2021-05-14T16:16:12.496" v="5"/>
          <ac:spMkLst>
            <pc:docMk/>
            <pc:sldMk cId="1002725235" sldId="436"/>
            <ac:spMk id="2" creationId="{C1FE9422-8FC0-4E74-BFEF-681DC7FBE59A}"/>
          </ac:spMkLst>
        </pc:spChg>
        <pc:spChg chg="mod ord">
          <ac:chgData name="Cammy Davis-Smith" userId="S::cdavissmith@mines.edu::d6e1f5a5-975c-496e-b39f-4db8008f078f" providerId="AD" clId="Web-{A766518A-7898-45FF-BFD1-B75426D086F7}" dt="2021-05-14T16:16:12.496" v="5"/>
          <ac:spMkLst>
            <pc:docMk/>
            <pc:sldMk cId="1002725235" sldId="436"/>
            <ac:spMk id="4" creationId="{6A0ED268-FCA1-47A1-B4CB-1DF4E951B216}"/>
          </ac:spMkLst>
        </pc:spChg>
        <pc:spChg chg="add del mod ord">
          <ac:chgData name="Cammy Davis-Smith" userId="S::cdavissmith@mines.edu::d6e1f5a5-975c-496e-b39f-4db8008f078f" providerId="AD" clId="Web-{A766518A-7898-45FF-BFD1-B75426D086F7}" dt="2021-05-14T16:16:12.496" v="5"/>
          <ac:spMkLst>
            <pc:docMk/>
            <pc:sldMk cId="1002725235" sldId="436"/>
            <ac:spMk id="7" creationId="{D2AF5213-8B99-421D-8924-A42A37935193}"/>
          </ac:spMkLst>
        </pc:spChg>
      </pc:sldChg>
    </pc:docChg>
  </pc:docChgLst>
  <pc:docChgLst>
    <pc:chgData name="Kirsten Volpi" userId="b326a837-d653-47ed-bf0b-f41598fdc0bb" providerId="ADAL" clId="{7A2DDDBD-F632-1B4D-8B1F-656874DEA7D2}"/>
    <pc:docChg chg="custSel modSld sldOrd modSection">
      <pc:chgData name="Kirsten Volpi" userId="b326a837-d653-47ed-bf0b-f41598fdc0bb" providerId="ADAL" clId="{7A2DDDBD-F632-1B4D-8B1F-656874DEA7D2}" dt="2021-05-13T02:22:18.582" v="41" actId="20578"/>
      <pc:docMkLst>
        <pc:docMk/>
      </pc:docMkLst>
      <pc:sldChg chg="modSp mod">
        <pc:chgData name="Kirsten Volpi" userId="b326a837-d653-47ed-bf0b-f41598fdc0bb" providerId="ADAL" clId="{7A2DDDBD-F632-1B4D-8B1F-656874DEA7D2}" dt="2021-05-13T02:10:49.131" v="39" actId="255"/>
        <pc:sldMkLst>
          <pc:docMk/>
          <pc:sldMk cId="1002725235" sldId="436"/>
        </pc:sldMkLst>
        <pc:spChg chg="mod">
          <ac:chgData name="Kirsten Volpi" userId="b326a837-d653-47ed-bf0b-f41598fdc0bb" providerId="ADAL" clId="{7A2DDDBD-F632-1B4D-8B1F-656874DEA7D2}" dt="2021-05-13T02:10:49.131" v="39" actId="255"/>
          <ac:spMkLst>
            <pc:docMk/>
            <pc:sldMk cId="1002725235" sldId="436"/>
            <ac:spMk id="2" creationId="{C1FE9422-8FC0-4E74-BFEF-681DC7FBE59A}"/>
          </ac:spMkLst>
        </pc:spChg>
      </pc:sldChg>
      <pc:sldChg chg="ord">
        <pc:chgData name="Kirsten Volpi" userId="b326a837-d653-47ed-bf0b-f41598fdc0bb" providerId="ADAL" clId="{7A2DDDBD-F632-1B4D-8B1F-656874DEA7D2}" dt="2021-05-13T02:09:19.878" v="0" actId="20578"/>
        <pc:sldMkLst>
          <pc:docMk/>
          <pc:sldMk cId="843405584" sldId="450"/>
        </pc:sldMkLst>
      </pc:sldChg>
      <pc:sldChg chg="ord">
        <pc:chgData name="Kirsten Volpi" userId="b326a837-d653-47ed-bf0b-f41598fdc0bb" providerId="ADAL" clId="{7A2DDDBD-F632-1B4D-8B1F-656874DEA7D2}" dt="2021-05-13T02:22:18.582" v="41" actId="20578"/>
        <pc:sldMkLst>
          <pc:docMk/>
          <pc:sldMk cId="4272429077" sldId="477"/>
        </pc:sldMkLst>
      </pc:sldChg>
    </pc:docChg>
  </pc:docChgLst>
  <pc:docChgLst>
    <pc:chgData name="Chris Stoppel" userId="c7edfece-e87e-4540-b8d1-81d36ad1e45d" providerId="ADAL" clId="{98CDA2F4-17CB-4A82-AA45-BB8103308F39}"/>
    <pc:docChg chg="undo custSel addSld delSld modSld modSection">
      <pc:chgData name="Chris Stoppel" userId="c7edfece-e87e-4540-b8d1-81d36ad1e45d" providerId="ADAL" clId="{98CDA2F4-17CB-4A82-AA45-BB8103308F39}" dt="2021-05-14T23:30:49.501" v="1340" actId="1076"/>
      <pc:docMkLst>
        <pc:docMk/>
      </pc:docMkLst>
      <pc:sldChg chg="modSp addCm">
        <pc:chgData name="Chris Stoppel" userId="c7edfece-e87e-4540-b8d1-81d36ad1e45d" providerId="ADAL" clId="{98CDA2F4-17CB-4A82-AA45-BB8103308F39}" dt="2021-05-12T23:06:14.823" v="835"/>
        <pc:sldMkLst>
          <pc:docMk/>
          <pc:sldMk cId="778668156" sldId="390"/>
        </pc:sldMkLst>
        <pc:spChg chg="mod">
          <ac:chgData name="Chris Stoppel" userId="c7edfece-e87e-4540-b8d1-81d36ad1e45d" providerId="ADAL" clId="{98CDA2F4-17CB-4A82-AA45-BB8103308F39}" dt="2021-05-12T23:06:06.471" v="834" actId="20577"/>
          <ac:spMkLst>
            <pc:docMk/>
            <pc:sldMk cId="778668156" sldId="390"/>
            <ac:spMk id="6" creationId="{811B55F6-C3EA-4202-9ED5-091C00FDCF3B}"/>
          </ac:spMkLst>
        </pc:spChg>
      </pc:sldChg>
      <pc:sldChg chg="addSp delSp modSp">
        <pc:chgData name="Chris Stoppel" userId="c7edfece-e87e-4540-b8d1-81d36ad1e45d" providerId="ADAL" clId="{98CDA2F4-17CB-4A82-AA45-BB8103308F39}" dt="2021-05-13T21:10:31.712" v="1318" actId="1076"/>
        <pc:sldMkLst>
          <pc:docMk/>
          <pc:sldMk cId="1640480166" sldId="405"/>
        </pc:sldMkLst>
        <pc:graphicFrameChg chg="del">
          <ac:chgData name="Chris Stoppel" userId="c7edfece-e87e-4540-b8d1-81d36ad1e45d" providerId="ADAL" clId="{98CDA2F4-17CB-4A82-AA45-BB8103308F39}" dt="2021-05-13T21:09:25.410" v="1303" actId="478"/>
          <ac:graphicFrameMkLst>
            <pc:docMk/>
            <pc:sldMk cId="1640480166" sldId="405"/>
            <ac:graphicFrameMk id="4" creationId="{AF6CA4C4-8CB2-45AA-BFA7-750C62B164FB}"/>
          </ac:graphicFrameMkLst>
        </pc:graphicFrameChg>
        <pc:picChg chg="add del mod">
          <ac:chgData name="Chris Stoppel" userId="c7edfece-e87e-4540-b8d1-81d36ad1e45d" providerId="ADAL" clId="{98CDA2F4-17CB-4A82-AA45-BB8103308F39}" dt="2021-05-13T21:09:58.691" v="1309" actId="478"/>
          <ac:picMkLst>
            <pc:docMk/>
            <pc:sldMk cId="1640480166" sldId="405"/>
            <ac:picMk id="7" creationId="{848351ED-EE4C-40ED-A665-63A35EEB304B}"/>
          </ac:picMkLst>
        </pc:picChg>
        <pc:picChg chg="add mod">
          <ac:chgData name="Chris Stoppel" userId="c7edfece-e87e-4540-b8d1-81d36ad1e45d" providerId="ADAL" clId="{98CDA2F4-17CB-4A82-AA45-BB8103308F39}" dt="2021-05-13T21:10:31.712" v="1318" actId="1076"/>
          <ac:picMkLst>
            <pc:docMk/>
            <pc:sldMk cId="1640480166" sldId="405"/>
            <ac:picMk id="9" creationId="{B6F46614-1ADD-4101-823A-37CDB6772CB5}"/>
          </ac:picMkLst>
        </pc:picChg>
      </pc:sldChg>
      <pc:sldChg chg="addSp delSp modSp">
        <pc:chgData name="Chris Stoppel" userId="c7edfece-e87e-4540-b8d1-81d36ad1e45d" providerId="ADAL" clId="{98CDA2F4-17CB-4A82-AA45-BB8103308F39}" dt="2021-05-12T17:56:35.113" v="199" actId="14100"/>
        <pc:sldMkLst>
          <pc:docMk/>
          <pc:sldMk cId="1002725235" sldId="436"/>
        </pc:sldMkLst>
        <pc:spChg chg="mod">
          <ac:chgData name="Chris Stoppel" userId="c7edfece-e87e-4540-b8d1-81d36ad1e45d" providerId="ADAL" clId="{98CDA2F4-17CB-4A82-AA45-BB8103308F39}" dt="2021-05-12T17:56:35.113" v="199" actId="14100"/>
          <ac:spMkLst>
            <pc:docMk/>
            <pc:sldMk cId="1002725235" sldId="436"/>
            <ac:spMk id="16" creationId="{20551B07-D4CF-46D0-BB27-AEB4D3275ED6}"/>
          </ac:spMkLst>
        </pc:spChg>
        <pc:spChg chg="mod">
          <ac:chgData name="Chris Stoppel" userId="c7edfece-e87e-4540-b8d1-81d36ad1e45d" providerId="ADAL" clId="{98CDA2F4-17CB-4A82-AA45-BB8103308F39}" dt="2021-05-12T17:56:29.051" v="198" actId="1076"/>
          <ac:spMkLst>
            <pc:docMk/>
            <pc:sldMk cId="1002725235" sldId="436"/>
            <ac:spMk id="20" creationId="{8F5122F9-58F5-4B0A-B15E-BCE9024C01E6}"/>
          </ac:spMkLst>
        </pc:spChg>
        <pc:picChg chg="add mod">
          <ac:chgData name="Chris Stoppel" userId="c7edfece-e87e-4540-b8d1-81d36ad1e45d" providerId="ADAL" clId="{98CDA2F4-17CB-4A82-AA45-BB8103308F39}" dt="2021-05-12T17:56:14.173" v="197" actId="1076"/>
          <ac:picMkLst>
            <pc:docMk/>
            <pc:sldMk cId="1002725235" sldId="436"/>
            <ac:picMk id="5" creationId="{C60EE413-C3D5-44DB-9022-E6313824B1A7}"/>
          </ac:picMkLst>
        </pc:picChg>
        <pc:picChg chg="add mod ord">
          <ac:chgData name="Chris Stoppel" userId="c7edfece-e87e-4540-b8d1-81d36ad1e45d" providerId="ADAL" clId="{98CDA2F4-17CB-4A82-AA45-BB8103308F39}" dt="2021-05-12T17:56:01.572" v="195" actId="167"/>
          <ac:picMkLst>
            <pc:docMk/>
            <pc:sldMk cId="1002725235" sldId="436"/>
            <ac:picMk id="6" creationId="{686E2EDF-F267-4353-BD3C-846799D4CE4E}"/>
          </ac:picMkLst>
        </pc:picChg>
        <pc:picChg chg="del">
          <ac:chgData name="Chris Stoppel" userId="c7edfece-e87e-4540-b8d1-81d36ad1e45d" providerId="ADAL" clId="{98CDA2F4-17CB-4A82-AA45-BB8103308F39}" dt="2021-05-12T17:55:48.094" v="191" actId="478"/>
          <ac:picMkLst>
            <pc:docMk/>
            <pc:sldMk cId="1002725235" sldId="436"/>
            <ac:picMk id="17" creationId="{E16CA414-128C-4A0E-93C5-2998CE3B6300}"/>
          </ac:picMkLst>
        </pc:picChg>
        <pc:picChg chg="del">
          <ac:chgData name="Chris Stoppel" userId="c7edfece-e87e-4540-b8d1-81d36ad1e45d" providerId="ADAL" clId="{98CDA2F4-17CB-4A82-AA45-BB8103308F39}" dt="2021-05-12T17:55:06.049" v="188" actId="478"/>
          <ac:picMkLst>
            <pc:docMk/>
            <pc:sldMk cId="1002725235" sldId="436"/>
            <ac:picMk id="19" creationId="{E71F7E67-1DD3-4441-8037-482C76BE14B5}"/>
          </ac:picMkLst>
        </pc:picChg>
      </pc:sldChg>
      <pc:sldChg chg="addSp delSp modSp addCm">
        <pc:chgData name="Chris Stoppel" userId="c7edfece-e87e-4540-b8d1-81d36ad1e45d" providerId="ADAL" clId="{98CDA2F4-17CB-4A82-AA45-BB8103308F39}" dt="2021-05-12T18:39:14.986" v="208" actId="1076"/>
        <pc:sldMkLst>
          <pc:docMk/>
          <pc:sldMk cId="3912505080" sldId="442"/>
        </pc:sldMkLst>
        <pc:spChg chg="mod">
          <ac:chgData name="Chris Stoppel" userId="c7edfece-e87e-4540-b8d1-81d36ad1e45d" providerId="ADAL" clId="{98CDA2F4-17CB-4A82-AA45-BB8103308F39}" dt="2021-05-12T14:45:02.027" v="95" actId="20577"/>
          <ac:spMkLst>
            <pc:docMk/>
            <pc:sldMk cId="3912505080" sldId="442"/>
            <ac:spMk id="2" creationId="{AF5024ED-BFC1-4767-8F97-523656AD0610}"/>
          </ac:spMkLst>
        </pc:spChg>
        <pc:picChg chg="add del mod">
          <ac:chgData name="Chris Stoppel" userId="c7edfece-e87e-4540-b8d1-81d36ad1e45d" providerId="ADAL" clId="{98CDA2F4-17CB-4A82-AA45-BB8103308F39}" dt="2021-05-12T14:45:38.254" v="98" actId="478"/>
          <ac:picMkLst>
            <pc:docMk/>
            <pc:sldMk cId="3912505080" sldId="442"/>
            <ac:picMk id="3" creationId="{4B2B267F-D089-41A9-B29D-AD49EB169D0E}"/>
          </ac:picMkLst>
        </pc:picChg>
        <pc:picChg chg="del">
          <ac:chgData name="Chris Stoppel" userId="c7edfece-e87e-4540-b8d1-81d36ad1e45d" providerId="ADAL" clId="{98CDA2F4-17CB-4A82-AA45-BB8103308F39}" dt="2021-05-12T14:44:54.309" v="60" actId="478"/>
          <ac:picMkLst>
            <pc:docMk/>
            <pc:sldMk cId="3912505080" sldId="442"/>
            <ac:picMk id="5" creationId="{A00EE7F1-A0CF-438E-A135-A5C69711D902}"/>
          </ac:picMkLst>
        </pc:picChg>
        <pc:picChg chg="add del mod">
          <ac:chgData name="Chris Stoppel" userId="c7edfece-e87e-4540-b8d1-81d36ad1e45d" providerId="ADAL" clId="{98CDA2F4-17CB-4A82-AA45-BB8103308F39}" dt="2021-05-12T18:38:54.108" v="204" actId="478"/>
          <ac:picMkLst>
            <pc:docMk/>
            <pc:sldMk cId="3912505080" sldId="442"/>
            <ac:picMk id="6" creationId="{BBB1EC17-3C04-4E41-AE84-D853D7C97755}"/>
          </ac:picMkLst>
        </pc:picChg>
        <pc:picChg chg="add mod">
          <ac:chgData name="Chris Stoppel" userId="c7edfece-e87e-4540-b8d1-81d36ad1e45d" providerId="ADAL" clId="{98CDA2F4-17CB-4A82-AA45-BB8103308F39}" dt="2021-05-12T18:39:14.986" v="208" actId="1076"/>
          <ac:picMkLst>
            <pc:docMk/>
            <pc:sldMk cId="3912505080" sldId="442"/>
            <ac:picMk id="7" creationId="{19A7F790-D48A-435C-8095-69AE8FF44BB0}"/>
          </ac:picMkLst>
        </pc:picChg>
      </pc:sldChg>
      <pc:sldChg chg="addSp delSp modSp add">
        <pc:chgData name="Chris Stoppel" userId="c7edfece-e87e-4540-b8d1-81d36ad1e45d" providerId="ADAL" clId="{98CDA2F4-17CB-4A82-AA45-BB8103308F39}" dt="2021-05-12T18:40:11.561" v="212" actId="14100"/>
        <pc:sldMkLst>
          <pc:docMk/>
          <pc:sldMk cId="2182092239" sldId="445"/>
        </pc:sldMkLst>
        <pc:spChg chg="mod">
          <ac:chgData name="Chris Stoppel" userId="c7edfece-e87e-4540-b8d1-81d36ad1e45d" providerId="ADAL" clId="{98CDA2F4-17CB-4A82-AA45-BB8103308F39}" dt="2021-05-12T14:55:17.769" v="179" actId="20577"/>
          <ac:spMkLst>
            <pc:docMk/>
            <pc:sldMk cId="2182092239" sldId="445"/>
            <ac:spMk id="2" creationId="{E97D710F-8E2F-443C-98F9-C187E468A999}"/>
          </ac:spMkLst>
        </pc:spChg>
        <pc:picChg chg="add del mod">
          <ac:chgData name="Chris Stoppel" userId="c7edfece-e87e-4540-b8d1-81d36ad1e45d" providerId="ADAL" clId="{98CDA2F4-17CB-4A82-AA45-BB8103308F39}" dt="2021-05-12T18:39:34.003" v="209" actId="478"/>
          <ac:picMkLst>
            <pc:docMk/>
            <pc:sldMk cId="2182092239" sldId="445"/>
            <ac:picMk id="3" creationId="{39DE0244-4927-4A4B-9C78-ECDD181B7235}"/>
          </ac:picMkLst>
        </pc:picChg>
        <pc:picChg chg="del">
          <ac:chgData name="Chris Stoppel" userId="c7edfece-e87e-4540-b8d1-81d36ad1e45d" providerId="ADAL" clId="{98CDA2F4-17CB-4A82-AA45-BB8103308F39}" dt="2021-05-12T14:55:03.093" v="173" actId="478"/>
          <ac:picMkLst>
            <pc:docMk/>
            <pc:sldMk cId="2182092239" sldId="445"/>
            <ac:picMk id="5" creationId="{0D12D82C-BFA2-41D9-AC06-FE26B006BAFD}"/>
          </ac:picMkLst>
        </pc:picChg>
        <pc:picChg chg="add mod">
          <ac:chgData name="Chris Stoppel" userId="c7edfece-e87e-4540-b8d1-81d36ad1e45d" providerId="ADAL" clId="{98CDA2F4-17CB-4A82-AA45-BB8103308F39}" dt="2021-05-12T18:40:11.561" v="212" actId="14100"/>
          <ac:picMkLst>
            <pc:docMk/>
            <pc:sldMk cId="2182092239" sldId="445"/>
            <ac:picMk id="6" creationId="{2E6A2974-2E39-4181-8947-433EA11AEF39}"/>
          </ac:picMkLst>
        </pc:picChg>
      </pc:sldChg>
      <pc:sldChg chg="addSp delSp modSp">
        <pc:chgData name="Chris Stoppel" userId="c7edfece-e87e-4540-b8d1-81d36ad1e45d" providerId="ADAL" clId="{98CDA2F4-17CB-4A82-AA45-BB8103308F39}" dt="2021-05-13T16:55:16.817" v="1271" actId="14100"/>
        <pc:sldMkLst>
          <pc:docMk/>
          <pc:sldMk cId="131199414" sldId="447"/>
        </pc:sldMkLst>
        <pc:picChg chg="del">
          <ac:chgData name="Chris Stoppel" userId="c7edfece-e87e-4540-b8d1-81d36ad1e45d" providerId="ADAL" clId="{98CDA2F4-17CB-4A82-AA45-BB8103308F39}" dt="2021-05-13T16:48:27.485" v="1251" actId="478"/>
          <ac:picMkLst>
            <pc:docMk/>
            <pc:sldMk cId="131199414" sldId="447"/>
            <ac:picMk id="3" creationId="{14635BBF-6B25-4347-A539-A0913BF756A4}"/>
          </ac:picMkLst>
        </pc:picChg>
        <pc:picChg chg="add del mod ord">
          <ac:chgData name="Chris Stoppel" userId="c7edfece-e87e-4540-b8d1-81d36ad1e45d" providerId="ADAL" clId="{98CDA2F4-17CB-4A82-AA45-BB8103308F39}" dt="2021-05-13T16:51:42.408" v="1257" actId="478"/>
          <ac:picMkLst>
            <pc:docMk/>
            <pc:sldMk cId="131199414" sldId="447"/>
            <ac:picMk id="5" creationId="{6A163998-9AE7-4804-A989-53CBBB23E8E1}"/>
          </ac:picMkLst>
        </pc:picChg>
        <pc:picChg chg="add mod">
          <ac:chgData name="Chris Stoppel" userId="c7edfece-e87e-4540-b8d1-81d36ad1e45d" providerId="ADAL" clId="{98CDA2F4-17CB-4A82-AA45-BB8103308F39}" dt="2021-05-13T16:55:16.817" v="1271" actId="14100"/>
          <ac:picMkLst>
            <pc:docMk/>
            <pc:sldMk cId="131199414" sldId="447"/>
            <ac:picMk id="6" creationId="{4074E699-3A00-432D-BB79-46EF19A94DFF}"/>
          </ac:picMkLst>
        </pc:picChg>
        <pc:picChg chg="del">
          <ac:chgData name="Chris Stoppel" userId="c7edfece-e87e-4540-b8d1-81d36ad1e45d" providerId="ADAL" clId="{98CDA2F4-17CB-4A82-AA45-BB8103308F39}" dt="2021-05-13T16:54:08.598" v="1262" actId="478"/>
          <ac:picMkLst>
            <pc:docMk/>
            <pc:sldMk cId="131199414" sldId="447"/>
            <ac:picMk id="7" creationId="{349622F8-4904-46E7-BD25-B86BEB593947}"/>
          </ac:picMkLst>
        </pc:picChg>
        <pc:picChg chg="add del mod">
          <ac:chgData name="Chris Stoppel" userId="c7edfece-e87e-4540-b8d1-81d36ad1e45d" providerId="ADAL" clId="{98CDA2F4-17CB-4A82-AA45-BB8103308F39}" dt="2021-05-13T16:54:48.303" v="1266" actId="478"/>
          <ac:picMkLst>
            <pc:docMk/>
            <pc:sldMk cId="131199414" sldId="447"/>
            <ac:picMk id="8" creationId="{0113A71F-23D0-4456-8DE3-7C6D7F70C8E5}"/>
          </ac:picMkLst>
        </pc:picChg>
        <pc:picChg chg="add mod">
          <ac:chgData name="Chris Stoppel" userId="c7edfece-e87e-4540-b8d1-81d36ad1e45d" providerId="ADAL" clId="{98CDA2F4-17CB-4A82-AA45-BB8103308F39}" dt="2021-05-13T16:55:12.350" v="1270" actId="1076"/>
          <ac:picMkLst>
            <pc:docMk/>
            <pc:sldMk cId="131199414" sldId="447"/>
            <ac:picMk id="9" creationId="{4F27CC2B-21E5-4E81-B738-3B5D180C8BB3}"/>
          </ac:picMkLst>
        </pc:picChg>
      </pc:sldChg>
      <pc:sldChg chg="addSp delSp modSp addCm modCm">
        <pc:chgData name="Chris Stoppel" userId="c7edfece-e87e-4540-b8d1-81d36ad1e45d" providerId="ADAL" clId="{98CDA2F4-17CB-4A82-AA45-BB8103308F39}" dt="2021-05-13T18:20:48.177" v="1302" actId="166"/>
        <pc:sldMkLst>
          <pc:docMk/>
          <pc:sldMk cId="2666693487" sldId="449"/>
        </pc:sldMkLst>
        <pc:spChg chg="add mod ord">
          <ac:chgData name="Chris Stoppel" userId="c7edfece-e87e-4540-b8d1-81d36ad1e45d" providerId="ADAL" clId="{98CDA2F4-17CB-4A82-AA45-BB8103308F39}" dt="2021-05-13T18:20:48.177" v="1302" actId="166"/>
          <ac:spMkLst>
            <pc:docMk/>
            <pc:sldMk cId="2666693487" sldId="449"/>
            <ac:spMk id="4" creationId="{3F3D6ECC-2D56-4147-94E9-D0B31713A59F}"/>
          </ac:spMkLst>
        </pc:spChg>
        <pc:spChg chg="mod">
          <ac:chgData name="Chris Stoppel" userId="c7edfece-e87e-4540-b8d1-81d36ad1e45d" providerId="ADAL" clId="{98CDA2F4-17CB-4A82-AA45-BB8103308F39}" dt="2021-05-12T23:33:57.980" v="912" actId="27636"/>
          <ac:spMkLst>
            <pc:docMk/>
            <pc:sldMk cId="2666693487" sldId="449"/>
            <ac:spMk id="6" creationId="{F9D76CB9-6C53-4040-A941-F3620B8D41DA}"/>
          </ac:spMkLst>
        </pc:spChg>
        <pc:picChg chg="del">
          <ac:chgData name="Chris Stoppel" userId="c7edfece-e87e-4540-b8d1-81d36ad1e45d" providerId="ADAL" clId="{98CDA2F4-17CB-4A82-AA45-BB8103308F39}" dt="2021-05-12T23:36:37.245" v="1153" actId="478"/>
          <ac:picMkLst>
            <pc:docMk/>
            <pc:sldMk cId="2666693487" sldId="449"/>
            <ac:picMk id="2" creationId="{4DC185A3-5D9E-4069-815F-866980C26447}"/>
          </ac:picMkLst>
        </pc:picChg>
        <pc:picChg chg="add mod">
          <ac:chgData name="Chris Stoppel" userId="c7edfece-e87e-4540-b8d1-81d36ad1e45d" providerId="ADAL" clId="{98CDA2F4-17CB-4A82-AA45-BB8103308F39}" dt="2021-05-13T18:20:07.289" v="1295" actId="1076"/>
          <ac:picMkLst>
            <pc:docMk/>
            <pc:sldMk cId="2666693487" sldId="449"/>
            <ac:picMk id="2" creationId="{E5499DE7-77B9-44C2-A7BD-29B1741A14CD}"/>
          </ac:picMkLst>
        </pc:picChg>
        <pc:picChg chg="add mod">
          <ac:chgData name="Chris Stoppel" userId="c7edfece-e87e-4540-b8d1-81d36ad1e45d" providerId="ADAL" clId="{98CDA2F4-17CB-4A82-AA45-BB8103308F39}" dt="2021-05-13T18:20:21.701" v="1298" actId="1076"/>
          <ac:picMkLst>
            <pc:docMk/>
            <pc:sldMk cId="2666693487" sldId="449"/>
            <ac:picMk id="3" creationId="{9B48733E-B14E-4A90-9BCA-1E348A909EB1}"/>
          </ac:picMkLst>
        </pc:picChg>
        <pc:picChg chg="del">
          <ac:chgData name="Chris Stoppel" userId="c7edfece-e87e-4540-b8d1-81d36ad1e45d" providerId="ADAL" clId="{98CDA2F4-17CB-4A82-AA45-BB8103308F39}" dt="2021-05-12T23:36:36.480" v="1152" actId="478"/>
          <ac:picMkLst>
            <pc:docMk/>
            <pc:sldMk cId="2666693487" sldId="449"/>
            <ac:picMk id="3" creationId="{E58EF037-2D89-4796-AE73-00D8C1BDD5FB}"/>
          </ac:picMkLst>
        </pc:picChg>
        <pc:picChg chg="add del mod">
          <ac:chgData name="Chris Stoppel" userId="c7edfece-e87e-4540-b8d1-81d36ad1e45d" providerId="ADAL" clId="{98CDA2F4-17CB-4A82-AA45-BB8103308F39}" dt="2021-05-13T18:20:01.814" v="1293" actId="478"/>
          <ac:picMkLst>
            <pc:docMk/>
            <pc:sldMk cId="2666693487" sldId="449"/>
            <ac:picMk id="7" creationId="{91E4B82A-7775-4FC1-A48C-21EA620F5D34}"/>
          </ac:picMkLst>
        </pc:picChg>
        <pc:picChg chg="add del mod">
          <ac:chgData name="Chris Stoppel" userId="c7edfece-e87e-4540-b8d1-81d36ad1e45d" providerId="ADAL" clId="{98CDA2F4-17CB-4A82-AA45-BB8103308F39}" dt="2021-05-13T18:20:09.360" v="1296" actId="478"/>
          <ac:picMkLst>
            <pc:docMk/>
            <pc:sldMk cId="2666693487" sldId="449"/>
            <ac:picMk id="8" creationId="{D0FFF0C3-1274-42A9-9A57-27A285077B61}"/>
          </ac:picMkLst>
        </pc:picChg>
      </pc:sldChg>
      <pc:sldChg chg="addSp delSp modSp addCm">
        <pc:chgData name="Chris Stoppel" userId="c7edfece-e87e-4540-b8d1-81d36ad1e45d" providerId="ADAL" clId="{98CDA2F4-17CB-4A82-AA45-BB8103308F39}" dt="2021-05-12T18:57:09.977" v="542"/>
        <pc:sldMkLst>
          <pc:docMk/>
          <pc:sldMk cId="843405584" sldId="450"/>
        </pc:sldMkLst>
        <pc:picChg chg="del">
          <ac:chgData name="Chris Stoppel" userId="c7edfece-e87e-4540-b8d1-81d36ad1e45d" providerId="ADAL" clId="{98CDA2F4-17CB-4A82-AA45-BB8103308F39}" dt="2021-05-12T18:40:19.658" v="213" actId="478"/>
          <ac:picMkLst>
            <pc:docMk/>
            <pc:sldMk cId="843405584" sldId="450"/>
            <ac:picMk id="3" creationId="{07C253B0-B981-4DD2-B5C4-A889A0033A6B}"/>
          </ac:picMkLst>
        </pc:picChg>
        <pc:picChg chg="add del mod">
          <ac:chgData name="Chris Stoppel" userId="c7edfece-e87e-4540-b8d1-81d36ad1e45d" providerId="ADAL" clId="{98CDA2F4-17CB-4A82-AA45-BB8103308F39}" dt="2021-05-12T18:56:23.402" v="537" actId="478"/>
          <ac:picMkLst>
            <pc:docMk/>
            <pc:sldMk cId="843405584" sldId="450"/>
            <ac:picMk id="5" creationId="{4833EAA7-4893-4C9A-A941-FBD0D7CB6D94}"/>
          </ac:picMkLst>
        </pc:picChg>
        <pc:picChg chg="add mod">
          <ac:chgData name="Chris Stoppel" userId="c7edfece-e87e-4540-b8d1-81d36ad1e45d" providerId="ADAL" clId="{98CDA2F4-17CB-4A82-AA45-BB8103308F39}" dt="2021-05-12T18:56:32.085" v="541" actId="1076"/>
          <ac:picMkLst>
            <pc:docMk/>
            <pc:sldMk cId="843405584" sldId="450"/>
            <ac:picMk id="6" creationId="{E7021BC3-B574-4A82-A12D-83274924BEF8}"/>
          </ac:picMkLst>
        </pc:picChg>
      </pc:sldChg>
      <pc:sldChg chg="modSp addCm">
        <pc:chgData name="Chris Stoppel" userId="c7edfece-e87e-4540-b8d1-81d36ad1e45d" providerId="ADAL" clId="{98CDA2F4-17CB-4A82-AA45-BB8103308F39}" dt="2021-05-12T23:07:20.615" v="842"/>
        <pc:sldMkLst>
          <pc:docMk/>
          <pc:sldMk cId="254806561" sldId="452"/>
        </pc:sldMkLst>
        <pc:spChg chg="mod">
          <ac:chgData name="Chris Stoppel" userId="c7edfece-e87e-4540-b8d1-81d36ad1e45d" providerId="ADAL" clId="{98CDA2F4-17CB-4A82-AA45-BB8103308F39}" dt="2021-05-12T23:06:58.627" v="841" actId="6549"/>
          <ac:spMkLst>
            <pc:docMk/>
            <pc:sldMk cId="254806561" sldId="452"/>
            <ac:spMk id="3" creationId="{81D66BCA-A02F-462A-A3B2-D51EB7B8FD45}"/>
          </ac:spMkLst>
        </pc:spChg>
      </pc:sldChg>
      <pc:sldChg chg="addSp delSp modSp">
        <pc:chgData name="Chris Stoppel" userId="c7edfece-e87e-4540-b8d1-81d36ad1e45d" providerId="ADAL" clId="{98CDA2F4-17CB-4A82-AA45-BB8103308F39}" dt="2021-05-14T14:53:38.238" v="1331" actId="1076"/>
        <pc:sldMkLst>
          <pc:docMk/>
          <pc:sldMk cId="3230926584" sldId="455"/>
        </pc:sldMkLst>
        <pc:picChg chg="add del mod">
          <ac:chgData name="Chris Stoppel" userId="c7edfece-e87e-4540-b8d1-81d36ad1e45d" providerId="ADAL" clId="{98CDA2F4-17CB-4A82-AA45-BB8103308F39}" dt="2021-05-14T14:42:12.415" v="1325" actId="478"/>
          <ac:picMkLst>
            <pc:docMk/>
            <pc:sldMk cId="3230926584" sldId="455"/>
            <ac:picMk id="3" creationId="{C0D0A584-E73C-4F9A-B164-2D9F9A5128BC}"/>
          </ac:picMkLst>
        </pc:picChg>
        <pc:picChg chg="add del mod">
          <ac:chgData name="Chris Stoppel" userId="c7edfece-e87e-4540-b8d1-81d36ad1e45d" providerId="ADAL" clId="{98CDA2F4-17CB-4A82-AA45-BB8103308F39}" dt="2021-05-14T14:53:06.181" v="1328" actId="478"/>
          <ac:picMkLst>
            <pc:docMk/>
            <pc:sldMk cId="3230926584" sldId="455"/>
            <ac:picMk id="10" creationId="{C8C2D070-40B2-4EAB-A3F7-2D34B13E3F51}"/>
          </ac:picMkLst>
        </pc:picChg>
        <pc:picChg chg="add mod">
          <ac:chgData name="Chris Stoppel" userId="c7edfece-e87e-4540-b8d1-81d36ad1e45d" providerId="ADAL" clId="{98CDA2F4-17CB-4A82-AA45-BB8103308F39}" dt="2021-05-14T14:53:38.238" v="1331" actId="1076"/>
          <ac:picMkLst>
            <pc:docMk/>
            <pc:sldMk cId="3230926584" sldId="455"/>
            <ac:picMk id="14" creationId="{5F495227-907A-444C-B520-11DB3D9B09A9}"/>
          </ac:picMkLst>
        </pc:picChg>
      </pc:sldChg>
      <pc:sldChg chg="addSp delSp modSp addCm modCm">
        <pc:chgData name="Chris Stoppel" userId="c7edfece-e87e-4540-b8d1-81d36ad1e45d" providerId="ADAL" clId="{98CDA2F4-17CB-4A82-AA45-BB8103308F39}" dt="2021-05-12T14:12:30.866" v="21"/>
        <pc:sldMkLst>
          <pc:docMk/>
          <pc:sldMk cId="1785596147" sldId="456"/>
        </pc:sldMkLst>
        <pc:graphicFrameChg chg="del">
          <ac:chgData name="Chris Stoppel" userId="c7edfece-e87e-4540-b8d1-81d36ad1e45d" providerId="ADAL" clId="{98CDA2F4-17CB-4A82-AA45-BB8103308F39}" dt="2021-05-12T14:10:19.658" v="0" actId="478"/>
          <ac:graphicFrameMkLst>
            <pc:docMk/>
            <pc:sldMk cId="1785596147" sldId="456"/>
            <ac:graphicFrameMk id="3" creationId="{6271A4E5-DEE6-4D91-A7E0-B74308D4E2BC}"/>
          </ac:graphicFrameMkLst>
        </pc:graphicFrameChg>
        <pc:graphicFrameChg chg="del">
          <ac:chgData name="Chris Stoppel" userId="c7edfece-e87e-4540-b8d1-81d36ad1e45d" providerId="ADAL" clId="{98CDA2F4-17CB-4A82-AA45-BB8103308F39}" dt="2021-05-12T14:10:31.508" v="4" actId="478"/>
          <ac:graphicFrameMkLst>
            <pc:docMk/>
            <pc:sldMk cId="1785596147" sldId="456"/>
            <ac:graphicFrameMk id="4" creationId="{4B537E4B-4B5C-4E35-8C6E-3E4797F31BA9}"/>
          </ac:graphicFrameMkLst>
        </pc:graphicFrameChg>
        <pc:graphicFrameChg chg="del">
          <ac:chgData name="Chris Stoppel" userId="c7edfece-e87e-4540-b8d1-81d36ad1e45d" providerId="ADAL" clId="{98CDA2F4-17CB-4A82-AA45-BB8103308F39}" dt="2021-05-12T14:10:53.868" v="8" actId="478"/>
          <ac:graphicFrameMkLst>
            <pc:docMk/>
            <pc:sldMk cId="1785596147" sldId="456"/>
            <ac:graphicFrameMk id="9" creationId="{1D57C2AC-B6F3-41F7-A4A3-CA3170CA0974}"/>
          </ac:graphicFrameMkLst>
        </pc:graphicFrameChg>
        <pc:picChg chg="add mod">
          <ac:chgData name="Chris Stoppel" userId="c7edfece-e87e-4540-b8d1-81d36ad1e45d" providerId="ADAL" clId="{98CDA2F4-17CB-4A82-AA45-BB8103308F39}" dt="2021-05-12T14:12:09.244" v="17" actId="1076"/>
          <ac:picMkLst>
            <pc:docMk/>
            <pc:sldMk cId="1785596147" sldId="456"/>
            <ac:picMk id="5" creationId="{538A6421-B7B5-4497-9759-1226E2DF56AB}"/>
          </ac:picMkLst>
        </pc:picChg>
        <pc:picChg chg="add mod">
          <ac:chgData name="Chris Stoppel" userId="c7edfece-e87e-4540-b8d1-81d36ad1e45d" providerId="ADAL" clId="{98CDA2F4-17CB-4A82-AA45-BB8103308F39}" dt="2021-05-12T14:12:10.946" v="18" actId="1076"/>
          <ac:picMkLst>
            <pc:docMk/>
            <pc:sldMk cId="1785596147" sldId="456"/>
            <ac:picMk id="7" creationId="{AAB34766-32DE-488C-829B-C6147522ABEB}"/>
          </ac:picMkLst>
        </pc:picChg>
        <pc:picChg chg="add del mod">
          <ac:chgData name="Chris Stoppel" userId="c7edfece-e87e-4540-b8d1-81d36ad1e45d" providerId="ADAL" clId="{98CDA2F4-17CB-4A82-AA45-BB8103308F39}" dt="2021-05-12T14:11:47.440" v="11" actId="478"/>
          <ac:picMkLst>
            <pc:docMk/>
            <pc:sldMk cId="1785596147" sldId="456"/>
            <ac:picMk id="8" creationId="{792E3445-4001-465E-B096-9F29FF2AE4AA}"/>
          </ac:picMkLst>
        </pc:picChg>
        <pc:picChg chg="add mod">
          <ac:chgData name="Chris Stoppel" userId="c7edfece-e87e-4540-b8d1-81d36ad1e45d" providerId="ADAL" clId="{98CDA2F4-17CB-4A82-AA45-BB8103308F39}" dt="2021-05-12T14:12:12.711" v="19" actId="1076"/>
          <ac:picMkLst>
            <pc:docMk/>
            <pc:sldMk cId="1785596147" sldId="456"/>
            <ac:picMk id="10" creationId="{82D773BE-AF8B-43AA-93C5-3C1531EB7A52}"/>
          </ac:picMkLst>
        </pc:picChg>
      </pc:sldChg>
      <pc:sldChg chg="addSp delSp modSp modCm">
        <pc:chgData name="Chris Stoppel" userId="c7edfece-e87e-4540-b8d1-81d36ad1e45d" providerId="ADAL" clId="{98CDA2F4-17CB-4A82-AA45-BB8103308F39}" dt="2021-05-12T23:54:42.534" v="1183" actId="1076"/>
        <pc:sldMkLst>
          <pc:docMk/>
          <pc:sldMk cId="4039238860" sldId="466"/>
        </pc:sldMkLst>
        <pc:spChg chg="mod">
          <ac:chgData name="Chris Stoppel" userId="c7edfece-e87e-4540-b8d1-81d36ad1e45d" providerId="ADAL" clId="{98CDA2F4-17CB-4A82-AA45-BB8103308F39}" dt="2021-05-12T14:48:30.936" v="170" actId="20577"/>
          <ac:spMkLst>
            <pc:docMk/>
            <pc:sldMk cId="4039238860" sldId="466"/>
            <ac:spMk id="2" creationId="{00000000-0000-0000-0000-000000000000}"/>
          </ac:spMkLst>
        </pc:spChg>
        <pc:picChg chg="add del mod">
          <ac:chgData name="Chris Stoppel" userId="c7edfece-e87e-4540-b8d1-81d36ad1e45d" providerId="ADAL" clId="{98CDA2F4-17CB-4A82-AA45-BB8103308F39}" dt="2021-05-12T14:48:33.006" v="171" actId="478"/>
          <ac:picMkLst>
            <pc:docMk/>
            <pc:sldMk cId="4039238860" sldId="466"/>
            <ac:picMk id="3" creationId="{47E38395-D7CF-4D99-A500-F43BC10FD1EF}"/>
          </ac:picMkLst>
        </pc:picChg>
        <pc:picChg chg="add del mod">
          <ac:chgData name="Chris Stoppel" userId="c7edfece-e87e-4540-b8d1-81d36ad1e45d" providerId="ADAL" clId="{98CDA2F4-17CB-4A82-AA45-BB8103308F39}" dt="2021-05-12T23:08:52.860" v="852" actId="478"/>
          <ac:picMkLst>
            <pc:docMk/>
            <pc:sldMk cId="4039238860" sldId="466"/>
            <ac:picMk id="3" creationId="{D8DDAAA6-D104-4DC4-A68D-1FB20B7F05D8}"/>
          </ac:picMkLst>
        </pc:picChg>
        <pc:picChg chg="add del mod">
          <ac:chgData name="Chris Stoppel" userId="c7edfece-e87e-4540-b8d1-81d36ad1e45d" providerId="ADAL" clId="{98CDA2F4-17CB-4A82-AA45-BB8103308F39}" dt="2021-05-12T23:08:54.476" v="853" actId="478"/>
          <ac:picMkLst>
            <pc:docMk/>
            <pc:sldMk cId="4039238860" sldId="466"/>
            <ac:picMk id="4" creationId="{318B2384-A556-43DC-9BB9-CB57E3DF5576}"/>
          </ac:picMkLst>
        </pc:picChg>
        <pc:picChg chg="add del mod">
          <ac:chgData name="Chris Stoppel" userId="c7edfece-e87e-4540-b8d1-81d36ad1e45d" providerId="ADAL" clId="{98CDA2F4-17CB-4A82-AA45-BB8103308F39}" dt="2021-05-12T18:44:56.139" v="222" actId="478"/>
          <ac:picMkLst>
            <pc:docMk/>
            <pc:sldMk cId="4039238860" sldId="466"/>
            <ac:picMk id="4" creationId="{F27B6BF9-9DE8-423E-B5BA-21BE19F4606A}"/>
          </ac:picMkLst>
        </pc:picChg>
        <pc:picChg chg="add del mod">
          <ac:chgData name="Chris Stoppel" userId="c7edfece-e87e-4540-b8d1-81d36ad1e45d" providerId="ADAL" clId="{98CDA2F4-17CB-4A82-AA45-BB8103308F39}" dt="2021-05-12T23:53:09.157" v="1173" actId="478"/>
          <ac:picMkLst>
            <pc:docMk/>
            <pc:sldMk cId="4039238860" sldId="466"/>
            <ac:picMk id="5" creationId="{45F74C3A-47FF-4830-9929-818380BDFAED}"/>
          </ac:picMkLst>
        </pc:picChg>
        <pc:picChg chg="add del mod">
          <ac:chgData name="Chris Stoppel" userId="c7edfece-e87e-4540-b8d1-81d36ad1e45d" providerId="ADAL" clId="{98CDA2F4-17CB-4A82-AA45-BB8103308F39}" dt="2021-05-12T18:42:16.106" v="218" actId="478"/>
          <ac:picMkLst>
            <pc:docMk/>
            <pc:sldMk cId="4039238860" sldId="466"/>
            <ac:picMk id="5" creationId="{8037D5DE-C57D-47A5-82F4-312CD20D4D0E}"/>
          </ac:picMkLst>
        </pc:picChg>
        <pc:picChg chg="add del mod">
          <ac:chgData name="Chris Stoppel" userId="c7edfece-e87e-4540-b8d1-81d36ad1e45d" providerId="ADAL" clId="{98CDA2F4-17CB-4A82-AA45-BB8103308F39}" dt="2021-05-12T23:08:37.514" v="847" actId="478"/>
          <ac:picMkLst>
            <pc:docMk/>
            <pc:sldMk cId="4039238860" sldId="466"/>
            <ac:picMk id="6" creationId="{C8035BBB-1446-4B5A-9FA5-2634A424FE23}"/>
          </ac:picMkLst>
        </pc:picChg>
        <pc:picChg chg="add del mod">
          <ac:chgData name="Chris Stoppel" userId="c7edfece-e87e-4540-b8d1-81d36ad1e45d" providerId="ADAL" clId="{98CDA2F4-17CB-4A82-AA45-BB8103308F39}" dt="2021-05-12T18:46:45.464" v="233" actId="478"/>
          <ac:picMkLst>
            <pc:docMk/>
            <pc:sldMk cId="4039238860" sldId="466"/>
            <ac:picMk id="7" creationId="{85EC8D0C-312F-4FD1-B840-52D788229D5A}"/>
          </ac:picMkLst>
        </pc:picChg>
        <pc:picChg chg="add del mod">
          <ac:chgData name="Chris Stoppel" userId="c7edfece-e87e-4540-b8d1-81d36ad1e45d" providerId="ADAL" clId="{98CDA2F4-17CB-4A82-AA45-BB8103308F39}" dt="2021-05-12T23:53:06.206" v="1171" actId="478"/>
          <ac:picMkLst>
            <pc:docMk/>
            <pc:sldMk cId="4039238860" sldId="466"/>
            <ac:picMk id="7" creationId="{B5733997-E689-4D02-9638-F279D2389D2A}"/>
          </ac:picMkLst>
        </pc:picChg>
        <pc:picChg chg="del">
          <ac:chgData name="Chris Stoppel" userId="c7edfece-e87e-4540-b8d1-81d36ad1e45d" providerId="ADAL" clId="{98CDA2F4-17CB-4A82-AA45-BB8103308F39}" dt="2021-05-12T14:46:51.247" v="103" actId="478"/>
          <ac:picMkLst>
            <pc:docMk/>
            <pc:sldMk cId="4039238860" sldId="466"/>
            <ac:picMk id="8" creationId="{354C7A91-53F9-4699-94D8-F717E2BA7E05}"/>
          </ac:picMkLst>
        </pc:picChg>
        <pc:picChg chg="add del mod">
          <ac:chgData name="Chris Stoppel" userId="c7edfece-e87e-4540-b8d1-81d36ad1e45d" providerId="ADAL" clId="{98CDA2F4-17CB-4A82-AA45-BB8103308F39}" dt="2021-05-12T23:53:06.831" v="1172" actId="478"/>
          <ac:picMkLst>
            <pc:docMk/>
            <pc:sldMk cId="4039238860" sldId="466"/>
            <ac:picMk id="8" creationId="{7F1EAB94-58FF-45B6-990D-605F3B801A06}"/>
          </ac:picMkLst>
        </pc:picChg>
        <pc:picChg chg="add mod">
          <ac:chgData name="Chris Stoppel" userId="c7edfece-e87e-4540-b8d1-81d36ad1e45d" providerId="ADAL" clId="{98CDA2F4-17CB-4A82-AA45-BB8103308F39}" dt="2021-05-12T23:54:40.192" v="1182" actId="14100"/>
          <ac:picMkLst>
            <pc:docMk/>
            <pc:sldMk cId="4039238860" sldId="466"/>
            <ac:picMk id="9" creationId="{1A584694-66D1-4922-9722-87C6B9C0E345}"/>
          </ac:picMkLst>
        </pc:picChg>
        <pc:picChg chg="add del mod">
          <ac:chgData name="Chris Stoppel" userId="c7edfece-e87e-4540-b8d1-81d36ad1e45d" providerId="ADAL" clId="{98CDA2F4-17CB-4A82-AA45-BB8103308F39}" dt="2021-05-12T18:46:21.454" v="232" actId="478"/>
          <ac:picMkLst>
            <pc:docMk/>
            <pc:sldMk cId="4039238860" sldId="466"/>
            <ac:picMk id="9" creationId="{CB83BC33-8A5C-4879-ABB0-BDF9CC61AADE}"/>
          </ac:picMkLst>
        </pc:picChg>
        <pc:picChg chg="add mod">
          <ac:chgData name="Chris Stoppel" userId="c7edfece-e87e-4540-b8d1-81d36ad1e45d" providerId="ADAL" clId="{98CDA2F4-17CB-4A82-AA45-BB8103308F39}" dt="2021-05-12T23:54:42.534" v="1183" actId="1076"/>
          <ac:picMkLst>
            <pc:docMk/>
            <pc:sldMk cId="4039238860" sldId="466"/>
            <ac:picMk id="10" creationId="{2C17B192-583A-471A-9213-C4D67AF370F8}"/>
          </ac:picMkLst>
        </pc:picChg>
        <pc:picChg chg="add del mod">
          <ac:chgData name="Chris Stoppel" userId="c7edfece-e87e-4540-b8d1-81d36ad1e45d" providerId="ADAL" clId="{98CDA2F4-17CB-4A82-AA45-BB8103308F39}" dt="2021-05-12T18:47:54.859" v="236" actId="478"/>
          <ac:picMkLst>
            <pc:docMk/>
            <pc:sldMk cId="4039238860" sldId="466"/>
            <ac:picMk id="10" creationId="{F68ABE5F-26DC-49FB-9280-9C078D4DFBBA}"/>
          </ac:picMkLst>
        </pc:picChg>
        <pc:picChg chg="add mod">
          <ac:chgData name="Chris Stoppel" userId="c7edfece-e87e-4540-b8d1-81d36ad1e45d" providerId="ADAL" clId="{98CDA2F4-17CB-4A82-AA45-BB8103308F39}" dt="2021-05-12T23:54:36.678" v="1181" actId="1076"/>
          <ac:picMkLst>
            <pc:docMk/>
            <pc:sldMk cId="4039238860" sldId="466"/>
            <ac:picMk id="11" creationId="{33C813A1-C121-4F93-B991-EAE73D5C1BFC}"/>
          </ac:picMkLst>
        </pc:picChg>
        <pc:picChg chg="add del mod">
          <ac:chgData name="Chris Stoppel" userId="c7edfece-e87e-4540-b8d1-81d36ad1e45d" providerId="ADAL" clId="{98CDA2F4-17CB-4A82-AA45-BB8103308F39}" dt="2021-05-12T18:51:15.171" v="248" actId="478"/>
          <ac:picMkLst>
            <pc:docMk/>
            <pc:sldMk cId="4039238860" sldId="466"/>
            <ac:picMk id="11" creationId="{6680F6A9-9A35-42EF-B61C-C2971A6C7ADD}"/>
          </ac:picMkLst>
        </pc:picChg>
        <pc:picChg chg="add del mod">
          <ac:chgData name="Chris Stoppel" userId="c7edfece-e87e-4540-b8d1-81d36ad1e45d" providerId="ADAL" clId="{98CDA2F4-17CB-4A82-AA45-BB8103308F39}" dt="2021-05-12T18:49:52.258" v="244" actId="478"/>
          <ac:picMkLst>
            <pc:docMk/>
            <pc:sldMk cId="4039238860" sldId="466"/>
            <ac:picMk id="12" creationId="{0A7276C9-8AB5-46D5-9CBC-AF05A5039E00}"/>
          </ac:picMkLst>
        </pc:picChg>
        <pc:picChg chg="add del mod">
          <ac:chgData name="Chris Stoppel" userId="c7edfece-e87e-4540-b8d1-81d36ad1e45d" providerId="ADAL" clId="{98CDA2F4-17CB-4A82-AA45-BB8103308F39}" dt="2021-05-12T18:51:41.708" v="257" actId="478"/>
          <ac:picMkLst>
            <pc:docMk/>
            <pc:sldMk cId="4039238860" sldId="466"/>
            <ac:picMk id="13" creationId="{1D1BAB0E-A6BD-4A8A-8BA4-0080F0400C15}"/>
          </ac:picMkLst>
        </pc:picChg>
        <pc:picChg chg="add del mod ord">
          <ac:chgData name="Chris Stoppel" userId="c7edfece-e87e-4540-b8d1-81d36ad1e45d" providerId="ADAL" clId="{98CDA2F4-17CB-4A82-AA45-BB8103308F39}" dt="2021-05-12T18:51:29.704" v="252" actId="478"/>
          <ac:picMkLst>
            <pc:docMk/>
            <pc:sldMk cId="4039238860" sldId="466"/>
            <ac:picMk id="14" creationId="{A491CE5D-E70F-4887-8196-290C3026B46D}"/>
          </ac:picMkLst>
        </pc:picChg>
        <pc:picChg chg="add del mod">
          <ac:chgData name="Chris Stoppel" userId="c7edfece-e87e-4540-b8d1-81d36ad1e45d" providerId="ADAL" clId="{98CDA2F4-17CB-4A82-AA45-BB8103308F39}" dt="2021-05-12T18:57:34.550" v="544" actId="478"/>
          <ac:picMkLst>
            <pc:docMk/>
            <pc:sldMk cId="4039238860" sldId="466"/>
            <ac:picMk id="15" creationId="{8CD7FD97-D3B2-4CA3-9941-B3C324A7058F}"/>
          </ac:picMkLst>
        </pc:picChg>
        <pc:picChg chg="add del mod">
          <ac:chgData name="Chris Stoppel" userId="c7edfece-e87e-4540-b8d1-81d36ad1e45d" providerId="ADAL" clId="{98CDA2F4-17CB-4A82-AA45-BB8103308F39}" dt="2021-05-12T18:57:35.106" v="545" actId="478"/>
          <ac:picMkLst>
            <pc:docMk/>
            <pc:sldMk cId="4039238860" sldId="466"/>
            <ac:picMk id="16" creationId="{48FE7945-B36B-44A9-BD50-1849CC08AB62}"/>
          </ac:picMkLst>
        </pc:picChg>
        <pc:picChg chg="add del mod">
          <ac:chgData name="Chris Stoppel" userId="c7edfece-e87e-4540-b8d1-81d36ad1e45d" providerId="ADAL" clId="{98CDA2F4-17CB-4A82-AA45-BB8103308F39}" dt="2021-05-12T20:07:56.565" v="553" actId="478"/>
          <ac:picMkLst>
            <pc:docMk/>
            <pc:sldMk cId="4039238860" sldId="466"/>
            <ac:picMk id="17" creationId="{8E97F90F-D734-47CB-9959-E73D66DC4F25}"/>
          </ac:picMkLst>
        </pc:picChg>
        <pc:picChg chg="add del mod">
          <ac:chgData name="Chris Stoppel" userId="c7edfece-e87e-4540-b8d1-81d36ad1e45d" providerId="ADAL" clId="{98CDA2F4-17CB-4A82-AA45-BB8103308F39}" dt="2021-05-12T20:07:57.350" v="554" actId="478"/>
          <ac:picMkLst>
            <pc:docMk/>
            <pc:sldMk cId="4039238860" sldId="466"/>
            <ac:picMk id="18" creationId="{B880FED8-1183-4972-B80F-356DB187ECF4}"/>
          </ac:picMkLst>
        </pc:picChg>
      </pc:sldChg>
      <pc:sldChg chg="modSp addCm">
        <pc:chgData name="Chris Stoppel" userId="c7edfece-e87e-4540-b8d1-81d36ad1e45d" providerId="ADAL" clId="{98CDA2F4-17CB-4A82-AA45-BB8103308F39}" dt="2021-05-12T23:04:11.208" v="812"/>
        <pc:sldMkLst>
          <pc:docMk/>
          <pc:sldMk cId="3726123962" sldId="470"/>
        </pc:sldMkLst>
        <pc:spChg chg="mod">
          <ac:chgData name="Chris Stoppel" userId="c7edfece-e87e-4540-b8d1-81d36ad1e45d" providerId="ADAL" clId="{98CDA2F4-17CB-4A82-AA45-BB8103308F39}" dt="2021-05-12T23:03:36.663" v="811" actId="14100"/>
          <ac:spMkLst>
            <pc:docMk/>
            <pc:sldMk cId="3726123962" sldId="470"/>
            <ac:spMk id="3" creationId="{00000000-0000-0000-0000-000000000000}"/>
          </ac:spMkLst>
        </pc:spChg>
      </pc:sldChg>
      <pc:sldChg chg="addSp delSp modSp addCm">
        <pc:chgData name="Chris Stoppel" userId="c7edfece-e87e-4540-b8d1-81d36ad1e45d" providerId="ADAL" clId="{98CDA2F4-17CB-4A82-AA45-BB8103308F39}" dt="2021-05-12T18:38:37.193" v="203" actId="14100"/>
        <pc:sldMkLst>
          <pc:docMk/>
          <pc:sldMk cId="3595830529" sldId="472"/>
        </pc:sldMkLst>
        <pc:spChg chg="mod">
          <ac:chgData name="Chris Stoppel" userId="c7edfece-e87e-4540-b8d1-81d36ad1e45d" providerId="ADAL" clId="{98CDA2F4-17CB-4A82-AA45-BB8103308F39}" dt="2021-05-12T14:42:53.739" v="55" actId="20577"/>
          <ac:spMkLst>
            <pc:docMk/>
            <pc:sldMk cId="3595830529" sldId="472"/>
            <ac:spMk id="2" creationId="{00000000-0000-0000-0000-000000000000}"/>
          </ac:spMkLst>
        </pc:spChg>
        <pc:picChg chg="add del mod ord">
          <ac:chgData name="Chris Stoppel" userId="c7edfece-e87e-4540-b8d1-81d36ad1e45d" providerId="ADAL" clId="{98CDA2F4-17CB-4A82-AA45-BB8103308F39}" dt="2021-05-12T14:55:50.218" v="180" actId="478"/>
          <ac:picMkLst>
            <pc:docMk/>
            <pc:sldMk cId="3595830529" sldId="472"/>
            <ac:picMk id="3" creationId="{EA45C9D6-40D9-4F8B-B6F2-0F3606DCA637}"/>
          </ac:picMkLst>
        </pc:picChg>
        <pc:picChg chg="add del mod">
          <ac:chgData name="Chris Stoppel" userId="c7edfece-e87e-4540-b8d1-81d36ad1e45d" providerId="ADAL" clId="{98CDA2F4-17CB-4A82-AA45-BB8103308F39}" dt="2021-05-12T18:37:49.104" v="200" actId="478"/>
          <ac:picMkLst>
            <pc:docMk/>
            <pc:sldMk cId="3595830529" sldId="472"/>
            <ac:picMk id="4" creationId="{426EAD28-564B-49B1-8C46-DBB705CDACA9}"/>
          </ac:picMkLst>
        </pc:picChg>
        <pc:picChg chg="add mod">
          <ac:chgData name="Chris Stoppel" userId="c7edfece-e87e-4540-b8d1-81d36ad1e45d" providerId="ADAL" clId="{98CDA2F4-17CB-4A82-AA45-BB8103308F39}" dt="2021-05-12T18:38:37.193" v="203" actId="14100"/>
          <ac:picMkLst>
            <pc:docMk/>
            <pc:sldMk cId="3595830529" sldId="472"/>
            <ac:picMk id="5" creationId="{219163D2-BDA4-4DA9-88EE-8755E0D60AAD}"/>
          </ac:picMkLst>
        </pc:picChg>
        <pc:picChg chg="del">
          <ac:chgData name="Chris Stoppel" userId="c7edfece-e87e-4540-b8d1-81d36ad1e45d" providerId="ADAL" clId="{98CDA2F4-17CB-4A82-AA45-BB8103308F39}" dt="2021-05-12T14:42:34.500" v="44" actId="478"/>
          <ac:picMkLst>
            <pc:docMk/>
            <pc:sldMk cId="3595830529" sldId="472"/>
            <ac:picMk id="8" creationId="{354C7A91-53F9-4699-94D8-F717E2BA7E05}"/>
          </ac:picMkLst>
        </pc:picChg>
      </pc:sldChg>
      <pc:sldChg chg="modSp add">
        <pc:chgData name="Chris Stoppel" userId="c7edfece-e87e-4540-b8d1-81d36ad1e45d" providerId="ADAL" clId="{98CDA2F4-17CB-4A82-AA45-BB8103308F39}" dt="2021-05-12T14:16:30.023" v="33" actId="27636"/>
        <pc:sldMkLst>
          <pc:docMk/>
          <pc:sldMk cId="4277011104" sldId="475"/>
        </pc:sldMkLst>
        <pc:spChg chg="mod">
          <ac:chgData name="Chris Stoppel" userId="c7edfece-e87e-4540-b8d1-81d36ad1e45d" providerId="ADAL" clId="{98CDA2F4-17CB-4A82-AA45-BB8103308F39}" dt="2021-05-12T14:16:30.023" v="33" actId="27636"/>
          <ac:spMkLst>
            <pc:docMk/>
            <pc:sldMk cId="4277011104" sldId="475"/>
            <ac:spMk id="2" creationId="{FE83FF73-1284-4E9B-9DE6-2E236AF475B1}"/>
          </ac:spMkLst>
        </pc:spChg>
      </pc:sldChg>
      <pc:sldChg chg="modSp add">
        <pc:chgData name="Chris Stoppel" userId="c7edfece-e87e-4540-b8d1-81d36ad1e45d" providerId="ADAL" clId="{98CDA2F4-17CB-4A82-AA45-BB8103308F39}" dt="2021-05-12T14:16:39.002" v="42" actId="20577"/>
        <pc:sldMkLst>
          <pc:docMk/>
          <pc:sldMk cId="47787554" sldId="476"/>
        </pc:sldMkLst>
        <pc:spChg chg="mod">
          <ac:chgData name="Chris Stoppel" userId="c7edfece-e87e-4540-b8d1-81d36ad1e45d" providerId="ADAL" clId="{98CDA2F4-17CB-4A82-AA45-BB8103308F39}" dt="2021-05-12T14:16:39.002" v="42" actId="20577"/>
          <ac:spMkLst>
            <pc:docMk/>
            <pc:sldMk cId="47787554" sldId="476"/>
            <ac:spMk id="2" creationId="{FE83FF73-1284-4E9B-9DE6-2E236AF475B1}"/>
          </ac:spMkLst>
        </pc:spChg>
      </pc:sldChg>
      <pc:sldChg chg="addSp delSp modSp add">
        <pc:chgData name="Chris Stoppel" userId="c7edfece-e87e-4540-b8d1-81d36ad1e45d" providerId="ADAL" clId="{98CDA2F4-17CB-4A82-AA45-BB8103308F39}" dt="2021-05-14T23:30:49.501" v="1340" actId="1076"/>
        <pc:sldMkLst>
          <pc:docMk/>
          <pc:sldMk cId="4272429077" sldId="477"/>
        </pc:sldMkLst>
        <pc:spChg chg="mod">
          <ac:chgData name="Chris Stoppel" userId="c7edfece-e87e-4540-b8d1-81d36ad1e45d" providerId="ADAL" clId="{98CDA2F4-17CB-4A82-AA45-BB8103308F39}" dt="2021-05-13T00:36:33.072" v="1218" actId="27636"/>
          <ac:spMkLst>
            <pc:docMk/>
            <pc:sldMk cId="4272429077" sldId="477"/>
            <ac:spMk id="2" creationId="{C436F8E9-71F6-4E12-94A0-D84D97248768}"/>
          </ac:spMkLst>
        </pc:spChg>
        <pc:spChg chg="del mod">
          <ac:chgData name="Chris Stoppel" userId="c7edfece-e87e-4540-b8d1-81d36ad1e45d" providerId="ADAL" clId="{98CDA2F4-17CB-4A82-AA45-BB8103308F39}" dt="2021-05-13T00:37:00.017" v="1219" actId="478"/>
          <ac:spMkLst>
            <pc:docMk/>
            <pc:sldMk cId="4272429077" sldId="477"/>
            <ac:spMk id="3" creationId="{62A4F93A-22F2-4CBF-9504-518BC152B656}"/>
          </ac:spMkLst>
        </pc:spChg>
        <pc:spChg chg="add del mod">
          <ac:chgData name="Chris Stoppel" userId="c7edfece-e87e-4540-b8d1-81d36ad1e45d" providerId="ADAL" clId="{98CDA2F4-17CB-4A82-AA45-BB8103308F39}" dt="2021-05-13T00:37:14.131" v="1222" actId="478"/>
          <ac:spMkLst>
            <pc:docMk/>
            <pc:sldMk cId="4272429077" sldId="477"/>
            <ac:spMk id="6" creationId="{216C4E51-50BD-496F-90AD-D343E1C2425D}"/>
          </ac:spMkLst>
        </pc:spChg>
        <pc:picChg chg="add mod ord">
          <ac:chgData name="Chris Stoppel" userId="c7edfece-e87e-4540-b8d1-81d36ad1e45d" providerId="ADAL" clId="{98CDA2F4-17CB-4A82-AA45-BB8103308F39}" dt="2021-05-14T23:30:49.501" v="1340" actId="1076"/>
          <ac:picMkLst>
            <pc:docMk/>
            <pc:sldMk cId="4272429077" sldId="477"/>
            <ac:picMk id="3" creationId="{5056EE03-EE16-4716-97C4-86277F80AD6C}"/>
          </ac:picMkLst>
        </pc:picChg>
        <pc:picChg chg="add del mod">
          <ac:chgData name="Chris Stoppel" userId="c7edfece-e87e-4540-b8d1-81d36ad1e45d" providerId="ADAL" clId="{98CDA2F4-17CB-4A82-AA45-BB8103308F39}" dt="2021-05-13T00:37:47.519" v="1227" actId="478"/>
          <ac:picMkLst>
            <pc:docMk/>
            <pc:sldMk cId="4272429077" sldId="477"/>
            <ac:picMk id="7" creationId="{C8B99852-6811-449E-8CA5-5CCBE05563E1}"/>
          </ac:picMkLst>
        </pc:picChg>
        <pc:picChg chg="add del mod">
          <ac:chgData name="Chris Stoppel" userId="c7edfece-e87e-4540-b8d1-81d36ad1e45d" providerId="ADAL" clId="{98CDA2F4-17CB-4A82-AA45-BB8103308F39}" dt="2021-05-14T23:29:55.744" v="1332" actId="478"/>
          <ac:picMkLst>
            <pc:docMk/>
            <pc:sldMk cId="4272429077" sldId="477"/>
            <ac:picMk id="8" creationId="{F4893937-5806-4081-AE32-12D054D0C130}"/>
          </ac:picMkLst>
        </pc:picChg>
      </pc:sldChg>
      <pc:sldChg chg="addSp delSp modSp add">
        <pc:chgData name="Chris Stoppel" userId="c7edfece-e87e-4540-b8d1-81d36ad1e45d" providerId="ADAL" clId="{98CDA2F4-17CB-4A82-AA45-BB8103308F39}" dt="2021-05-12T22:54:18.173" v="640" actId="20577"/>
        <pc:sldMkLst>
          <pc:docMk/>
          <pc:sldMk cId="199669015" sldId="478"/>
        </pc:sldMkLst>
        <pc:spChg chg="mod">
          <ac:chgData name="Chris Stoppel" userId="c7edfece-e87e-4540-b8d1-81d36ad1e45d" providerId="ADAL" clId="{98CDA2F4-17CB-4A82-AA45-BB8103308F39}" dt="2021-05-12T22:54:18.173" v="640" actId="20577"/>
          <ac:spMkLst>
            <pc:docMk/>
            <pc:sldMk cId="199669015" sldId="478"/>
            <ac:spMk id="2" creationId="{A48558E8-CBD3-4BBC-95EB-63B8AF936717}"/>
          </ac:spMkLst>
        </pc:spChg>
        <pc:spChg chg="del mod">
          <ac:chgData name="Chris Stoppel" userId="c7edfece-e87e-4540-b8d1-81d36ad1e45d" providerId="ADAL" clId="{98CDA2F4-17CB-4A82-AA45-BB8103308F39}" dt="2021-05-12T22:52:28.941" v="560" actId="478"/>
          <ac:spMkLst>
            <pc:docMk/>
            <pc:sldMk cId="199669015" sldId="478"/>
            <ac:spMk id="3" creationId="{FD8D3666-B7D5-4A86-B854-14E42BD89FCC}"/>
          </ac:spMkLst>
        </pc:spChg>
        <pc:spChg chg="add del mod">
          <ac:chgData name="Chris Stoppel" userId="c7edfece-e87e-4540-b8d1-81d36ad1e45d" providerId="ADAL" clId="{98CDA2F4-17CB-4A82-AA45-BB8103308F39}" dt="2021-05-12T22:52:31.082" v="561" actId="478"/>
          <ac:spMkLst>
            <pc:docMk/>
            <pc:sldMk cId="199669015" sldId="478"/>
            <ac:spMk id="6" creationId="{7206A578-BFD3-4918-B5A9-AFFC31DEFECE}"/>
          </ac:spMkLst>
        </pc:spChg>
        <pc:picChg chg="add mod ord">
          <ac:chgData name="Chris Stoppel" userId="c7edfece-e87e-4540-b8d1-81d36ad1e45d" providerId="ADAL" clId="{98CDA2F4-17CB-4A82-AA45-BB8103308F39}" dt="2021-05-12T22:53:31.846" v="574" actId="167"/>
          <ac:picMkLst>
            <pc:docMk/>
            <pc:sldMk cId="199669015" sldId="478"/>
            <ac:picMk id="7" creationId="{B6650F55-29E0-4C87-94C9-C73FA33F141E}"/>
          </ac:picMkLst>
        </pc:picChg>
      </pc:sldChg>
      <pc:sldChg chg="addSp delSp modSp add addCm modCm">
        <pc:chgData name="Chris Stoppel" userId="c7edfece-e87e-4540-b8d1-81d36ad1e45d" providerId="ADAL" clId="{98CDA2F4-17CB-4A82-AA45-BB8103308F39}" dt="2021-05-13T21:21:21.048" v="1322" actId="14100"/>
        <pc:sldMkLst>
          <pc:docMk/>
          <pc:sldMk cId="3920419036" sldId="479"/>
        </pc:sldMkLst>
        <pc:spChg chg="mod">
          <ac:chgData name="Chris Stoppel" userId="c7edfece-e87e-4540-b8d1-81d36ad1e45d" providerId="ADAL" clId="{98CDA2F4-17CB-4A82-AA45-BB8103308F39}" dt="2021-05-12T18:53:53.776" v="488" actId="20577"/>
          <ac:spMkLst>
            <pc:docMk/>
            <pc:sldMk cId="3920419036" sldId="479"/>
            <ac:spMk id="2" creationId="{3985F8F9-0696-499C-9B6E-F36985F2B1FF}"/>
          </ac:spMkLst>
        </pc:spChg>
        <pc:spChg chg="del mod">
          <ac:chgData name="Chris Stoppel" userId="c7edfece-e87e-4540-b8d1-81d36ad1e45d" providerId="ADAL" clId="{98CDA2F4-17CB-4A82-AA45-BB8103308F39}" dt="2021-05-13T04:22:52.315" v="1231" actId="478"/>
          <ac:spMkLst>
            <pc:docMk/>
            <pc:sldMk cId="3920419036" sldId="479"/>
            <ac:spMk id="3" creationId="{C4E5A9FB-D987-4232-BDAD-36850E690DFF}"/>
          </ac:spMkLst>
        </pc:spChg>
        <pc:spChg chg="add del mod">
          <ac:chgData name="Chris Stoppel" userId="c7edfece-e87e-4540-b8d1-81d36ad1e45d" providerId="ADAL" clId="{98CDA2F4-17CB-4A82-AA45-BB8103308F39}" dt="2021-05-13T04:22:56.435" v="1232" actId="478"/>
          <ac:spMkLst>
            <pc:docMk/>
            <pc:sldMk cId="3920419036" sldId="479"/>
            <ac:spMk id="6" creationId="{FCE10C40-E951-4369-BE0D-474536C69D7D}"/>
          </ac:spMkLst>
        </pc:spChg>
        <pc:picChg chg="add del mod">
          <ac:chgData name="Chris Stoppel" userId="c7edfece-e87e-4540-b8d1-81d36ad1e45d" providerId="ADAL" clId="{98CDA2F4-17CB-4A82-AA45-BB8103308F39}" dt="2021-05-13T16:41:21.190" v="1247" actId="478"/>
          <ac:picMkLst>
            <pc:docMk/>
            <pc:sldMk cId="3920419036" sldId="479"/>
            <ac:picMk id="3" creationId="{9B76FDC5-A3C6-427B-B5F1-A1CE4B2F860D}"/>
          </ac:picMkLst>
        </pc:picChg>
        <pc:picChg chg="add del mod">
          <ac:chgData name="Chris Stoppel" userId="c7edfece-e87e-4540-b8d1-81d36ad1e45d" providerId="ADAL" clId="{98CDA2F4-17CB-4A82-AA45-BB8103308F39}" dt="2021-05-13T21:21:11.870" v="1319" actId="478"/>
          <ac:picMkLst>
            <pc:docMk/>
            <pc:sldMk cId="3920419036" sldId="479"/>
            <ac:picMk id="3" creationId="{AC171A95-96B1-428D-B9CD-23345C72488C}"/>
          </ac:picMkLst>
        </pc:picChg>
        <pc:picChg chg="add del mod">
          <ac:chgData name="Chris Stoppel" userId="c7edfece-e87e-4540-b8d1-81d36ad1e45d" providerId="ADAL" clId="{98CDA2F4-17CB-4A82-AA45-BB8103308F39}" dt="2021-05-13T18:17:14.178" v="1272" actId="478"/>
          <ac:picMkLst>
            <pc:docMk/>
            <pc:sldMk cId="3920419036" sldId="479"/>
            <ac:picMk id="5" creationId="{599BA2C5-FC02-4A7C-921E-25317F4666B3}"/>
          </ac:picMkLst>
        </pc:picChg>
        <pc:picChg chg="add mod">
          <ac:chgData name="Chris Stoppel" userId="c7edfece-e87e-4540-b8d1-81d36ad1e45d" providerId="ADAL" clId="{98CDA2F4-17CB-4A82-AA45-BB8103308F39}" dt="2021-05-13T21:21:21.048" v="1322" actId="14100"/>
          <ac:picMkLst>
            <pc:docMk/>
            <pc:sldMk cId="3920419036" sldId="479"/>
            <ac:picMk id="5" creationId="{DAB25DE5-895E-48C0-9AF6-76BA3B4F517C}"/>
          </ac:picMkLst>
        </pc:picChg>
        <pc:picChg chg="add del mod">
          <ac:chgData name="Chris Stoppel" userId="c7edfece-e87e-4540-b8d1-81d36ad1e45d" providerId="ADAL" clId="{98CDA2F4-17CB-4A82-AA45-BB8103308F39}" dt="2021-05-13T16:37:22.837" v="1240" actId="478"/>
          <ac:picMkLst>
            <pc:docMk/>
            <pc:sldMk cId="3920419036" sldId="479"/>
            <ac:picMk id="7" creationId="{6FED09D8-E7EC-4ED3-A045-FB435FB1C411}"/>
          </ac:picMkLst>
        </pc:picChg>
        <pc:cxnChg chg="del">
          <ac:chgData name="Chris Stoppel" userId="c7edfece-e87e-4540-b8d1-81d36ad1e45d" providerId="ADAL" clId="{98CDA2F4-17CB-4A82-AA45-BB8103308F39}" dt="2021-05-13T18:17:20.487" v="1273" actId="478"/>
          <ac:cxnSpMkLst>
            <pc:docMk/>
            <pc:sldMk cId="3920419036" sldId="479"/>
            <ac:cxnSpMk id="6" creationId="{00000000-0000-0000-0000-000000000000}"/>
          </ac:cxnSpMkLst>
        </pc:cxnChg>
        <pc:cxnChg chg="del">
          <ac:chgData name="Chris Stoppel" userId="c7edfece-e87e-4540-b8d1-81d36ad1e45d" providerId="ADAL" clId="{98CDA2F4-17CB-4A82-AA45-BB8103308F39}" dt="2021-05-13T18:17:22.151" v="1274" actId="478"/>
          <ac:cxnSpMkLst>
            <pc:docMk/>
            <pc:sldMk cId="3920419036" sldId="479"/>
            <ac:cxnSpMk id="9" creationId="{00000000-0000-0000-0000-000000000000}"/>
          </ac:cxnSpMkLst>
        </pc:cxnChg>
      </pc:sldChg>
      <pc:sldChg chg="addSp delSp modSp add">
        <pc:chgData name="Chris Stoppel" userId="c7edfece-e87e-4540-b8d1-81d36ad1e45d" providerId="ADAL" clId="{98CDA2F4-17CB-4A82-AA45-BB8103308F39}" dt="2021-05-13T00:03:24.206" v="1188" actId="1076"/>
        <pc:sldMkLst>
          <pc:docMk/>
          <pc:sldMk cId="890576805" sldId="480"/>
        </pc:sldMkLst>
        <pc:spChg chg="mod">
          <ac:chgData name="Chris Stoppel" userId="c7edfece-e87e-4540-b8d1-81d36ad1e45d" providerId="ADAL" clId="{98CDA2F4-17CB-4A82-AA45-BB8103308F39}" dt="2021-05-12T22:55:56.482" v="673" actId="20577"/>
          <ac:spMkLst>
            <pc:docMk/>
            <pc:sldMk cId="890576805" sldId="480"/>
            <ac:spMk id="2" creationId="{297A2DD0-96B9-4134-99E2-C7C621561E18}"/>
          </ac:spMkLst>
        </pc:spChg>
        <pc:spChg chg="del">
          <ac:chgData name="Chris Stoppel" userId="c7edfece-e87e-4540-b8d1-81d36ad1e45d" providerId="ADAL" clId="{98CDA2F4-17CB-4A82-AA45-BB8103308F39}" dt="2021-05-12T22:54:41.098" v="641" actId="478"/>
          <ac:spMkLst>
            <pc:docMk/>
            <pc:sldMk cId="890576805" sldId="480"/>
            <ac:spMk id="3" creationId="{593754FC-3825-46D2-8EBD-78834AF64A29}"/>
          </ac:spMkLst>
        </pc:spChg>
        <pc:picChg chg="add del">
          <ac:chgData name="Chris Stoppel" userId="c7edfece-e87e-4540-b8d1-81d36ad1e45d" providerId="ADAL" clId="{98CDA2F4-17CB-4A82-AA45-BB8103308F39}" dt="2021-05-12T22:55:18.035" v="652" actId="478"/>
          <ac:picMkLst>
            <pc:docMk/>
            <pc:sldMk cId="890576805" sldId="480"/>
            <ac:picMk id="5" creationId="{BED8E0CD-664E-4D11-9539-FD884DA76A10}"/>
          </ac:picMkLst>
        </pc:picChg>
        <pc:picChg chg="add del">
          <ac:chgData name="Chris Stoppel" userId="c7edfece-e87e-4540-b8d1-81d36ad1e45d" providerId="ADAL" clId="{98CDA2F4-17CB-4A82-AA45-BB8103308F39}" dt="2021-05-12T22:55:43.921" v="654" actId="478"/>
          <ac:picMkLst>
            <pc:docMk/>
            <pc:sldMk cId="890576805" sldId="480"/>
            <ac:picMk id="6" creationId="{E01FA5D5-DB29-4C6D-BB53-1A979DAF6EAE}"/>
          </ac:picMkLst>
        </pc:picChg>
        <pc:picChg chg="add del mod">
          <ac:chgData name="Chris Stoppel" userId="c7edfece-e87e-4540-b8d1-81d36ad1e45d" providerId="ADAL" clId="{98CDA2F4-17CB-4A82-AA45-BB8103308F39}" dt="2021-05-13T00:03:07.892" v="1184" actId="478"/>
          <ac:picMkLst>
            <pc:docMk/>
            <pc:sldMk cId="890576805" sldId="480"/>
            <ac:picMk id="7" creationId="{DEC098F8-9B7D-40D6-A0F9-8ABA37518593}"/>
          </ac:picMkLst>
        </pc:picChg>
        <pc:picChg chg="add mod">
          <ac:chgData name="Chris Stoppel" userId="c7edfece-e87e-4540-b8d1-81d36ad1e45d" providerId="ADAL" clId="{98CDA2F4-17CB-4A82-AA45-BB8103308F39}" dt="2021-05-13T00:03:24.206" v="1188" actId="1076"/>
          <ac:picMkLst>
            <pc:docMk/>
            <pc:sldMk cId="890576805" sldId="480"/>
            <ac:picMk id="8" creationId="{B89F05F2-FF45-4E16-B722-0706ACA9410B}"/>
          </ac:picMkLst>
        </pc:picChg>
      </pc:sldChg>
    </pc:docChg>
  </pc:docChgLst>
  <pc:docChgLst>
    <pc:chgData name="Cammy Davis-Smith" userId="S::cdavissmith@mines.edu::d6e1f5a5-975c-496e-b39f-4db8008f078f" providerId="AD" clId="Web-{8480D16B-5E9E-4027-A7E3-20A3E5EC2261}"/>
    <pc:docChg chg="modSld">
      <pc:chgData name="Cammy Davis-Smith" userId="S::cdavissmith@mines.edu::d6e1f5a5-975c-496e-b39f-4db8008f078f" providerId="AD" clId="Web-{8480D16B-5E9E-4027-A7E3-20A3E5EC2261}" dt="2021-05-13T19:46:30.538" v="9" actId="20577"/>
      <pc:docMkLst>
        <pc:docMk/>
      </pc:docMkLst>
      <pc:sldChg chg="modSp">
        <pc:chgData name="Cammy Davis-Smith" userId="S::cdavissmith@mines.edu::d6e1f5a5-975c-496e-b39f-4db8008f078f" providerId="AD" clId="Web-{8480D16B-5E9E-4027-A7E3-20A3E5EC2261}" dt="2021-05-13T19:45:31.816" v="6" actId="1076"/>
        <pc:sldMkLst>
          <pc:docMk/>
          <pc:sldMk cId="3912505080" sldId="442"/>
        </pc:sldMkLst>
        <pc:picChg chg="mod">
          <ac:chgData name="Cammy Davis-Smith" userId="S::cdavissmith@mines.edu::d6e1f5a5-975c-496e-b39f-4db8008f078f" providerId="AD" clId="Web-{8480D16B-5E9E-4027-A7E3-20A3E5EC2261}" dt="2021-05-13T19:45:31.816" v="6" actId="1076"/>
          <ac:picMkLst>
            <pc:docMk/>
            <pc:sldMk cId="3912505080" sldId="442"/>
            <ac:picMk id="7" creationId="{19A7F790-D48A-435C-8095-69AE8FF44BB0}"/>
          </ac:picMkLst>
        </pc:picChg>
      </pc:sldChg>
      <pc:sldChg chg="addSp modSp mod modClrScheme chgLayout">
        <pc:chgData name="Cammy Davis-Smith" userId="S::cdavissmith@mines.edu::d6e1f5a5-975c-496e-b39f-4db8008f078f" providerId="AD" clId="Web-{8480D16B-5E9E-4027-A7E3-20A3E5EC2261}" dt="2021-05-13T19:46:30.538" v="9" actId="20577"/>
        <pc:sldMkLst>
          <pc:docMk/>
          <pc:sldMk cId="4068391299" sldId="446"/>
        </pc:sldMkLst>
        <pc:spChg chg="mod ord">
          <ac:chgData name="Cammy Davis-Smith" userId="S::cdavissmith@mines.edu::d6e1f5a5-975c-496e-b39f-4db8008f078f" providerId="AD" clId="Web-{8480D16B-5E9E-4027-A7E3-20A3E5EC2261}" dt="2021-05-13T19:46:30.538" v="9" actId="20577"/>
          <ac:spMkLst>
            <pc:docMk/>
            <pc:sldMk cId="4068391299" sldId="446"/>
            <ac:spMk id="2" creationId="{00000000-0000-0000-0000-000000000000}"/>
          </ac:spMkLst>
        </pc:spChg>
        <pc:spChg chg="add mod ord">
          <ac:chgData name="Cammy Davis-Smith" userId="S::cdavissmith@mines.edu::d6e1f5a5-975c-496e-b39f-4db8008f078f" providerId="AD" clId="Web-{8480D16B-5E9E-4027-A7E3-20A3E5EC2261}" dt="2021-05-13T19:45:38.707" v="7"/>
          <ac:spMkLst>
            <pc:docMk/>
            <pc:sldMk cId="4068391299" sldId="446"/>
            <ac:spMk id="3" creationId="{AAAA5B67-811B-4E11-A225-FCB3F48C3816}"/>
          </ac:spMkLst>
        </pc:spChg>
      </pc:sldChg>
      <pc:sldChg chg="addSp modSp mod modClrScheme chgLayout">
        <pc:chgData name="Cammy Davis-Smith" userId="S::cdavissmith@mines.edu::d6e1f5a5-975c-496e-b39f-4db8008f078f" providerId="AD" clId="Web-{8480D16B-5E9E-4027-A7E3-20A3E5EC2261}" dt="2021-05-13T19:44:40.860" v="4"/>
        <pc:sldMkLst>
          <pc:docMk/>
          <pc:sldMk cId="428122569" sldId="463"/>
        </pc:sldMkLst>
        <pc:spChg chg="mod ord">
          <ac:chgData name="Cammy Davis-Smith" userId="S::cdavissmith@mines.edu::d6e1f5a5-975c-496e-b39f-4db8008f078f" providerId="AD" clId="Web-{8480D16B-5E9E-4027-A7E3-20A3E5EC2261}" dt="2021-05-13T19:44:40.860" v="4"/>
          <ac:spMkLst>
            <pc:docMk/>
            <pc:sldMk cId="428122569" sldId="463"/>
            <ac:spMk id="2" creationId="{00000000-0000-0000-0000-000000000000}"/>
          </ac:spMkLst>
        </pc:spChg>
        <pc:spChg chg="add mod ord">
          <ac:chgData name="Cammy Davis-Smith" userId="S::cdavissmith@mines.edu::d6e1f5a5-975c-496e-b39f-4db8008f078f" providerId="AD" clId="Web-{8480D16B-5E9E-4027-A7E3-20A3E5EC2261}" dt="2021-05-13T19:44:40.860" v="4"/>
          <ac:spMkLst>
            <pc:docMk/>
            <pc:sldMk cId="428122569" sldId="463"/>
            <ac:spMk id="3" creationId="{7D896FED-D201-461E-A259-461299E58B37}"/>
          </ac:spMkLst>
        </pc:spChg>
      </pc:sldChg>
      <pc:sldChg chg="modSp">
        <pc:chgData name="Cammy Davis-Smith" userId="S::cdavissmith@mines.edu::d6e1f5a5-975c-496e-b39f-4db8008f078f" providerId="AD" clId="Web-{8480D16B-5E9E-4027-A7E3-20A3E5EC2261}" dt="2021-05-13T19:43:46.732" v="3" actId="1076"/>
        <pc:sldMkLst>
          <pc:docMk/>
          <pc:sldMk cId="3595830529" sldId="472"/>
        </pc:sldMkLst>
        <pc:picChg chg="mod">
          <ac:chgData name="Cammy Davis-Smith" userId="S::cdavissmith@mines.edu::d6e1f5a5-975c-496e-b39f-4db8008f078f" providerId="AD" clId="Web-{8480D16B-5E9E-4027-A7E3-20A3E5EC2261}" dt="2021-05-13T19:43:46.732" v="3" actId="1076"/>
          <ac:picMkLst>
            <pc:docMk/>
            <pc:sldMk cId="3595830529" sldId="472"/>
            <ac:picMk id="5" creationId="{219163D2-BDA4-4DA9-88EE-8755E0D60AAD}"/>
          </ac:picMkLst>
        </pc:picChg>
      </pc:sldChg>
    </pc:docChg>
  </pc:docChgLst>
  <pc:docChgLst>
    <pc:chgData name="Chris Stoppel" userId="S::cstoppel@mines.edu::c7edfece-e87e-4540-b8d1-81d36ad1e45d" providerId="AD" clId="Web-{51991B02-6A71-4E28-9A4B-4361F0485E38}"/>
    <pc:docChg chg="modSld">
      <pc:chgData name="Chris Stoppel" userId="S::cstoppel@mines.edu::c7edfece-e87e-4540-b8d1-81d36ad1e45d" providerId="AD" clId="Web-{51991B02-6A71-4E28-9A4B-4361F0485E38}" dt="2021-05-27T21:04:40.376" v="0"/>
      <pc:docMkLst>
        <pc:docMk/>
      </pc:docMkLst>
      <pc:sldChg chg="delSp">
        <pc:chgData name="Chris Stoppel" userId="S::cstoppel@mines.edu::c7edfece-e87e-4540-b8d1-81d36ad1e45d" providerId="AD" clId="Web-{51991B02-6A71-4E28-9A4B-4361F0485E38}" dt="2021-05-27T21:04:40.376" v="0"/>
        <pc:sldMkLst>
          <pc:docMk/>
          <pc:sldMk cId="1002725235" sldId="436"/>
        </pc:sldMkLst>
        <pc:picChg chg="del">
          <ac:chgData name="Chris Stoppel" userId="S::cstoppel@mines.edu::c7edfece-e87e-4540-b8d1-81d36ad1e45d" providerId="AD" clId="Web-{51991B02-6A71-4E28-9A4B-4361F0485E38}" dt="2021-05-27T21:04:40.376" v="0"/>
          <ac:picMkLst>
            <pc:docMk/>
            <pc:sldMk cId="1002725235" sldId="436"/>
            <ac:picMk id="12" creationId="{E393F60F-E3F7-4602-8AA1-D6AB7F6D4F3A}"/>
          </ac:picMkLst>
        </pc:picChg>
      </pc:sldChg>
    </pc:docChg>
  </pc:docChgLst>
  <pc:docChgLst>
    <pc:chgData name="Kirsten Volpi" userId="S::kvolpi@mines.edu::b326a837-d653-47ed-bf0b-f41598fdc0bb" providerId="AD" clId="Web-{76851B52-8A61-49BD-9654-B42EFD3D0D03}"/>
    <pc:docChg chg="modSld">
      <pc:chgData name="Kirsten Volpi" userId="S::kvolpi@mines.edu::b326a837-d653-47ed-bf0b-f41598fdc0bb" providerId="AD" clId="Web-{76851B52-8A61-49BD-9654-B42EFD3D0D03}" dt="2021-05-13T21:09:43.457" v="56" actId="20577"/>
      <pc:docMkLst>
        <pc:docMk/>
      </pc:docMkLst>
      <pc:sldChg chg="modSp">
        <pc:chgData name="Kirsten Volpi" userId="S::kvolpi@mines.edu::b326a837-d653-47ed-bf0b-f41598fdc0bb" providerId="AD" clId="Web-{76851B52-8A61-49BD-9654-B42EFD3D0D03}" dt="2021-05-13T21:07:29.549" v="5" actId="20577"/>
        <pc:sldMkLst>
          <pc:docMk/>
          <pc:sldMk cId="428122569" sldId="463"/>
        </pc:sldMkLst>
        <pc:spChg chg="mod">
          <ac:chgData name="Kirsten Volpi" userId="S::kvolpi@mines.edu::b326a837-d653-47ed-bf0b-f41598fdc0bb" providerId="AD" clId="Web-{76851B52-8A61-49BD-9654-B42EFD3D0D03}" dt="2021-05-13T21:07:29.549" v="5" actId="20577"/>
          <ac:spMkLst>
            <pc:docMk/>
            <pc:sldMk cId="428122569" sldId="463"/>
            <ac:spMk id="2" creationId="{00000000-0000-0000-0000-000000000000}"/>
          </ac:spMkLst>
        </pc:spChg>
      </pc:sldChg>
      <pc:sldChg chg="modSp">
        <pc:chgData name="Kirsten Volpi" userId="S::kvolpi@mines.edu::b326a837-d653-47ed-bf0b-f41598fdc0bb" providerId="AD" clId="Web-{76851B52-8A61-49BD-9654-B42EFD3D0D03}" dt="2021-05-13T21:09:43.457" v="56" actId="20577"/>
        <pc:sldMkLst>
          <pc:docMk/>
          <pc:sldMk cId="3726123962" sldId="470"/>
        </pc:sldMkLst>
        <pc:spChg chg="mod">
          <ac:chgData name="Kirsten Volpi" userId="S::kvolpi@mines.edu::b326a837-d653-47ed-bf0b-f41598fdc0bb" providerId="AD" clId="Web-{76851B52-8A61-49BD-9654-B42EFD3D0D03}" dt="2021-05-13T21:09:43.457" v="56" actId="20577"/>
          <ac:spMkLst>
            <pc:docMk/>
            <pc:sldMk cId="3726123962" sldId="470"/>
            <ac:spMk id="3" creationId="{00000000-0000-0000-0000-000000000000}"/>
          </ac:spMkLst>
        </pc:spChg>
      </pc:sldChg>
    </pc:docChg>
  </pc:docChgLst>
  <pc:docChgLst>
    <pc:chgData name="Kirsten Volpi" userId="S::kvolpi@mines.edu::b326a837-d653-47ed-bf0b-f41598fdc0bb" providerId="AD" clId="Web-{5D3DBB1C-998C-4773-BA89-E9651836D284}"/>
    <pc:docChg chg="modSld sldOrd modSection">
      <pc:chgData name="Kirsten Volpi" userId="S::kvolpi@mines.edu::b326a837-d653-47ed-bf0b-f41598fdc0bb" providerId="AD" clId="Web-{5D3DBB1C-998C-4773-BA89-E9651836D284}" dt="2021-05-18T17:24:32.901" v="6" actId="20577"/>
      <pc:docMkLst>
        <pc:docMk/>
      </pc:docMkLst>
      <pc:sldChg chg="ord">
        <pc:chgData name="Kirsten Volpi" userId="S::kvolpi@mines.edu::b326a837-d653-47ed-bf0b-f41598fdc0bb" providerId="AD" clId="Web-{5D3DBB1C-998C-4773-BA89-E9651836D284}" dt="2021-05-18T17:22:51.698" v="2"/>
        <pc:sldMkLst>
          <pc:docMk/>
          <pc:sldMk cId="2666693487" sldId="449"/>
        </pc:sldMkLst>
      </pc:sldChg>
      <pc:sldChg chg="ord">
        <pc:chgData name="Kirsten Volpi" userId="S::kvolpi@mines.edu::b326a837-d653-47ed-bf0b-f41598fdc0bb" providerId="AD" clId="Web-{5D3DBB1C-998C-4773-BA89-E9651836D284}" dt="2021-05-18T17:22:14.182" v="1"/>
        <pc:sldMkLst>
          <pc:docMk/>
          <pc:sldMk cId="843405584" sldId="450"/>
        </pc:sldMkLst>
      </pc:sldChg>
      <pc:sldChg chg="ord">
        <pc:chgData name="Kirsten Volpi" userId="S::kvolpi@mines.edu::b326a837-d653-47ed-bf0b-f41598fdc0bb" providerId="AD" clId="Web-{5D3DBB1C-998C-4773-BA89-E9651836D284}" dt="2021-05-18T17:23:09.651" v="3"/>
        <pc:sldMkLst>
          <pc:docMk/>
          <pc:sldMk cId="2612259126" sldId="453"/>
        </pc:sldMkLst>
      </pc:sldChg>
      <pc:sldChg chg="ord">
        <pc:chgData name="Kirsten Volpi" userId="S::kvolpi@mines.edu::b326a837-d653-47ed-bf0b-f41598fdc0bb" providerId="AD" clId="Web-{5D3DBB1C-998C-4773-BA89-E9651836D284}" dt="2021-05-18T17:21:47.151" v="0"/>
        <pc:sldMkLst>
          <pc:docMk/>
          <pc:sldMk cId="616915849" sldId="459"/>
        </pc:sldMkLst>
      </pc:sldChg>
      <pc:sldChg chg="modSp">
        <pc:chgData name="Kirsten Volpi" userId="S::kvolpi@mines.edu::b326a837-d653-47ed-bf0b-f41598fdc0bb" providerId="AD" clId="Web-{5D3DBB1C-998C-4773-BA89-E9651836D284}" dt="2021-05-18T17:24:32.901" v="6" actId="20577"/>
        <pc:sldMkLst>
          <pc:docMk/>
          <pc:sldMk cId="2760475448" sldId="471"/>
        </pc:sldMkLst>
        <pc:spChg chg="mod">
          <ac:chgData name="Kirsten Volpi" userId="S::kvolpi@mines.edu::b326a837-d653-47ed-bf0b-f41598fdc0bb" providerId="AD" clId="Web-{5D3DBB1C-998C-4773-BA89-E9651836D284}" dt="2021-05-18T17:24:32.901" v="6" actId="20577"/>
          <ac:spMkLst>
            <pc:docMk/>
            <pc:sldMk cId="2760475448" sldId="471"/>
            <ac:spMk id="5" creationId="{00000000-0000-0000-0000-000000000000}"/>
          </ac:spMkLst>
        </pc:spChg>
      </pc:sldChg>
      <pc:sldChg chg="ord">
        <pc:chgData name="Kirsten Volpi" userId="S::kvolpi@mines.edu::b326a837-d653-47ed-bf0b-f41598fdc0bb" providerId="AD" clId="Web-{5D3DBB1C-998C-4773-BA89-E9651836D284}" dt="2021-05-18T17:24:25.323" v="4"/>
        <pc:sldMkLst>
          <pc:docMk/>
          <pc:sldMk cId="4272429077" sldId="477"/>
        </pc:sldMkLst>
      </pc:sldChg>
    </pc:docChg>
  </pc:docChgLst>
  <pc:docChgLst>
    <pc:chgData name="Chris Stoppel" userId="c7edfece-e87e-4540-b8d1-81d36ad1e45d" providerId="ADAL" clId="{E329C2EE-26E9-4FF7-9658-40904D693BD6}"/>
    <pc:docChg chg="custSel modSld">
      <pc:chgData name="Chris Stoppel" userId="c7edfece-e87e-4540-b8d1-81d36ad1e45d" providerId="ADAL" clId="{E329C2EE-26E9-4FF7-9658-40904D693BD6}" dt="2021-05-27T21:34:57.740" v="13" actId="14100"/>
      <pc:docMkLst>
        <pc:docMk/>
      </pc:docMkLst>
      <pc:sldChg chg="addSp modSp">
        <pc:chgData name="Chris Stoppel" userId="c7edfece-e87e-4540-b8d1-81d36ad1e45d" providerId="ADAL" clId="{E329C2EE-26E9-4FF7-9658-40904D693BD6}" dt="2021-05-27T21:05:33.608" v="3" actId="1076"/>
        <pc:sldMkLst>
          <pc:docMk/>
          <pc:sldMk cId="1002725235" sldId="436"/>
        </pc:sldMkLst>
        <pc:picChg chg="add mod">
          <ac:chgData name="Chris Stoppel" userId="c7edfece-e87e-4540-b8d1-81d36ad1e45d" providerId="ADAL" clId="{E329C2EE-26E9-4FF7-9658-40904D693BD6}" dt="2021-05-27T21:05:33.608" v="3" actId="1076"/>
          <ac:picMkLst>
            <pc:docMk/>
            <pc:sldMk cId="1002725235" sldId="436"/>
            <ac:picMk id="3" creationId="{7BF8FFDC-F17F-4BE9-9005-021908B22609}"/>
          </ac:picMkLst>
        </pc:picChg>
      </pc:sldChg>
      <pc:sldChg chg="addSp delSp modSp">
        <pc:chgData name="Chris Stoppel" userId="c7edfece-e87e-4540-b8d1-81d36ad1e45d" providerId="ADAL" clId="{E329C2EE-26E9-4FF7-9658-40904D693BD6}" dt="2021-05-27T21:34:57.740" v="13" actId="14100"/>
        <pc:sldMkLst>
          <pc:docMk/>
          <pc:sldMk cId="4277011104" sldId="475"/>
        </pc:sldMkLst>
        <pc:picChg chg="del">
          <ac:chgData name="Chris Stoppel" userId="c7edfece-e87e-4540-b8d1-81d36ad1e45d" providerId="ADAL" clId="{E329C2EE-26E9-4FF7-9658-40904D693BD6}" dt="2021-05-27T21:33:46.195" v="4" actId="478"/>
          <ac:picMkLst>
            <pc:docMk/>
            <pc:sldMk cId="4277011104" sldId="475"/>
            <ac:picMk id="3" creationId="{5321FCBF-78EE-4F2D-86A4-EE2F235C47AC}"/>
          </ac:picMkLst>
        </pc:picChg>
        <pc:picChg chg="add del mod">
          <ac:chgData name="Chris Stoppel" userId="c7edfece-e87e-4540-b8d1-81d36ad1e45d" providerId="ADAL" clId="{E329C2EE-26E9-4FF7-9658-40904D693BD6}" dt="2021-05-27T21:34:48.195" v="9" actId="478"/>
          <ac:picMkLst>
            <pc:docMk/>
            <pc:sldMk cId="4277011104" sldId="475"/>
            <ac:picMk id="5" creationId="{67EF19FE-B57D-4BDA-89D4-CEFF6A6C3348}"/>
          </ac:picMkLst>
        </pc:picChg>
        <pc:picChg chg="add mod">
          <ac:chgData name="Chris Stoppel" userId="c7edfece-e87e-4540-b8d1-81d36ad1e45d" providerId="ADAL" clId="{E329C2EE-26E9-4FF7-9658-40904D693BD6}" dt="2021-05-27T21:34:57.740" v="13" actId="14100"/>
          <ac:picMkLst>
            <pc:docMk/>
            <pc:sldMk cId="4277011104" sldId="475"/>
            <ac:picMk id="6" creationId="{5A518C9C-DFD8-46F3-AD17-140D7D62C2B9}"/>
          </ac:picMkLst>
        </pc:picChg>
      </pc:sldChg>
    </pc:docChg>
  </pc:docChgLst>
  <pc:docChgLst>
    <pc:chgData name="Chris Stoppel" userId="S::cstoppel@mines.edu::c7edfece-e87e-4540-b8d1-81d36ad1e45d" providerId="AD" clId="Web-{3FA22708-FCAE-40B5-A973-8AAE10526E88}"/>
    <pc:docChg chg="modSld">
      <pc:chgData name="Chris Stoppel" userId="S::cstoppel@mines.edu::c7edfece-e87e-4540-b8d1-81d36ad1e45d" providerId="AD" clId="Web-{3FA22708-FCAE-40B5-A973-8AAE10526E88}" dt="2021-05-12T20:07:27.060" v="4"/>
      <pc:docMkLst>
        <pc:docMk/>
      </pc:docMkLst>
      <pc:sldChg chg="delSp addCm">
        <pc:chgData name="Chris Stoppel" userId="S::cstoppel@mines.edu::c7edfece-e87e-4540-b8d1-81d36ad1e45d" providerId="AD" clId="Web-{3FA22708-FCAE-40B5-A973-8AAE10526E88}" dt="2021-05-12T20:07:27.060" v="4"/>
        <pc:sldMkLst>
          <pc:docMk/>
          <pc:sldMk cId="4039238860" sldId="466"/>
        </pc:sldMkLst>
        <pc:picChg chg="del">
          <ac:chgData name="Chris Stoppel" userId="S::cstoppel@mines.edu::c7edfece-e87e-4540-b8d1-81d36ad1e45d" providerId="AD" clId="Web-{3FA22708-FCAE-40B5-A973-8AAE10526E88}" dt="2021-05-12T20:07:25.513" v="3"/>
          <ac:picMkLst>
            <pc:docMk/>
            <pc:sldMk cId="4039238860" sldId="466"/>
            <ac:picMk id="17" creationId="{8E97F90F-D734-47CB-9959-E73D66DC4F25}"/>
          </ac:picMkLst>
        </pc:picChg>
        <pc:picChg chg="del">
          <ac:chgData name="Chris Stoppel" userId="S::cstoppel@mines.edu::c7edfece-e87e-4540-b8d1-81d36ad1e45d" providerId="AD" clId="Web-{3FA22708-FCAE-40B5-A973-8AAE10526E88}" dt="2021-05-12T20:07:27.060" v="4"/>
          <ac:picMkLst>
            <pc:docMk/>
            <pc:sldMk cId="4039238860" sldId="466"/>
            <ac:picMk id="18" creationId="{B880FED8-1183-4972-B80F-356DB187ECF4}"/>
          </ac:picMkLst>
        </pc:picChg>
      </pc:sldChg>
    </pc:docChg>
  </pc:docChgLst>
  <pc:docChgLst>
    <pc:chgData name="Kirsten Volpi" userId="S::kvolpi@mines.edu::b326a837-d653-47ed-bf0b-f41598fdc0bb" providerId="AD" clId="Web-{964A4A5A-26B3-4F3C-AEC3-28D271CD57E3}"/>
    <pc:docChg chg="modSld">
      <pc:chgData name="Kirsten Volpi" userId="S::kvolpi@mines.edu::b326a837-d653-47ed-bf0b-f41598fdc0bb" providerId="AD" clId="Web-{964A4A5A-26B3-4F3C-AEC3-28D271CD57E3}" dt="2021-05-13T02:05:30.846" v="38"/>
      <pc:docMkLst>
        <pc:docMk/>
      </pc:docMkLst>
      <pc:sldChg chg="delCm">
        <pc:chgData name="Kirsten Volpi" userId="S::kvolpi@mines.edu::b326a837-d653-47ed-bf0b-f41598fdc0bb" providerId="AD" clId="Web-{964A4A5A-26B3-4F3C-AEC3-28D271CD57E3}" dt="2021-05-13T02:05:06.751" v="35"/>
        <pc:sldMkLst>
          <pc:docMk/>
          <pc:sldMk cId="778668156" sldId="390"/>
        </pc:sldMkLst>
      </pc:sldChg>
      <pc:sldChg chg="modSp">
        <pc:chgData name="Kirsten Volpi" userId="S::kvolpi@mines.edu::b326a837-d653-47ed-bf0b-f41598fdc0bb" providerId="AD" clId="Web-{964A4A5A-26B3-4F3C-AEC3-28D271CD57E3}" dt="2021-05-13T01:56:38.607" v="26" actId="20577"/>
        <pc:sldMkLst>
          <pc:docMk/>
          <pc:sldMk cId="1640480166" sldId="405"/>
        </pc:sldMkLst>
        <pc:spChg chg="mod">
          <ac:chgData name="Kirsten Volpi" userId="S::kvolpi@mines.edu::b326a837-d653-47ed-bf0b-f41598fdc0bb" providerId="AD" clId="Web-{964A4A5A-26B3-4F3C-AEC3-28D271CD57E3}" dt="2021-05-13T01:56:38.607" v="26" actId="20577"/>
          <ac:spMkLst>
            <pc:docMk/>
            <pc:sldMk cId="1640480166" sldId="405"/>
            <ac:spMk id="8" creationId="{00000000-0000-0000-0000-000000000000}"/>
          </ac:spMkLst>
        </pc:spChg>
        <pc:graphicFrameChg chg="mod modGraphic">
          <ac:chgData name="Kirsten Volpi" userId="S::kvolpi@mines.edu::b326a837-d653-47ed-bf0b-f41598fdc0bb" providerId="AD" clId="Web-{964A4A5A-26B3-4F3C-AEC3-28D271CD57E3}" dt="2021-05-13T01:55:51.887" v="7"/>
          <ac:graphicFrameMkLst>
            <pc:docMk/>
            <pc:sldMk cId="1640480166" sldId="405"/>
            <ac:graphicFrameMk id="3" creationId="{00000000-0000-0000-0000-000000000000}"/>
          </ac:graphicFrameMkLst>
        </pc:graphicFrameChg>
      </pc:sldChg>
      <pc:sldChg chg="delCm">
        <pc:chgData name="Kirsten Volpi" userId="S::kvolpi@mines.edu::b326a837-d653-47ed-bf0b-f41598fdc0bb" providerId="AD" clId="Web-{964A4A5A-26B3-4F3C-AEC3-28D271CD57E3}" dt="2021-05-13T02:05:30.846" v="38"/>
        <pc:sldMkLst>
          <pc:docMk/>
          <pc:sldMk cId="1002725235" sldId="436"/>
        </pc:sldMkLst>
      </pc:sldChg>
      <pc:sldChg chg="modSp">
        <pc:chgData name="Kirsten Volpi" userId="S::kvolpi@mines.edu::b326a837-d653-47ed-bf0b-f41598fdc0bb" providerId="AD" clId="Web-{964A4A5A-26B3-4F3C-AEC3-28D271CD57E3}" dt="2021-05-13T01:58:11.142" v="29" actId="1076"/>
        <pc:sldMkLst>
          <pc:docMk/>
          <pc:sldMk cId="131199414" sldId="447"/>
        </pc:sldMkLst>
        <pc:picChg chg="mod">
          <ac:chgData name="Kirsten Volpi" userId="S::kvolpi@mines.edu::b326a837-d653-47ed-bf0b-f41598fdc0bb" providerId="AD" clId="Web-{964A4A5A-26B3-4F3C-AEC3-28D271CD57E3}" dt="2021-05-13T01:58:04.048" v="28" actId="1076"/>
          <ac:picMkLst>
            <pc:docMk/>
            <pc:sldMk cId="131199414" sldId="447"/>
            <ac:picMk id="3" creationId="{14635BBF-6B25-4347-A539-A0913BF756A4}"/>
          </ac:picMkLst>
        </pc:picChg>
        <pc:picChg chg="mod">
          <ac:chgData name="Kirsten Volpi" userId="S::kvolpi@mines.edu::b326a837-d653-47ed-bf0b-f41598fdc0bb" providerId="AD" clId="Web-{964A4A5A-26B3-4F3C-AEC3-28D271CD57E3}" dt="2021-05-13T01:58:11.142" v="29" actId="1076"/>
          <ac:picMkLst>
            <pc:docMk/>
            <pc:sldMk cId="131199414" sldId="447"/>
            <ac:picMk id="7" creationId="{349622F8-4904-46E7-BD25-B86BEB593947}"/>
          </ac:picMkLst>
        </pc:picChg>
      </pc:sldChg>
      <pc:sldChg chg="addCm">
        <pc:chgData name="Kirsten Volpi" userId="S::kvolpi@mines.edu::b326a837-d653-47ed-bf0b-f41598fdc0bb" providerId="AD" clId="Web-{964A4A5A-26B3-4F3C-AEC3-28D271CD57E3}" dt="2021-05-13T01:58:48.940" v="30"/>
        <pc:sldMkLst>
          <pc:docMk/>
          <pc:sldMk cId="2666693487" sldId="449"/>
        </pc:sldMkLst>
      </pc:sldChg>
      <pc:sldChg chg="delCm">
        <pc:chgData name="Kirsten Volpi" userId="S::kvolpi@mines.edu::b326a837-d653-47ed-bf0b-f41598fdc0bb" providerId="AD" clId="Web-{964A4A5A-26B3-4F3C-AEC3-28D271CD57E3}" dt="2021-05-13T01:55:02.385" v="0"/>
        <pc:sldMkLst>
          <pc:docMk/>
          <pc:sldMk cId="254806561" sldId="452"/>
        </pc:sldMkLst>
      </pc:sldChg>
      <pc:sldChg chg="delCm">
        <pc:chgData name="Kirsten Volpi" userId="S::kvolpi@mines.edu::b326a837-d653-47ed-bf0b-f41598fdc0bb" providerId="AD" clId="Web-{964A4A5A-26B3-4F3C-AEC3-28D271CD57E3}" dt="2021-05-13T01:59:47.146" v="31"/>
        <pc:sldMkLst>
          <pc:docMk/>
          <pc:sldMk cId="2612259126" sldId="453"/>
        </pc:sldMkLst>
      </pc:sldChg>
      <pc:sldChg chg="delCm">
        <pc:chgData name="Kirsten Volpi" userId="S::kvolpi@mines.edu::b326a837-d653-47ed-bf0b-f41598fdc0bb" providerId="AD" clId="Web-{964A4A5A-26B3-4F3C-AEC3-28D271CD57E3}" dt="2021-05-13T02:05:15.814" v="36"/>
        <pc:sldMkLst>
          <pc:docMk/>
          <pc:sldMk cId="1785596147" sldId="456"/>
        </pc:sldMkLst>
      </pc:sldChg>
      <pc:sldChg chg="delSp">
        <pc:chgData name="Kirsten Volpi" userId="S::kvolpi@mines.edu::b326a837-d653-47ed-bf0b-f41598fdc0bb" providerId="AD" clId="Web-{964A4A5A-26B3-4F3C-AEC3-28D271CD57E3}" dt="2021-05-13T01:59:53.646" v="32"/>
        <pc:sldMkLst>
          <pc:docMk/>
          <pc:sldMk cId="536583596" sldId="464"/>
        </pc:sldMkLst>
        <pc:spChg chg="del">
          <ac:chgData name="Kirsten Volpi" userId="S::kvolpi@mines.edu::b326a837-d653-47ed-bf0b-f41598fdc0bb" providerId="AD" clId="Web-{964A4A5A-26B3-4F3C-AEC3-28D271CD57E3}" dt="2021-05-13T01:59:53.646" v="32"/>
          <ac:spMkLst>
            <pc:docMk/>
            <pc:sldMk cId="536583596" sldId="464"/>
            <ac:spMk id="6" creationId="{00000000-0000-0000-0000-000000000000}"/>
          </ac:spMkLst>
        </pc:spChg>
      </pc:sldChg>
      <pc:sldChg chg="delSp">
        <pc:chgData name="Kirsten Volpi" userId="S::kvolpi@mines.edu::b326a837-d653-47ed-bf0b-f41598fdc0bb" providerId="AD" clId="Web-{964A4A5A-26B3-4F3C-AEC3-28D271CD57E3}" dt="2021-05-13T02:05:22.330" v="37"/>
        <pc:sldMkLst>
          <pc:docMk/>
          <pc:sldMk cId="2359571369" sldId="468"/>
        </pc:sldMkLst>
        <pc:spChg chg="del">
          <ac:chgData name="Kirsten Volpi" userId="S::kvolpi@mines.edu::b326a837-d653-47ed-bf0b-f41598fdc0bb" providerId="AD" clId="Web-{964A4A5A-26B3-4F3C-AEC3-28D271CD57E3}" dt="2021-05-13T02:05:22.330" v="37"/>
          <ac:spMkLst>
            <pc:docMk/>
            <pc:sldMk cId="2359571369" sldId="468"/>
            <ac:spMk id="6" creationId="{00000000-0000-0000-0000-000000000000}"/>
          </ac:spMkLst>
        </pc:spChg>
      </pc:sldChg>
      <pc:sldChg chg="addCm">
        <pc:chgData name="Kirsten Volpi" userId="S::kvolpi@mines.edu::b326a837-d653-47ed-bf0b-f41598fdc0bb" providerId="AD" clId="Web-{964A4A5A-26B3-4F3C-AEC3-28D271CD57E3}" dt="2021-05-13T01:57:13.421" v="27"/>
        <pc:sldMkLst>
          <pc:docMk/>
          <pc:sldMk cId="3726123962" sldId="470"/>
        </pc:sldMkLst>
      </pc:sldChg>
      <pc:sldChg chg="delCm">
        <pc:chgData name="Kirsten Volpi" userId="S::kvolpi@mines.edu::b326a837-d653-47ed-bf0b-f41598fdc0bb" providerId="AD" clId="Web-{964A4A5A-26B3-4F3C-AEC3-28D271CD57E3}" dt="2021-05-13T01:55:10.745" v="1"/>
        <pc:sldMkLst>
          <pc:docMk/>
          <pc:sldMk cId="3595830529" sldId="472"/>
        </pc:sldMkLst>
      </pc:sldChg>
    </pc:docChg>
  </pc:docChgLst>
  <pc:docChgLst>
    <pc:chgData name="Cammy Davis-Smith" userId="S::cdavissmith@mines.edu::d6e1f5a5-975c-496e-b39f-4db8008f078f" providerId="AD" clId="Web-{CEC6387D-2DED-4B95-9143-3B1BE65A2AA6}"/>
    <pc:docChg chg="modSld">
      <pc:chgData name="Cammy Davis-Smith" userId="S::cdavissmith@mines.edu::d6e1f5a5-975c-496e-b39f-4db8008f078f" providerId="AD" clId="Web-{CEC6387D-2DED-4B95-9143-3B1BE65A2AA6}" dt="2021-05-14T15:14:31.224" v="0" actId="1076"/>
      <pc:docMkLst>
        <pc:docMk/>
      </pc:docMkLst>
      <pc:sldChg chg="modSp">
        <pc:chgData name="Cammy Davis-Smith" userId="S::cdavissmith@mines.edu::d6e1f5a5-975c-496e-b39f-4db8008f078f" providerId="AD" clId="Web-{CEC6387D-2DED-4B95-9143-3B1BE65A2AA6}" dt="2021-05-14T15:14:31.224" v="0" actId="1076"/>
        <pc:sldMkLst>
          <pc:docMk/>
          <pc:sldMk cId="3230926584" sldId="455"/>
        </pc:sldMkLst>
        <pc:picChg chg="mod">
          <ac:chgData name="Cammy Davis-Smith" userId="S::cdavissmith@mines.edu::d6e1f5a5-975c-496e-b39f-4db8008f078f" providerId="AD" clId="Web-{CEC6387D-2DED-4B95-9143-3B1BE65A2AA6}" dt="2021-05-14T15:14:31.224" v="0" actId="1076"/>
          <ac:picMkLst>
            <pc:docMk/>
            <pc:sldMk cId="3230926584" sldId="455"/>
            <ac:picMk id="14" creationId="{5F495227-907A-444C-B520-11DB3D9B09A9}"/>
          </ac:picMkLst>
        </pc:picChg>
      </pc:sldChg>
    </pc:docChg>
  </pc:docChgLst>
  <pc:docChgLst>
    <pc:chgData name="Chris Stoppel" userId="c7edfece-e87e-4540-b8d1-81d36ad1e45d" providerId="ADAL" clId="{81563D1A-8C40-4EFD-86FF-08499B363D78}"/>
    <pc:docChg chg="undo custSel modSld">
      <pc:chgData name="Chris Stoppel" userId="c7edfece-e87e-4540-b8d1-81d36ad1e45d" providerId="ADAL" clId="{81563D1A-8C40-4EFD-86FF-08499B363D78}" dt="2021-05-19T21:20:39.796" v="217" actId="20577"/>
      <pc:docMkLst>
        <pc:docMk/>
      </pc:docMkLst>
      <pc:sldChg chg="addSp delSp modSp">
        <pc:chgData name="Chris Stoppel" userId="c7edfece-e87e-4540-b8d1-81d36ad1e45d" providerId="ADAL" clId="{81563D1A-8C40-4EFD-86FF-08499B363D78}" dt="2021-05-19T14:21:48.555" v="195" actId="1076"/>
        <pc:sldMkLst>
          <pc:docMk/>
          <pc:sldMk cId="1002725235" sldId="436"/>
        </pc:sldMkLst>
        <pc:spChg chg="ord">
          <ac:chgData name="Chris Stoppel" userId="c7edfece-e87e-4540-b8d1-81d36ad1e45d" providerId="ADAL" clId="{81563D1A-8C40-4EFD-86FF-08499B363D78}" dt="2021-05-19T13:50:10.789" v="59" actId="166"/>
          <ac:spMkLst>
            <pc:docMk/>
            <pc:sldMk cId="1002725235" sldId="436"/>
            <ac:spMk id="2" creationId="{C1FE9422-8FC0-4E74-BFEF-681DC7FBE59A}"/>
          </ac:spMkLst>
        </pc:spChg>
        <pc:spChg chg="del mod ord">
          <ac:chgData name="Chris Stoppel" userId="c7edfece-e87e-4540-b8d1-81d36ad1e45d" providerId="ADAL" clId="{81563D1A-8C40-4EFD-86FF-08499B363D78}" dt="2021-05-19T14:03:58.363" v="112" actId="478"/>
          <ac:spMkLst>
            <pc:docMk/>
            <pc:sldMk cId="1002725235" sldId="436"/>
            <ac:spMk id="3" creationId="{F68E4BAB-345F-4FD3-AAB6-7C87F776E9B7}"/>
          </ac:spMkLst>
        </pc:spChg>
        <pc:spChg chg="add mod">
          <ac:chgData name="Chris Stoppel" userId="c7edfece-e87e-4540-b8d1-81d36ad1e45d" providerId="ADAL" clId="{81563D1A-8C40-4EFD-86FF-08499B363D78}" dt="2021-05-19T14:19:00.577" v="188" actId="14100"/>
          <ac:spMkLst>
            <pc:docMk/>
            <pc:sldMk cId="1002725235" sldId="436"/>
            <ac:spMk id="9" creationId="{10D2E8DC-D0AA-40CA-99CA-74B1312BF344}"/>
          </ac:spMkLst>
        </pc:spChg>
        <pc:spChg chg="add mod">
          <ac:chgData name="Chris Stoppel" userId="c7edfece-e87e-4540-b8d1-81d36ad1e45d" providerId="ADAL" clId="{81563D1A-8C40-4EFD-86FF-08499B363D78}" dt="2021-05-19T14:19:06.796" v="189" actId="14100"/>
          <ac:spMkLst>
            <pc:docMk/>
            <pc:sldMk cId="1002725235" sldId="436"/>
            <ac:spMk id="10" creationId="{1CC27F04-0D8A-4251-9361-F6D90AD6404B}"/>
          </ac:spMkLst>
        </pc:spChg>
        <pc:spChg chg="del mod ord">
          <ac:chgData name="Chris Stoppel" userId="c7edfece-e87e-4540-b8d1-81d36ad1e45d" providerId="ADAL" clId="{81563D1A-8C40-4EFD-86FF-08499B363D78}" dt="2021-05-19T14:04:12.507" v="114" actId="478"/>
          <ac:spMkLst>
            <pc:docMk/>
            <pc:sldMk cId="1002725235" sldId="436"/>
            <ac:spMk id="13" creationId="{C704E7AD-5FDE-495A-A395-E7687B441F5E}"/>
          </ac:spMkLst>
        </pc:spChg>
        <pc:spChg chg="del">
          <ac:chgData name="Chris Stoppel" userId="c7edfece-e87e-4540-b8d1-81d36ad1e45d" providerId="ADAL" clId="{81563D1A-8C40-4EFD-86FF-08499B363D78}" dt="2021-05-19T13:50:46.362" v="65" actId="478"/>
          <ac:spMkLst>
            <pc:docMk/>
            <pc:sldMk cId="1002725235" sldId="436"/>
            <ac:spMk id="14" creationId="{6EC610FC-D27D-42F0-AAC3-689C9DEE3716}"/>
          </ac:spMkLst>
        </pc:spChg>
        <pc:spChg chg="del">
          <ac:chgData name="Chris Stoppel" userId="c7edfece-e87e-4540-b8d1-81d36ad1e45d" providerId="ADAL" clId="{81563D1A-8C40-4EFD-86FF-08499B363D78}" dt="2021-05-19T13:53:17.073" v="85" actId="478"/>
          <ac:spMkLst>
            <pc:docMk/>
            <pc:sldMk cId="1002725235" sldId="436"/>
            <ac:spMk id="15" creationId="{30BE7A2B-7C87-4124-A637-37DD9F3D453A}"/>
          </ac:spMkLst>
        </pc:spChg>
        <pc:spChg chg="del">
          <ac:chgData name="Chris Stoppel" userId="c7edfece-e87e-4540-b8d1-81d36ad1e45d" providerId="ADAL" clId="{81563D1A-8C40-4EFD-86FF-08499B363D78}" dt="2021-05-19T14:12:57.655" v="168" actId="478"/>
          <ac:spMkLst>
            <pc:docMk/>
            <pc:sldMk cId="1002725235" sldId="436"/>
            <ac:spMk id="16" creationId="{20551B07-D4CF-46D0-BB27-AEB4D3275ED6}"/>
          </ac:spMkLst>
        </pc:spChg>
        <pc:spChg chg="del mod ord">
          <ac:chgData name="Chris Stoppel" userId="c7edfece-e87e-4540-b8d1-81d36ad1e45d" providerId="ADAL" clId="{81563D1A-8C40-4EFD-86FF-08499B363D78}" dt="2021-05-19T14:04:54.723" v="120" actId="478"/>
          <ac:spMkLst>
            <pc:docMk/>
            <pc:sldMk cId="1002725235" sldId="436"/>
            <ac:spMk id="20" creationId="{8F5122F9-58F5-4B0A-B15E-BCE9024C01E6}"/>
          </ac:spMkLst>
        </pc:spChg>
        <pc:spChg chg="add mod">
          <ac:chgData name="Chris Stoppel" userId="c7edfece-e87e-4540-b8d1-81d36ad1e45d" providerId="ADAL" clId="{81563D1A-8C40-4EFD-86FF-08499B363D78}" dt="2021-05-19T14:20:26.769" v="194" actId="14100"/>
          <ac:spMkLst>
            <pc:docMk/>
            <pc:sldMk cId="1002725235" sldId="436"/>
            <ac:spMk id="21" creationId="{1DFB5DB3-5A65-4E21-941E-4E39905426CD}"/>
          </ac:spMkLst>
        </pc:spChg>
        <pc:graphicFrameChg chg="del mod">
          <ac:chgData name="Chris Stoppel" userId="c7edfece-e87e-4540-b8d1-81d36ad1e45d" providerId="ADAL" clId="{81563D1A-8C40-4EFD-86FF-08499B363D78}" dt="2021-05-19T14:00:21.388" v="97" actId="478"/>
          <ac:graphicFrameMkLst>
            <pc:docMk/>
            <pc:sldMk cId="1002725235" sldId="436"/>
            <ac:graphicFrameMk id="18" creationId="{332FE51D-533A-4EFC-B40E-DD315C4C527E}"/>
          </ac:graphicFrameMkLst>
        </pc:graphicFrameChg>
        <pc:picChg chg="del mod">
          <ac:chgData name="Chris Stoppel" userId="c7edfece-e87e-4540-b8d1-81d36ad1e45d" providerId="ADAL" clId="{81563D1A-8C40-4EFD-86FF-08499B363D78}" dt="2021-05-19T14:02:52.635" v="100" actId="478"/>
          <ac:picMkLst>
            <pc:docMk/>
            <pc:sldMk cId="1002725235" sldId="436"/>
            <ac:picMk id="5" creationId="{C60EE413-C3D5-44DB-9022-E6313824B1A7}"/>
          </ac:picMkLst>
        </pc:picChg>
        <pc:picChg chg="del">
          <ac:chgData name="Chris Stoppel" userId="c7edfece-e87e-4540-b8d1-81d36ad1e45d" providerId="ADAL" clId="{81563D1A-8C40-4EFD-86FF-08499B363D78}" dt="2021-05-19T13:49:28.426" v="48" actId="478"/>
          <ac:picMkLst>
            <pc:docMk/>
            <pc:sldMk cId="1002725235" sldId="436"/>
            <ac:picMk id="6" creationId="{686E2EDF-F267-4353-BD3C-846799D4CE4E}"/>
          </ac:picMkLst>
        </pc:picChg>
        <pc:picChg chg="add del mod">
          <ac:chgData name="Chris Stoppel" userId="c7edfece-e87e-4540-b8d1-81d36ad1e45d" providerId="ADAL" clId="{81563D1A-8C40-4EFD-86FF-08499B363D78}" dt="2021-05-19T13:49:53.490" v="54" actId="478"/>
          <ac:picMkLst>
            <pc:docMk/>
            <pc:sldMk cId="1002725235" sldId="436"/>
            <ac:picMk id="7" creationId="{AFCBF314-C532-4AED-A609-4891E3C1906D}"/>
          </ac:picMkLst>
        </pc:picChg>
        <pc:picChg chg="add del mod">
          <ac:chgData name="Chris Stoppel" userId="c7edfece-e87e-4540-b8d1-81d36ad1e45d" providerId="ADAL" clId="{81563D1A-8C40-4EFD-86FF-08499B363D78}" dt="2021-05-19T14:09:12.148" v="144" actId="478"/>
          <ac:picMkLst>
            <pc:docMk/>
            <pc:sldMk cId="1002725235" sldId="436"/>
            <ac:picMk id="8" creationId="{BC57D7F0-C5DE-4660-B465-107E67875FE1}"/>
          </ac:picMkLst>
        </pc:picChg>
        <pc:picChg chg="del">
          <ac:chgData name="Chris Stoppel" userId="c7edfece-e87e-4540-b8d1-81d36ad1e45d" providerId="ADAL" clId="{81563D1A-8C40-4EFD-86FF-08499B363D78}" dt="2021-05-19T13:49:26.521" v="47" actId="478"/>
          <ac:picMkLst>
            <pc:docMk/>
            <pc:sldMk cId="1002725235" sldId="436"/>
            <ac:picMk id="11" creationId="{6F873F37-2EA4-4801-9D58-95BDA3040B07}"/>
          </ac:picMkLst>
        </pc:picChg>
        <pc:picChg chg="mod">
          <ac:chgData name="Chris Stoppel" userId="c7edfece-e87e-4540-b8d1-81d36ad1e45d" providerId="ADAL" clId="{81563D1A-8C40-4EFD-86FF-08499B363D78}" dt="2021-05-19T14:10:38.176" v="166" actId="1076"/>
          <ac:picMkLst>
            <pc:docMk/>
            <pc:sldMk cId="1002725235" sldId="436"/>
            <ac:picMk id="12" creationId="{E393F60F-E3F7-4602-8AA1-D6AB7F6D4F3A}"/>
          </ac:picMkLst>
        </pc:picChg>
        <pc:picChg chg="add del mod">
          <ac:chgData name="Chris Stoppel" userId="c7edfece-e87e-4540-b8d1-81d36ad1e45d" providerId="ADAL" clId="{81563D1A-8C40-4EFD-86FF-08499B363D78}" dt="2021-05-19T14:07:45.092" v="134" actId="478"/>
          <ac:picMkLst>
            <pc:docMk/>
            <pc:sldMk cId="1002725235" sldId="436"/>
            <ac:picMk id="17" creationId="{DCAC9823-A388-44C3-9F29-FCBE281B0BF1}"/>
          </ac:picMkLst>
        </pc:picChg>
        <pc:picChg chg="add del mod">
          <ac:chgData name="Chris Stoppel" userId="c7edfece-e87e-4540-b8d1-81d36ad1e45d" providerId="ADAL" clId="{81563D1A-8C40-4EFD-86FF-08499B363D78}" dt="2021-05-19T14:08:01.967" v="138" actId="478"/>
          <ac:picMkLst>
            <pc:docMk/>
            <pc:sldMk cId="1002725235" sldId="436"/>
            <ac:picMk id="19" creationId="{EB530A0B-F74A-4498-B413-D9A99CEFFBF4}"/>
          </ac:picMkLst>
        </pc:picChg>
        <pc:picChg chg="add mod">
          <ac:chgData name="Chris Stoppel" userId="c7edfece-e87e-4540-b8d1-81d36ad1e45d" providerId="ADAL" clId="{81563D1A-8C40-4EFD-86FF-08499B363D78}" dt="2021-05-19T14:20:15.897" v="192" actId="1076"/>
          <ac:picMkLst>
            <pc:docMk/>
            <pc:sldMk cId="1002725235" sldId="436"/>
            <ac:picMk id="22" creationId="{9C90787C-393E-4913-817F-D64665E0C3AB}"/>
          </ac:picMkLst>
        </pc:picChg>
        <pc:picChg chg="add mod">
          <ac:chgData name="Chris Stoppel" userId="c7edfece-e87e-4540-b8d1-81d36ad1e45d" providerId="ADAL" clId="{81563D1A-8C40-4EFD-86FF-08499B363D78}" dt="2021-05-19T14:21:48.555" v="195" actId="1076"/>
          <ac:picMkLst>
            <pc:docMk/>
            <pc:sldMk cId="1002725235" sldId="436"/>
            <ac:picMk id="23" creationId="{783B9EEA-D767-4B40-810F-2460D18494BC}"/>
          </ac:picMkLst>
        </pc:picChg>
        <pc:picChg chg="add del mod ord">
          <ac:chgData name="Chris Stoppel" userId="c7edfece-e87e-4540-b8d1-81d36ad1e45d" providerId="ADAL" clId="{81563D1A-8C40-4EFD-86FF-08499B363D78}" dt="2021-05-19T14:18:15.215" v="178" actId="478"/>
          <ac:picMkLst>
            <pc:docMk/>
            <pc:sldMk cId="1002725235" sldId="436"/>
            <ac:picMk id="24" creationId="{A3D9C95A-EAC8-4928-B5DF-D721B410AB9A}"/>
          </ac:picMkLst>
        </pc:picChg>
        <pc:picChg chg="add mod ord">
          <ac:chgData name="Chris Stoppel" userId="c7edfece-e87e-4540-b8d1-81d36ad1e45d" providerId="ADAL" clId="{81563D1A-8C40-4EFD-86FF-08499B363D78}" dt="2021-05-19T14:18:50.103" v="186" actId="1076"/>
          <ac:picMkLst>
            <pc:docMk/>
            <pc:sldMk cId="1002725235" sldId="436"/>
            <ac:picMk id="25" creationId="{7F77C63C-7C2C-404E-88FD-4A8379EAA001}"/>
          </ac:picMkLst>
        </pc:picChg>
      </pc:sldChg>
      <pc:sldChg chg="modSp">
        <pc:chgData name="Chris Stoppel" userId="c7edfece-e87e-4540-b8d1-81d36ad1e45d" providerId="ADAL" clId="{81563D1A-8C40-4EFD-86FF-08499B363D78}" dt="2021-05-19T14:16:06.442" v="177" actId="20577"/>
        <pc:sldMkLst>
          <pc:docMk/>
          <pc:sldMk cId="2666693487" sldId="449"/>
        </pc:sldMkLst>
        <pc:spChg chg="mod">
          <ac:chgData name="Chris Stoppel" userId="c7edfece-e87e-4540-b8d1-81d36ad1e45d" providerId="ADAL" clId="{81563D1A-8C40-4EFD-86FF-08499B363D78}" dt="2021-05-19T14:16:06.442" v="177" actId="20577"/>
          <ac:spMkLst>
            <pc:docMk/>
            <pc:sldMk cId="2666693487" sldId="449"/>
            <ac:spMk id="4" creationId="{3F3D6ECC-2D56-4147-94E9-D0B31713A59F}"/>
          </ac:spMkLst>
        </pc:spChg>
      </pc:sldChg>
      <pc:sldChg chg="modSp">
        <pc:chgData name="Chris Stoppel" userId="c7edfece-e87e-4540-b8d1-81d36ad1e45d" providerId="ADAL" clId="{81563D1A-8C40-4EFD-86FF-08499B363D78}" dt="2021-05-19T21:20:39.796" v="217" actId="20577"/>
        <pc:sldMkLst>
          <pc:docMk/>
          <pc:sldMk cId="3230926584" sldId="455"/>
        </pc:sldMkLst>
        <pc:spChg chg="mod">
          <ac:chgData name="Chris Stoppel" userId="c7edfece-e87e-4540-b8d1-81d36ad1e45d" providerId="ADAL" clId="{81563D1A-8C40-4EFD-86FF-08499B363D78}" dt="2021-05-19T21:13:39.340" v="197" actId="20577"/>
          <ac:spMkLst>
            <pc:docMk/>
            <pc:sldMk cId="3230926584" sldId="455"/>
            <ac:spMk id="5" creationId="{00000000-0000-0000-0000-000000000000}"/>
          </ac:spMkLst>
        </pc:spChg>
        <pc:spChg chg="mod">
          <ac:chgData name="Chris Stoppel" userId="c7edfece-e87e-4540-b8d1-81d36ad1e45d" providerId="ADAL" clId="{81563D1A-8C40-4EFD-86FF-08499B363D78}" dt="2021-05-19T21:20:39.796" v="217" actId="20577"/>
          <ac:spMkLst>
            <pc:docMk/>
            <pc:sldMk cId="3230926584" sldId="455"/>
            <ac:spMk id="12" creationId="{00000000-0000-0000-0000-000000000000}"/>
          </ac:spMkLst>
        </pc:spChg>
      </pc:sldChg>
      <pc:sldChg chg="addSp delSp modSp">
        <pc:chgData name="Chris Stoppel" userId="c7edfece-e87e-4540-b8d1-81d36ad1e45d" providerId="ADAL" clId="{81563D1A-8C40-4EFD-86FF-08499B363D78}" dt="2021-05-19T21:19:41.663" v="215" actId="1076"/>
        <pc:sldMkLst>
          <pc:docMk/>
          <pc:sldMk cId="1785596147" sldId="456"/>
        </pc:sldMkLst>
        <pc:picChg chg="add mod">
          <ac:chgData name="Chris Stoppel" userId="c7edfece-e87e-4540-b8d1-81d36ad1e45d" providerId="ADAL" clId="{81563D1A-8C40-4EFD-86FF-08499B363D78}" dt="2021-05-19T21:18:23.417" v="209" actId="1076"/>
          <ac:picMkLst>
            <pc:docMk/>
            <pc:sldMk cId="1785596147" sldId="456"/>
            <ac:picMk id="3" creationId="{155C57F8-C89D-4C13-876B-757CA654FDB4}"/>
          </ac:picMkLst>
        </pc:picChg>
        <pc:picChg chg="add mod">
          <ac:chgData name="Chris Stoppel" userId="c7edfece-e87e-4540-b8d1-81d36ad1e45d" providerId="ADAL" clId="{81563D1A-8C40-4EFD-86FF-08499B363D78}" dt="2021-05-19T21:18:24.799" v="210" actId="1076"/>
          <ac:picMkLst>
            <pc:docMk/>
            <pc:sldMk cId="1785596147" sldId="456"/>
            <ac:picMk id="4" creationId="{F37058DC-332E-4EAA-8F92-3EBCD63AECCE}"/>
          </ac:picMkLst>
        </pc:picChg>
        <pc:picChg chg="del">
          <ac:chgData name="Chris Stoppel" userId="c7edfece-e87e-4540-b8d1-81d36ad1e45d" providerId="ADAL" clId="{81563D1A-8C40-4EFD-86FF-08499B363D78}" dt="2021-05-19T21:17:37.276" v="198" actId="478"/>
          <ac:picMkLst>
            <pc:docMk/>
            <pc:sldMk cId="1785596147" sldId="456"/>
            <ac:picMk id="5" creationId="{538A6421-B7B5-4497-9759-1226E2DF56AB}"/>
          </ac:picMkLst>
        </pc:picChg>
        <pc:picChg chg="del">
          <ac:chgData name="Chris Stoppel" userId="c7edfece-e87e-4540-b8d1-81d36ad1e45d" providerId="ADAL" clId="{81563D1A-8C40-4EFD-86FF-08499B363D78}" dt="2021-05-19T21:17:39.352" v="199" actId="478"/>
          <ac:picMkLst>
            <pc:docMk/>
            <pc:sldMk cId="1785596147" sldId="456"/>
            <ac:picMk id="7" creationId="{AAB34766-32DE-488C-829B-C6147522ABEB}"/>
          </ac:picMkLst>
        </pc:picChg>
        <pc:picChg chg="add mod">
          <ac:chgData name="Chris Stoppel" userId="c7edfece-e87e-4540-b8d1-81d36ad1e45d" providerId="ADAL" clId="{81563D1A-8C40-4EFD-86FF-08499B363D78}" dt="2021-05-19T21:19:41.663" v="215" actId="1076"/>
          <ac:picMkLst>
            <pc:docMk/>
            <pc:sldMk cId="1785596147" sldId="456"/>
            <ac:picMk id="8" creationId="{3DE11BA4-7BEE-44F5-8817-AE8FF30049C3}"/>
          </ac:picMkLst>
        </pc:picChg>
        <pc:picChg chg="del">
          <ac:chgData name="Chris Stoppel" userId="c7edfece-e87e-4540-b8d1-81d36ad1e45d" providerId="ADAL" clId="{81563D1A-8C40-4EFD-86FF-08499B363D78}" dt="2021-05-19T21:19:30.961" v="211" actId="478"/>
          <ac:picMkLst>
            <pc:docMk/>
            <pc:sldMk cId="1785596147" sldId="456"/>
            <ac:picMk id="10" creationId="{82D773BE-AF8B-43AA-93C5-3C1531EB7A52}"/>
          </ac:picMkLst>
        </pc:picChg>
      </pc:sldChg>
    </pc:docChg>
  </pc:docChgLst>
  <pc:docChgLst>
    <pc:chgData name="Chris Stoppel" userId="S::cstoppel@mines.edu::c7edfece-e87e-4540-b8d1-81d36ad1e45d" providerId="AD" clId="Web-{D7E063F9-C448-40FB-81C7-305B751AD7F6}"/>
    <pc:docChg chg="modSld">
      <pc:chgData name="Chris Stoppel" userId="S::cstoppel@mines.edu::c7edfece-e87e-4540-b8d1-81d36ad1e45d" providerId="AD" clId="Web-{D7E063F9-C448-40FB-81C7-305B751AD7F6}" dt="2021-05-12T19:57:23.461" v="17" actId="20577"/>
      <pc:docMkLst>
        <pc:docMk/>
      </pc:docMkLst>
      <pc:sldChg chg="modSp addCm">
        <pc:chgData name="Chris Stoppel" userId="S::cstoppel@mines.edu::c7edfece-e87e-4540-b8d1-81d36ad1e45d" providerId="AD" clId="Web-{D7E063F9-C448-40FB-81C7-305B751AD7F6}" dt="2021-05-12T19:57:23.461" v="17" actId="20577"/>
        <pc:sldMkLst>
          <pc:docMk/>
          <pc:sldMk cId="3726123962" sldId="470"/>
        </pc:sldMkLst>
        <pc:spChg chg="mod">
          <ac:chgData name="Chris Stoppel" userId="S::cstoppel@mines.edu::c7edfece-e87e-4540-b8d1-81d36ad1e45d" providerId="AD" clId="Web-{D7E063F9-C448-40FB-81C7-305B751AD7F6}" dt="2021-05-12T19:57:23.461" v="17" actId="20577"/>
          <ac:spMkLst>
            <pc:docMk/>
            <pc:sldMk cId="3726123962" sldId="470"/>
            <ac:spMk id="3" creationId="{00000000-0000-0000-0000-000000000000}"/>
          </ac:spMkLst>
        </pc:spChg>
      </pc:sldChg>
    </pc:docChg>
  </pc:docChgLst>
  <pc:docChgLst>
    <pc:chgData name="Chris Stoppel" userId="S::cstoppel@mines.edu::c7edfece-e87e-4540-b8d1-81d36ad1e45d" providerId="AD" clId="Web-{9398FCDD-CFE0-4D4A-AD5F-BA2EFC6BDF91}"/>
    <pc:docChg chg="">
      <pc:chgData name="Chris Stoppel" userId="S::cstoppel@mines.edu::c7edfece-e87e-4540-b8d1-81d36ad1e45d" providerId="AD" clId="Web-{9398FCDD-CFE0-4D4A-AD5F-BA2EFC6BDF91}" dt="2021-05-13T15:00:51.940" v="1"/>
      <pc:docMkLst>
        <pc:docMk/>
      </pc:docMkLst>
      <pc:sldChg chg="addCm">
        <pc:chgData name="Chris Stoppel" userId="S::cstoppel@mines.edu::c7edfece-e87e-4540-b8d1-81d36ad1e45d" providerId="AD" clId="Web-{9398FCDD-CFE0-4D4A-AD5F-BA2EFC6BDF91}" dt="2021-05-13T15:00:51.940" v="1"/>
        <pc:sldMkLst>
          <pc:docMk/>
          <pc:sldMk cId="3920419036" sldId="479"/>
        </pc:sldMkLst>
      </pc:sldChg>
    </pc:docChg>
  </pc:docChgLst>
  <pc:docChgLst>
    <pc:chgData name="Kirsten Volpi" userId="S::kvolpi@mines.edu::b326a837-d653-47ed-bf0b-f41598fdc0bb" providerId="AD" clId="Web-{53088F33-07B7-44C3-A6F4-5AEBC450FF83}"/>
    <pc:docChg chg="modSld">
      <pc:chgData name="Kirsten Volpi" userId="S::kvolpi@mines.edu::b326a837-d653-47ed-bf0b-f41598fdc0bb" providerId="AD" clId="Web-{53088F33-07B7-44C3-A6F4-5AEBC450FF83}" dt="2021-05-13T21:04:42.352" v="1" actId="20577"/>
      <pc:docMkLst>
        <pc:docMk/>
      </pc:docMkLst>
      <pc:sldChg chg="modSp">
        <pc:chgData name="Kirsten Volpi" userId="S::kvolpi@mines.edu::b326a837-d653-47ed-bf0b-f41598fdc0bb" providerId="AD" clId="Web-{53088F33-07B7-44C3-A6F4-5AEBC450FF83}" dt="2021-05-13T21:04:42.352" v="1" actId="20577"/>
        <pc:sldMkLst>
          <pc:docMk/>
          <pc:sldMk cId="3726123962" sldId="470"/>
        </pc:sldMkLst>
        <pc:spChg chg="mod">
          <ac:chgData name="Kirsten Volpi" userId="S::kvolpi@mines.edu::b326a837-d653-47ed-bf0b-f41598fdc0bb" providerId="AD" clId="Web-{53088F33-07B7-44C3-A6F4-5AEBC450FF83}" dt="2021-05-13T21:04:42.352" v="1" actId="20577"/>
          <ac:spMkLst>
            <pc:docMk/>
            <pc:sldMk cId="3726123962" sldId="470"/>
            <ac:spMk id="3" creationId="{00000000-0000-0000-0000-000000000000}"/>
          </ac:spMkLst>
        </pc:spChg>
      </pc:sldChg>
    </pc:docChg>
  </pc:docChgLst>
  <pc:docChgLst>
    <pc:chgData name="Kirsten Volpi" userId="S::kvolpi@mines.edu::b326a837-d653-47ed-bf0b-f41598fdc0bb" providerId="AD" clId="Web-{4A25C359-2F32-490B-901D-59C2F2DB72D7}"/>
    <pc:docChg chg="">
      <pc:chgData name="Kirsten Volpi" userId="S::kvolpi@mines.edu::b326a837-d653-47ed-bf0b-f41598fdc0bb" providerId="AD" clId="Web-{4A25C359-2F32-490B-901D-59C2F2DB72D7}" dt="2021-05-13T18:12:39.477" v="0"/>
      <pc:docMkLst>
        <pc:docMk/>
      </pc:docMkLst>
      <pc:sldChg chg="delCm">
        <pc:chgData name="Kirsten Volpi" userId="S::kvolpi@mines.edu::b326a837-d653-47ed-bf0b-f41598fdc0bb" providerId="AD" clId="Web-{4A25C359-2F32-490B-901D-59C2F2DB72D7}" dt="2021-05-13T18:12:39.477" v="0"/>
        <pc:sldMkLst>
          <pc:docMk/>
          <pc:sldMk cId="2666693487" sldId="449"/>
        </pc:sldMkLst>
      </pc:sldChg>
    </pc:docChg>
  </pc:docChgLst>
  <pc:docChgLst>
    <pc:chgData name="Kirsten Volpi" userId="S::kvolpi@mines.edu::b326a837-d653-47ed-bf0b-f41598fdc0bb" providerId="AD" clId="Web-{4B14E03C-B01A-4F27-945F-FDD75F0DF7C5}"/>
    <pc:docChg chg="modSld">
      <pc:chgData name="Kirsten Volpi" userId="S::kvolpi@mines.edu::b326a837-d653-47ed-bf0b-f41598fdc0bb" providerId="AD" clId="Web-{4B14E03C-B01A-4F27-945F-FDD75F0DF7C5}" dt="2021-05-12T11:52:13.332" v="65" actId="20577"/>
      <pc:docMkLst>
        <pc:docMk/>
      </pc:docMkLst>
      <pc:sldChg chg="modSp">
        <pc:chgData name="Kirsten Volpi" userId="S::kvolpi@mines.edu::b326a837-d653-47ed-bf0b-f41598fdc0bb" providerId="AD" clId="Web-{4B14E03C-B01A-4F27-945F-FDD75F0DF7C5}" dt="2021-05-12T11:46:47.877" v="22" actId="20577"/>
        <pc:sldMkLst>
          <pc:docMk/>
          <pc:sldMk cId="2666693487" sldId="449"/>
        </pc:sldMkLst>
        <pc:spChg chg="mod">
          <ac:chgData name="Kirsten Volpi" userId="S::kvolpi@mines.edu::b326a837-d653-47ed-bf0b-f41598fdc0bb" providerId="AD" clId="Web-{4B14E03C-B01A-4F27-945F-FDD75F0DF7C5}" dt="2021-05-12T11:46:47.877" v="22" actId="20577"/>
          <ac:spMkLst>
            <pc:docMk/>
            <pc:sldMk cId="2666693487" sldId="449"/>
            <ac:spMk id="6" creationId="{F9D76CB9-6C53-4040-A941-F3620B8D41DA}"/>
          </ac:spMkLst>
        </pc:spChg>
      </pc:sldChg>
      <pc:sldChg chg="addCm">
        <pc:chgData name="Kirsten Volpi" userId="S::kvolpi@mines.edu::b326a837-d653-47ed-bf0b-f41598fdc0bb" providerId="AD" clId="Web-{4B14E03C-B01A-4F27-945F-FDD75F0DF7C5}" dt="2021-05-12T11:50:00.644" v="24"/>
        <pc:sldMkLst>
          <pc:docMk/>
          <pc:sldMk cId="843405584" sldId="450"/>
        </pc:sldMkLst>
      </pc:sldChg>
      <pc:sldChg chg="delCm">
        <pc:chgData name="Kirsten Volpi" userId="S::kvolpi@mines.edu::b326a837-d653-47ed-bf0b-f41598fdc0bb" providerId="AD" clId="Web-{4B14E03C-B01A-4F27-945F-FDD75F0DF7C5}" dt="2021-05-12T11:39:54.398" v="0"/>
        <pc:sldMkLst>
          <pc:docMk/>
          <pc:sldMk cId="254806561" sldId="452"/>
        </pc:sldMkLst>
      </pc:sldChg>
      <pc:sldChg chg="modSp">
        <pc:chgData name="Kirsten Volpi" userId="S::kvolpi@mines.edu::b326a837-d653-47ed-bf0b-f41598fdc0bb" providerId="AD" clId="Web-{4B14E03C-B01A-4F27-945F-FDD75F0DF7C5}" dt="2021-05-12T11:41:57.497" v="4" actId="1076"/>
        <pc:sldMkLst>
          <pc:docMk/>
          <pc:sldMk cId="3230926584" sldId="455"/>
        </pc:sldMkLst>
        <pc:spChg chg="mod">
          <ac:chgData name="Kirsten Volpi" userId="S::kvolpi@mines.edu::b326a837-d653-47ed-bf0b-f41598fdc0bb" providerId="AD" clId="Web-{4B14E03C-B01A-4F27-945F-FDD75F0DF7C5}" dt="2021-05-12T11:41:57.497" v="4" actId="1076"/>
          <ac:spMkLst>
            <pc:docMk/>
            <pc:sldMk cId="3230926584" sldId="455"/>
            <ac:spMk id="4" creationId="{00000000-0000-0000-0000-000000000000}"/>
          </ac:spMkLst>
        </pc:spChg>
        <pc:spChg chg="mod">
          <ac:chgData name="Kirsten Volpi" userId="S::kvolpi@mines.edu::b326a837-d653-47ed-bf0b-f41598fdc0bb" providerId="AD" clId="Web-{4B14E03C-B01A-4F27-945F-FDD75F0DF7C5}" dt="2021-05-12T11:41:55.138" v="3" actId="20577"/>
          <ac:spMkLst>
            <pc:docMk/>
            <pc:sldMk cId="3230926584" sldId="455"/>
            <ac:spMk id="9" creationId="{00000000-0000-0000-0000-000000000000}"/>
          </ac:spMkLst>
        </pc:spChg>
      </pc:sldChg>
      <pc:sldChg chg="addCm">
        <pc:chgData name="Kirsten Volpi" userId="S::kvolpi@mines.edu::b326a837-d653-47ed-bf0b-f41598fdc0bb" providerId="AD" clId="Web-{4B14E03C-B01A-4F27-945F-FDD75F0DF7C5}" dt="2021-05-12T11:50:59.582" v="25"/>
        <pc:sldMkLst>
          <pc:docMk/>
          <pc:sldMk cId="3774565709" sldId="469"/>
        </pc:sldMkLst>
      </pc:sldChg>
      <pc:sldChg chg="modSp">
        <pc:chgData name="Kirsten Volpi" userId="S::kvolpi@mines.edu::b326a837-d653-47ed-bf0b-f41598fdc0bb" providerId="AD" clId="Web-{4B14E03C-B01A-4F27-945F-FDD75F0DF7C5}" dt="2021-05-12T11:52:13.332" v="65" actId="20577"/>
        <pc:sldMkLst>
          <pc:docMk/>
          <pc:sldMk cId="2760475448" sldId="471"/>
        </pc:sldMkLst>
        <pc:spChg chg="mod">
          <ac:chgData name="Kirsten Volpi" userId="S::kvolpi@mines.edu::b326a837-d653-47ed-bf0b-f41598fdc0bb" providerId="AD" clId="Web-{4B14E03C-B01A-4F27-945F-FDD75F0DF7C5}" dt="2021-05-12T11:52:13.332" v="65" actId="20577"/>
          <ac:spMkLst>
            <pc:docMk/>
            <pc:sldMk cId="2760475448" sldId="471"/>
            <ac:spMk id="5" creationId="{00000000-0000-0000-0000-000000000000}"/>
          </ac:spMkLst>
        </pc:spChg>
      </pc:sldChg>
    </pc:docChg>
  </pc:docChgLst>
  <pc:docChgLst>
    <pc:chgData name="Kirsten Volpi" userId="S::kvolpi@mines.edu::b326a837-d653-47ed-bf0b-f41598fdc0bb" providerId="AD" clId="Web-{7A45043A-E5A0-4F64-9FAB-1A15935D430D}"/>
    <pc:docChg chg="modSld sldOrd">
      <pc:chgData name="Kirsten Volpi" userId="S::kvolpi@mines.edu::b326a837-d653-47ed-bf0b-f41598fdc0bb" providerId="AD" clId="Web-{7A45043A-E5A0-4F64-9FAB-1A15935D430D}" dt="2021-05-13T17:54:05.356" v="29"/>
      <pc:docMkLst>
        <pc:docMk/>
      </pc:docMkLst>
      <pc:sldChg chg="addCm delCm">
        <pc:chgData name="Kirsten Volpi" userId="S::kvolpi@mines.edu::b326a837-d653-47ed-bf0b-f41598fdc0bb" providerId="AD" clId="Web-{7A45043A-E5A0-4F64-9FAB-1A15935D430D}" dt="2021-05-13T17:52:47.604" v="12"/>
        <pc:sldMkLst>
          <pc:docMk/>
          <pc:sldMk cId="2666693487" sldId="449"/>
        </pc:sldMkLst>
      </pc:sldChg>
      <pc:sldChg chg="ord">
        <pc:chgData name="Kirsten Volpi" userId="S::kvolpi@mines.edu::b326a837-d653-47ed-bf0b-f41598fdc0bb" providerId="AD" clId="Web-{7A45043A-E5A0-4F64-9FAB-1A15935D430D}" dt="2021-05-13T17:48:32.176" v="4"/>
        <pc:sldMkLst>
          <pc:docMk/>
          <pc:sldMk cId="254806561" sldId="452"/>
        </pc:sldMkLst>
      </pc:sldChg>
      <pc:sldChg chg="delCm">
        <pc:chgData name="Kirsten Volpi" userId="S::kvolpi@mines.edu::b326a837-d653-47ed-bf0b-f41598fdc0bb" providerId="AD" clId="Web-{7A45043A-E5A0-4F64-9FAB-1A15935D430D}" dt="2021-05-13T17:54:05.356" v="29"/>
        <pc:sldMkLst>
          <pc:docMk/>
          <pc:sldMk cId="3774565709" sldId="469"/>
        </pc:sldMkLst>
      </pc:sldChg>
      <pc:sldChg chg="delCm">
        <pc:chgData name="Kirsten Volpi" userId="S::kvolpi@mines.edu::b326a837-d653-47ed-bf0b-f41598fdc0bb" providerId="AD" clId="Web-{7A45043A-E5A0-4F64-9FAB-1A15935D430D}" dt="2021-05-13T17:49:35.677" v="5"/>
        <pc:sldMkLst>
          <pc:docMk/>
          <pc:sldMk cId="3726123962" sldId="470"/>
        </pc:sldMkLst>
      </pc:sldChg>
      <pc:sldChg chg="modSp">
        <pc:chgData name="Kirsten Volpi" userId="S::kvolpi@mines.edu::b326a837-d653-47ed-bf0b-f41598fdc0bb" providerId="AD" clId="Web-{7A45043A-E5A0-4F64-9FAB-1A15935D430D}" dt="2021-05-13T17:47:32.018" v="2" actId="20577"/>
        <pc:sldMkLst>
          <pc:docMk/>
          <pc:sldMk cId="2760475448" sldId="471"/>
        </pc:sldMkLst>
        <pc:spChg chg="mod">
          <ac:chgData name="Kirsten Volpi" userId="S::kvolpi@mines.edu::b326a837-d653-47ed-bf0b-f41598fdc0bb" providerId="AD" clId="Web-{7A45043A-E5A0-4F64-9FAB-1A15935D430D}" dt="2021-05-13T17:47:32.018" v="2" actId="20577"/>
          <ac:spMkLst>
            <pc:docMk/>
            <pc:sldMk cId="2760475448" sldId="471"/>
            <ac:spMk id="5" creationId="{00000000-0000-0000-0000-000000000000}"/>
          </ac:spMkLst>
        </pc:spChg>
      </pc:sldChg>
      <pc:sldChg chg="modSp">
        <pc:chgData name="Kirsten Volpi" userId="S::kvolpi@mines.edu::b326a837-d653-47ed-bf0b-f41598fdc0bb" providerId="AD" clId="Web-{7A45043A-E5A0-4F64-9FAB-1A15935D430D}" dt="2021-05-13T17:53:55.855" v="28" actId="14100"/>
        <pc:sldMkLst>
          <pc:docMk/>
          <pc:sldMk cId="4272429077" sldId="477"/>
        </pc:sldMkLst>
        <pc:spChg chg="mod">
          <ac:chgData name="Kirsten Volpi" userId="S::kvolpi@mines.edu::b326a837-d653-47ed-bf0b-f41598fdc0bb" providerId="AD" clId="Web-{7A45043A-E5A0-4F64-9FAB-1A15935D430D}" dt="2021-05-13T17:53:52.183" v="27" actId="1076"/>
          <ac:spMkLst>
            <pc:docMk/>
            <pc:sldMk cId="4272429077" sldId="477"/>
            <ac:spMk id="2" creationId="{C436F8E9-71F6-4E12-94A0-D84D97248768}"/>
          </ac:spMkLst>
        </pc:spChg>
        <pc:picChg chg="mod">
          <ac:chgData name="Kirsten Volpi" userId="S::kvolpi@mines.edu::b326a837-d653-47ed-bf0b-f41598fdc0bb" providerId="AD" clId="Web-{7A45043A-E5A0-4F64-9FAB-1A15935D430D}" dt="2021-05-13T17:53:55.855" v="28" actId="14100"/>
          <ac:picMkLst>
            <pc:docMk/>
            <pc:sldMk cId="4272429077" sldId="477"/>
            <ac:picMk id="8" creationId="{F4893937-5806-4081-AE32-12D054D0C130}"/>
          </ac:picMkLst>
        </pc:picChg>
      </pc:sldChg>
      <pc:sldChg chg="addCm delCm">
        <pc:chgData name="Kirsten Volpi" userId="S::kvolpi@mines.edu::b326a837-d653-47ed-bf0b-f41598fdc0bb" providerId="AD" clId="Web-{7A45043A-E5A0-4F64-9FAB-1A15935D430D}" dt="2021-05-13T17:50:50.851" v="9"/>
        <pc:sldMkLst>
          <pc:docMk/>
          <pc:sldMk cId="3920419036" sldId="479"/>
        </pc:sldMkLst>
      </pc:sldChg>
    </pc:docChg>
  </pc:docChgLst>
  <pc:docChgLst>
    <pc:chgData name="Cammy Davis-Smith" userId="S::cdavissmith@mines.edu::d6e1f5a5-975c-496e-b39f-4db8008f078f" providerId="AD" clId="Web-{DD07D3DA-869D-4CDC-B4A5-3409DA568BED}"/>
    <pc:docChg chg="modSld">
      <pc:chgData name="Cammy Davis-Smith" userId="S::cdavissmith@mines.edu::d6e1f5a5-975c-496e-b39f-4db8008f078f" providerId="AD" clId="Web-{DD07D3DA-869D-4CDC-B4A5-3409DA568BED}" dt="2021-05-17T15:29:21.314" v="7" actId="20577"/>
      <pc:docMkLst>
        <pc:docMk/>
      </pc:docMkLst>
      <pc:sldChg chg="modSp">
        <pc:chgData name="Cammy Davis-Smith" userId="S::cdavissmith@mines.edu::d6e1f5a5-975c-496e-b39f-4db8008f078f" providerId="AD" clId="Web-{DD07D3DA-869D-4CDC-B4A5-3409DA568BED}" dt="2021-05-17T15:29:21.314" v="7" actId="20577"/>
        <pc:sldMkLst>
          <pc:docMk/>
          <pc:sldMk cId="3400635613" sldId="263"/>
        </pc:sldMkLst>
        <pc:spChg chg="mod">
          <ac:chgData name="Cammy Davis-Smith" userId="S::cdavissmith@mines.edu::d6e1f5a5-975c-496e-b39f-4db8008f078f" providerId="AD" clId="Web-{DD07D3DA-869D-4CDC-B4A5-3409DA568BED}" dt="2021-05-17T15:29:21.314" v="7" actId="20577"/>
          <ac:spMkLst>
            <pc:docMk/>
            <pc:sldMk cId="3400635613" sldId="263"/>
            <ac:spMk id="3" creationId="{00000000-0000-0000-0000-000000000000}"/>
          </ac:spMkLst>
        </pc:spChg>
      </pc:sldChg>
    </pc:docChg>
  </pc:docChgLst>
  <pc:docChgLst>
    <pc:chgData name="Cammy Davis-Smith" userId="d6e1f5a5-975c-496e-b39f-4db8008f078f" providerId="ADAL" clId="{FCA68742-31CA-412D-86B7-3FCDAA906FAB}"/>
    <pc:docChg chg="custSel modSld">
      <pc:chgData name="Cammy Davis-Smith" userId="d6e1f5a5-975c-496e-b39f-4db8008f078f" providerId="ADAL" clId="{FCA68742-31CA-412D-86B7-3FCDAA906FAB}" dt="2021-05-17T17:00:24.191" v="12" actId="1076"/>
      <pc:docMkLst>
        <pc:docMk/>
      </pc:docMkLst>
      <pc:sldChg chg="addSp delSp modSp">
        <pc:chgData name="Cammy Davis-Smith" userId="d6e1f5a5-975c-496e-b39f-4db8008f078f" providerId="ADAL" clId="{FCA68742-31CA-412D-86B7-3FCDAA906FAB}" dt="2021-05-17T17:00:24.191" v="12" actId="1076"/>
        <pc:sldMkLst>
          <pc:docMk/>
          <pc:sldMk cId="4272429077" sldId="477"/>
        </pc:sldMkLst>
        <pc:spChg chg="mod">
          <ac:chgData name="Cammy Davis-Smith" userId="d6e1f5a5-975c-496e-b39f-4db8008f078f" providerId="ADAL" clId="{FCA68742-31CA-412D-86B7-3FCDAA906FAB}" dt="2021-05-17T16:59:39.441" v="8" actId="1076"/>
          <ac:spMkLst>
            <pc:docMk/>
            <pc:sldMk cId="4272429077" sldId="477"/>
            <ac:spMk id="2" creationId="{C436F8E9-71F6-4E12-94A0-D84D97248768}"/>
          </ac:spMkLst>
        </pc:spChg>
        <pc:spChg chg="add del mod">
          <ac:chgData name="Cammy Davis-Smith" userId="d6e1f5a5-975c-496e-b39f-4db8008f078f" providerId="ADAL" clId="{FCA68742-31CA-412D-86B7-3FCDAA906FAB}" dt="2021-05-17T16:59:27.462" v="4" actId="478"/>
          <ac:spMkLst>
            <pc:docMk/>
            <pc:sldMk cId="4272429077" sldId="477"/>
            <ac:spMk id="5" creationId="{7A17CF5F-9231-44DA-AA66-764F6B9E8B4D}"/>
          </ac:spMkLst>
        </pc:spChg>
        <pc:picChg chg="mod">
          <ac:chgData name="Cammy Davis-Smith" userId="d6e1f5a5-975c-496e-b39f-4db8008f078f" providerId="ADAL" clId="{FCA68742-31CA-412D-86B7-3FCDAA906FAB}" dt="2021-05-17T17:00:24.191" v="12" actId="1076"/>
          <ac:picMkLst>
            <pc:docMk/>
            <pc:sldMk cId="4272429077" sldId="477"/>
            <ac:picMk id="3" creationId="{5056EE03-EE16-4716-97C4-86277F80AD6C}"/>
          </ac:picMkLst>
        </pc:picChg>
        <pc:picChg chg="add mod">
          <ac:chgData name="Cammy Davis-Smith" userId="d6e1f5a5-975c-496e-b39f-4db8008f078f" providerId="ADAL" clId="{FCA68742-31CA-412D-86B7-3FCDAA906FAB}" dt="2021-05-17T17:00:20.822" v="11" actId="1076"/>
          <ac:picMkLst>
            <pc:docMk/>
            <pc:sldMk cId="4272429077" sldId="477"/>
            <ac:picMk id="7" creationId="{B28ABB49-26F7-4CAA-B26F-672C9202F566}"/>
          </ac:picMkLst>
        </pc:picChg>
      </pc:sldChg>
    </pc:docChg>
  </pc:docChgLst>
  <pc:docChgLst>
    <pc:chgData name="Chris Stoppel" userId="S::cstoppel@mines.edu::c7edfece-e87e-4540-b8d1-81d36ad1e45d" providerId="AD" clId="Web-{4F7F596B-BB3A-49CE-858C-66932A484AA1}"/>
    <pc:docChg chg="modSld">
      <pc:chgData name="Chris Stoppel" userId="S::cstoppel@mines.edu::c7edfece-e87e-4540-b8d1-81d36ad1e45d" providerId="AD" clId="Web-{4F7F596B-BB3A-49CE-858C-66932A484AA1}" dt="2021-05-13T13:57:58.778" v="0"/>
      <pc:docMkLst>
        <pc:docMk/>
      </pc:docMkLst>
      <pc:sldChg chg="modSp">
        <pc:chgData name="Chris Stoppel" userId="S::cstoppel@mines.edu::c7edfece-e87e-4540-b8d1-81d36ad1e45d" providerId="AD" clId="Web-{4F7F596B-BB3A-49CE-858C-66932A484AA1}" dt="2021-05-13T13:57:58.778" v="0"/>
        <pc:sldMkLst>
          <pc:docMk/>
          <pc:sldMk cId="4272429077" sldId="477"/>
        </pc:sldMkLst>
        <pc:picChg chg="ord">
          <ac:chgData name="Chris Stoppel" userId="S::cstoppel@mines.edu::c7edfece-e87e-4540-b8d1-81d36ad1e45d" providerId="AD" clId="Web-{4F7F596B-BB3A-49CE-858C-66932A484AA1}" dt="2021-05-13T13:57:58.778" v="0"/>
          <ac:picMkLst>
            <pc:docMk/>
            <pc:sldMk cId="4272429077" sldId="477"/>
            <ac:picMk id="8" creationId="{F4893937-5806-4081-AE32-12D054D0C130}"/>
          </ac:picMkLst>
        </pc:picChg>
      </pc:sldChg>
    </pc:docChg>
  </pc:docChgLst>
  <pc:docChgLst>
    <pc:chgData name="Chris Stoppel" userId="S::cstoppel@mines.edu::c7edfece-e87e-4540-b8d1-81d36ad1e45d" providerId="AD" clId="Web-{6273C0FE-408E-4FFF-899D-78FDD800180C}"/>
    <pc:docChg chg="modSld">
      <pc:chgData name="Chris Stoppel" userId="S::cstoppel@mines.edu::c7edfece-e87e-4540-b8d1-81d36ad1e45d" providerId="AD" clId="Web-{6273C0FE-408E-4FFF-899D-78FDD800180C}" dt="2021-05-12T14:15:40.812" v="1"/>
      <pc:docMkLst>
        <pc:docMk/>
      </pc:docMkLst>
    </pc:docChg>
  </pc:docChgLst>
  <pc:docChgLst>
    <pc:chgData name="Chris Stoppel" userId="S::cstoppel@mines.edu::c7edfece-e87e-4540-b8d1-81d36ad1e45d" providerId="AD" clId="Web-{7A19F7BE-9321-4326-A47A-0EE245EA5833}"/>
    <pc:docChg chg="modSld">
      <pc:chgData name="Chris Stoppel" userId="S::cstoppel@mines.edu::c7edfece-e87e-4540-b8d1-81d36ad1e45d" providerId="AD" clId="Web-{7A19F7BE-9321-4326-A47A-0EE245EA5833}" dt="2021-05-14T14:06:49.035" v="2" actId="20577"/>
      <pc:docMkLst>
        <pc:docMk/>
      </pc:docMkLst>
      <pc:sldChg chg="modSp">
        <pc:chgData name="Chris Stoppel" userId="S::cstoppel@mines.edu::c7edfece-e87e-4540-b8d1-81d36ad1e45d" providerId="AD" clId="Web-{7A19F7BE-9321-4326-A47A-0EE245EA5833}" dt="2021-05-14T14:06:49.035" v="2" actId="20577"/>
        <pc:sldMkLst>
          <pc:docMk/>
          <pc:sldMk cId="3230926584" sldId="455"/>
        </pc:sldMkLst>
        <pc:spChg chg="mod">
          <ac:chgData name="Chris Stoppel" userId="S::cstoppel@mines.edu::c7edfece-e87e-4540-b8d1-81d36ad1e45d" providerId="AD" clId="Web-{7A19F7BE-9321-4326-A47A-0EE245EA5833}" dt="2021-05-14T14:06:49.035" v="2" actId="20577"/>
          <ac:spMkLst>
            <pc:docMk/>
            <pc:sldMk cId="3230926584" sldId="455"/>
            <ac:spMk id="5" creationId="{00000000-0000-0000-0000-000000000000}"/>
          </ac:spMkLst>
        </pc:spChg>
      </pc:sldChg>
    </pc:docChg>
  </pc:docChgLst>
  <pc:docChgLst>
    <pc:chgData name="Cammy Davis-Smith" userId="d6e1f5a5-975c-496e-b39f-4db8008f078f" providerId="ADAL" clId="{7C134957-F50A-4D0D-AEB6-8AF48C21FEC3}"/>
    <pc:docChg chg="modSld">
      <pc:chgData name="Cammy Davis-Smith" userId="d6e1f5a5-975c-496e-b39f-4db8008f078f" providerId="ADAL" clId="{7C134957-F50A-4D0D-AEB6-8AF48C21FEC3}" dt="2021-05-14T16:04:03.470" v="21" actId="1076"/>
      <pc:docMkLst>
        <pc:docMk/>
      </pc:docMkLst>
      <pc:sldChg chg="modSp">
        <pc:chgData name="Cammy Davis-Smith" userId="d6e1f5a5-975c-496e-b39f-4db8008f078f" providerId="ADAL" clId="{7C134957-F50A-4D0D-AEB6-8AF48C21FEC3}" dt="2021-05-14T16:04:03.470" v="21" actId="1076"/>
        <pc:sldMkLst>
          <pc:docMk/>
          <pc:sldMk cId="3230926584" sldId="455"/>
        </pc:sldMkLst>
        <pc:spChg chg="mod">
          <ac:chgData name="Cammy Davis-Smith" userId="d6e1f5a5-975c-496e-b39f-4db8008f078f" providerId="ADAL" clId="{7C134957-F50A-4D0D-AEB6-8AF48C21FEC3}" dt="2021-05-14T15:16:45.494" v="19" actId="1035"/>
          <ac:spMkLst>
            <pc:docMk/>
            <pc:sldMk cId="3230926584" sldId="455"/>
            <ac:spMk id="5" creationId="{00000000-0000-0000-0000-000000000000}"/>
          </ac:spMkLst>
        </pc:spChg>
        <pc:spChg chg="mod">
          <ac:chgData name="Cammy Davis-Smith" userId="d6e1f5a5-975c-496e-b39f-4db8008f078f" providerId="ADAL" clId="{7C134957-F50A-4D0D-AEB6-8AF48C21FEC3}" dt="2021-05-14T15:16:45.494" v="19" actId="1035"/>
          <ac:spMkLst>
            <pc:docMk/>
            <pc:sldMk cId="3230926584" sldId="455"/>
            <ac:spMk id="12" creationId="{00000000-0000-0000-0000-000000000000}"/>
          </ac:spMkLst>
        </pc:spChg>
        <pc:graphicFrameChg chg="mod">
          <ac:chgData name="Cammy Davis-Smith" userId="d6e1f5a5-975c-496e-b39f-4db8008f078f" providerId="ADAL" clId="{7C134957-F50A-4D0D-AEB6-8AF48C21FEC3}" dt="2021-05-14T15:16:37.793" v="1" actId="1076"/>
          <ac:graphicFrameMkLst>
            <pc:docMk/>
            <pc:sldMk cId="3230926584" sldId="455"/>
            <ac:graphicFrameMk id="11" creationId="{00000000-0008-0000-0200-00000A000000}"/>
          </ac:graphicFrameMkLst>
        </pc:graphicFrameChg>
        <pc:graphicFrameChg chg="mod">
          <ac:chgData name="Cammy Davis-Smith" userId="d6e1f5a5-975c-496e-b39f-4db8008f078f" providerId="ADAL" clId="{7C134957-F50A-4D0D-AEB6-8AF48C21FEC3}" dt="2021-05-14T15:16:37.793" v="1" actId="1076"/>
          <ac:graphicFrameMkLst>
            <pc:docMk/>
            <pc:sldMk cId="3230926584" sldId="455"/>
            <ac:graphicFrameMk id="13" creationId="{00000000-0008-0000-0200-000009000000}"/>
          </ac:graphicFrameMkLst>
        </pc:graphicFrameChg>
        <pc:picChg chg="mod">
          <ac:chgData name="Cammy Davis-Smith" userId="d6e1f5a5-975c-496e-b39f-4db8008f078f" providerId="ADAL" clId="{7C134957-F50A-4D0D-AEB6-8AF48C21FEC3}" dt="2021-05-14T16:04:03.470" v="21" actId="1076"/>
          <ac:picMkLst>
            <pc:docMk/>
            <pc:sldMk cId="3230926584" sldId="455"/>
            <ac:picMk id="14" creationId="{5F495227-907A-444C-B520-11DB3D9B09A9}"/>
          </ac:picMkLst>
        </pc:picChg>
      </pc:sldChg>
    </pc:docChg>
  </pc:docChgLst>
  <pc:docChgLst>
    <pc:chgData name="Chris Stoppel" userId="S::cstoppel@mines.edu::c7edfece-e87e-4540-b8d1-81d36ad1e45d" providerId="AD" clId="Web-{21F59DEC-57AD-48DD-ABE8-8198EE87078E}"/>
    <pc:docChg chg="">
      <pc:chgData name="Chris Stoppel" userId="S::cstoppel@mines.edu::c7edfece-e87e-4540-b8d1-81d36ad1e45d" providerId="AD" clId="Web-{21F59DEC-57AD-48DD-ABE8-8198EE87078E}" dt="2021-05-12T20:11:21.671" v="0"/>
      <pc:docMkLst>
        <pc:docMk/>
      </pc:docMkLst>
      <pc:sldChg chg="addCm">
        <pc:chgData name="Chris Stoppel" userId="S::cstoppel@mines.edu::c7edfece-e87e-4540-b8d1-81d36ad1e45d" providerId="AD" clId="Web-{21F59DEC-57AD-48DD-ABE8-8198EE87078E}" dt="2021-05-12T20:11:21.671" v="0"/>
        <pc:sldMkLst>
          <pc:docMk/>
          <pc:sldMk cId="4039238860" sldId="466"/>
        </pc:sldMkLst>
      </pc:sldChg>
    </pc:docChg>
  </pc:docChgLst>
  <pc:docChgLst>
    <pc:chgData name="Chris Stoppel" userId="S::cstoppel@mines.edu::c7edfece-e87e-4540-b8d1-81d36ad1e45d" providerId="AD" clId="Web-{AB5DA563-DE31-49C8-9C56-D391D460B10E}"/>
    <pc:docChg chg="delSld modSection">
      <pc:chgData name="Chris Stoppel" userId="S::cstoppel@mines.edu::c7edfece-e87e-4540-b8d1-81d36ad1e45d" providerId="AD" clId="Web-{AB5DA563-DE31-49C8-9C56-D391D460B10E}" dt="2021-05-12T14:00:16.330" v="0"/>
      <pc:docMkLst>
        <pc:docMk/>
      </pc:docMkLst>
    </pc:docChg>
  </pc:docChgLst>
  <pc:docChgLst>
    <pc:chgData name="Chris Stoppel" userId="S::cstoppel@mines.edu::c7edfece-e87e-4540-b8d1-81d36ad1e45d" providerId="AD" clId="Web-{A77F5212-B171-4ADE-B60D-1BEA16B9B94A}"/>
    <pc:docChg chg="">
      <pc:chgData name="Chris Stoppel" userId="S::cstoppel@mines.edu::c7edfece-e87e-4540-b8d1-81d36ad1e45d" providerId="AD" clId="Web-{A77F5212-B171-4ADE-B60D-1BEA16B9B94A}" dt="2021-05-13T18:05:24.744" v="0"/>
      <pc:docMkLst>
        <pc:docMk/>
      </pc:docMkLst>
      <pc:sldChg chg="addCm">
        <pc:chgData name="Chris Stoppel" userId="S::cstoppel@mines.edu::c7edfece-e87e-4540-b8d1-81d36ad1e45d" providerId="AD" clId="Web-{A77F5212-B171-4ADE-B60D-1BEA16B9B94A}" dt="2021-05-13T18:05:24.744" v="0"/>
        <pc:sldMkLst>
          <pc:docMk/>
          <pc:sldMk cId="2666693487" sldId="449"/>
        </pc:sldMkLst>
      </pc:sldChg>
    </pc:docChg>
  </pc:docChgLst>
  <pc:docChgLst>
    <pc:chgData name="Chris Stoppel" userId="c7edfece-e87e-4540-b8d1-81d36ad1e45d" providerId="ADAL" clId="{446BE034-D904-45F3-83E7-F3A701454CCF}"/>
    <pc:docChg chg="undo custSel addSld delSld modSld modSection">
      <pc:chgData name="Chris Stoppel" userId="c7edfece-e87e-4540-b8d1-81d36ad1e45d" providerId="ADAL" clId="{446BE034-D904-45F3-83E7-F3A701454CCF}" dt="2021-05-11T19:27:39.567" v="75" actId="2696"/>
      <pc:docMkLst>
        <pc:docMk/>
      </pc:docMkLst>
      <pc:sldChg chg="del">
        <pc:chgData name="Chris Stoppel" userId="c7edfece-e87e-4540-b8d1-81d36ad1e45d" providerId="ADAL" clId="{446BE034-D904-45F3-83E7-F3A701454CCF}" dt="2021-05-11T19:27:23.304" v="74" actId="2696"/>
        <pc:sldMkLst>
          <pc:docMk/>
          <pc:sldMk cId="2182092239" sldId="445"/>
        </pc:sldMkLst>
      </pc:sldChg>
      <pc:sldChg chg="addSp delSp modSp delCm">
        <pc:chgData name="Chris Stoppel" userId="c7edfece-e87e-4540-b8d1-81d36ad1e45d" providerId="ADAL" clId="{446BE034-D904-45F3-83E7-F3A701454CCF}" dt="2021-05-11T03:53:07.373" v="12"/>
        <pc:sldMkLst>
          <pc:docMk/>
          <pc:sldMk cId="131199414" sldId="447"/>
        </pc:sldMkLst>
        <pc:picChg chg="add mod">
          <ac:chgData name="Chris Stoppel" userId="c7edfece-e87e-4540-b8d1-81d36ad1e45d" providerId="ADAL" clId="{446BE034-D904-45F3-83E7-F3A701454CCF}" dt="2021-05-11T03:52:59.507" v="11" actId="14100"/>
          <ac:picMkLst>
            <pc:docMk/>
            <pc:sldMk cId="131199414" sldId="447"/>
            <ac:picMk id="3" creationId="{14635BBF-6B25-4347-A539-A0913BF756A4}"/>
          </ac:picMkLst>
        </pc:picChg>
        <pc:picChg chg="del">
          <ac:chgData name="Chris Stoppel" userId="c7edfece-e87e-4540-b8d1-81d36ad1e45d" providerId="ADAL" clId="{446BE034-D904-45F3-83E7-F3A701454CCF}" dt="2021-05-11T03:51:29.222" v="0" actId="478"/>
          <ac:picMkLst>
            <pc:docMk/>
            <pc:sldMk cId="131199414" sldId="447"/>
            <ac:picMk id="5" creationId="{1D7E1451-CA1B-4693-9E41-C604976632B8}"/>
          </ac:picMkLst>
        </pc:picChg>
        <pc:picChg chg="add del mod">
          <ac:chgData name="Chris Stoppel" userId="c7edfece-e87e-4540-b8d1-81d36ad1e45d" providerId="ADAL" clId="{446BE034-D904-45F3-83E7-F3A701454CCF}" dt="2021-05-11T03:52:43.898" v="8" actId="478"/>
          <ac:picMkLst>
            <pc:docMk/>
            <pc:sldMk cId="131199414" sldId="447"/>
            <ac:picMk id="6" creationId="{76B9D28A-F2EC-46B9-9D2A-423C6350CF88}"/>
          </ac:picMkLst>
        </pc:picChg>
        <pc:picChg chg="add mod">
          <ac:chgData name="Chris Stoppel" userId="c7edfece-e87e-4540-b8d1-81d36ad1e45d" providerId="ADAL" clId="{446BE034-D904-45F3-83E7-F3A701454CCF}" dt="2021-05-11T03:52:55.589" v="10" actId="1076"/>
          <ac:picMkLst>
            <pc:docMk/>
            <pc:sldMk cId="131199414" sldId="447"/>
            <ac:picMk id="7" creationId="{349622F8-4904-46E7-BD25-B86BEB593947}"/>
          </ac:picMkLst>
        </pc:picChg>
      </pc:sldChg>
      <pc:sldChg chg="addSp delSp modSp delCm">
        <pc:chgData name="Chris Stoppel" userId="c7edfece-e87e-4540-b8d1-81d36ad1e45d" providerId="ADAL" clId="{446BE034-D904-45F3-83E7-F3A701454CCF}" dt="2021-05-11T03:54:32.115" v="24" actId="20577"/>
        <pc:sldMkLst>
          <pc:docMk/>
          <pc:sldMk cId="2666693487" sldId="449"/>
        </pc:sldMkLst>
        <pc:spChg chg="mod">
          <ac:chgData name="Chris Stoppel" userId="c7edfece-e87e-4540-b8d1-81d36ad1e45d" providerId="ADAL" clId="{446BE034-D904-45F3-83E7-F3A701454CCF}" dt="2021-05-11T03:54:32.115" v="24" actId="20577"/>
          <ac:spMkLst>
            <pc:docMk/>
            <pc:sldMk cId="2666693487" sldId="449"/>
            <ac:spMk id="6" creationId="{F9D76CB9-6C53-4040-A941-F3620B8D41DA}"/>
          </ac:spMkLst>
        </pc:spChg>
        <pc:picChg chg="add mod">
          <ac:chgData name="Chris Stoppel" userId="c7edfece-e87e-4540-b8d1-81d36ad1e45d" providerId="ADAL" clId="{446BE034-D904-45F3-83E7-F3A701454CCF}" dt="2021-05-11T03:53:39.980" v="15" actId="1076"/>
          <ac:picMkLst>
            <pc:docMk/>
            <pc:sldMk cId="2666693487" sldId="449"/>
            <ac:picMk id="2" creationId="{4DC185A3-5D9E-4069-815F-866980C26447}"/>
          </ac:picMkLst>
        </pc:picChg>
        <pc:picChg chg="add mod">
          <ac:chgData name="Chris Stoppel" userId="c7edfece-e87e-4540-b8d1-81d36ad1e45d" providerId="ADAL" clId="{446BE034-D904-45F3-83E7-F3A701454CCF}" dt="2021-05-11T03:53:56.518" v="18" actId="1076"/>
          <ac:picMkLst>
            <pc:docMk/>
            <pc:sldMk cId="2666693487" sldId="449"/>
            <ac:picMk id="3" creationId="{E58EF037-2D89-4796-AE73-00D8C1BDD5FB}"/>
          </ac:picMkLst>
        </pc:picChg>
        <pc:picChg chg="del">
          <ac:chgData name="Chris Stoppel" userId="c7edfece-e87e-4540-b8d1-81d36ad1e45d" providerId="ADAL" clId="{446BE034-D904-45F3-83E7-F3A701454CCF}" dt="2021-05-11T03:53:29.329" v="13" actId="478"/>
          <ac:picMkLst>
            <pc:docMk/>
            <pc:sldMk cId="2666693487" sldId="449"/>
            <ac:picMk id="8" creationId="{3897D4A4-26EE-4578-8514-7DC9F33E9537}"/>
          </ac:picMkLst>
        </pc:picChg>
        <pc:picChg chg="del">
          <ac:chgData name="Chris Stoppel" userId="c7edfece-e87e-4540-b8d1-81d36ad1e45d" providerId="ADAL" clId="{446BE034-D904-45F3-83E7-F3A701454CCF}" dt="2021-05-11T03:53:43.431" v="16" actId="478"/>
          <ac:picMkLst>
            <pc:docMk/>
            <pc:sldMk cId="2666693487" sldId="449"/>
            <ac:picMk id="10" creationId="{8CA643E8-5718-4064-8653-6164C47C0137}"/>
          </ac:picMkLst>
        </pc:picChg>
      </pc:sldChg>
      <pc:sldChg chg="addSp delSp modSp addCm modCm">
        <pc:chgData name="Chris Stoppel" userId="c7edfece-e87e-4540-b8d1-81d36ad1e45d" providerId="ADAL" clId="{446BE034-D904-45F3-83E7-F3A701454CCF}" dt="2021-05-11T19:23:51.413" v="34"/>
        <pc:sldMkLst>
          <pc:docMk/>
          <pc:sldMk cId="843405584" sldId="450"/>
        </pc:sldMkLst>
        <pc:picChg chg="add mod">
          <ac:chgData name="Chris Stoppel" userId="c7edfece-e87e-4540-b8d1-81d36ad1e45d" providerId="ADAL" clId="{446BE034-D904-45F3-83E7-F3A701454CCF}" dt="2021-05-11T19:23:17.611" v="33" actId="14100"/>
          <ac:picMkLst>
            <pc:docMk/>
            <pc:sldMk cId="843405584" sldId="450"/>
            <ac:picMk id="3" creationId="{07C253B0-B981-4DD2-B5C4-A889A0033A6B}"/>
          </ac:picMkLst>
        </pc:picChg>
        <pc:picChg chg="add del">
          <ac:chgData name="Chris Stoppel" userId="c7edfece-e87e-4540-b8d1-81d36ad1e45d" providerId="ADAL" clId="{446BE034-D904-45F3-83E7-F3A701454CCF}" dt="2021-05-11T19:23:09.432" v="30" actId="478"/>
          <ac:picMkLst>
            <pc:docMk/>
            <pc:sldMk cId="843405584" sldId="450"/>
            <ac:picMk id="6" creationId="{A8BD7100-4A8F-4632-AF33-A4BC7ABD9A2F}"/>
          </ac:picMkLst>
        </pc:picChg>
      </pc:sldChg>
      <pc:sldChg chg="modSp">
        <pc:chgData name="Chris Stoppel" userId="c7edfece-e87e-4540-b8d1-81d36ad1e45d" providerId="ADAL" clId="{446BE034-D904-45F3-83E7-F3A701454CCF}" dt="2021-05-11T19:26:03.921" v="72" actId="13926"/>
        <pc:sldMkLst>
          <pc:docMk/>
          <pc:sldMk cId="3774565709" sldId="469"/>
        </pc:sldMkLst>
        <pc:spChg chg="mod">
          <ac:chgData name="Chris Stoppel" userId="c7edfece-e87e-4540-b8d1-81d36ad1e45d" providerId="ADAL" clId="{446BE034-D904-45F3-83E7-F3A701454CCF}" dt="2021-05-11T19:26:03.921" v="72" actId="13926"/>
          <ac:spMkLst>
            <pc:docMk/>
            <pc:sldMk cId="3774565709" sldId="469"/>
            <ac:spMk id="6" creationId="{00000000-0000-0000-0000-000000000000}"/>
          </ac:spMkLst>
        </pc:spChg>
      </pc:sldChg>
      <pc:sldChg chg="add">
        <pc:chgData name="Chris Stoppel" userId="c7edfece-e87e-4540-b8d1-81d36ad1e45d" providerId="ADAL" clId="{446BE034-D904-45F3-83E7-F3A701454CCF}" dt="2021-05-11T03:55:06.758" v="25"/>
        <pc:sldMkLst>
          <pc:docMk/>
          <pc:sldMk cId="1976568570" sldId="473"/>
        </pc:sldMkLst>
      </pc:sldChg>
      <pc:sldChg chg="add">
        <pc:chgData name="Chris Stoppel" userId="c7edfece-e87e-4540-b8d1-81d36ad1e45d" providerId="ADAL" clId="{446BE034-D904-45F3-83E7-F3A701454CCF}" dt="2021-05-11T03:55:06.758" v="25"/>
        <pc:sldMkLst>
          <pc:docMk/>
          <pc:sldMk cId="818870371" sldId="474"/>
        </pc:sldMkLst>
      </pc:sldChg>
    </pc:docChg>
  </pc:docChgLst>
  <pc:docChgLst>
    <pc:chgData name="Kirsten Volpi" userId="S::kvolpi@mines.edu::b326a837-d653-47ed-bf0b-f41598fdc0bb" providerId="AD" clId="Web-{5777768D-8BF3-480A-AD77-C76072519AF4}"/>
    <pc:docChg chg="addSld modSld sldOrd modSection">
      <pc:chgData name="Kirsten Volpi" userId="S::kvolpi@mines.edu::b326a837-d653-47ed-bf0b-f41598fdc0bb" providerId="AD" clId="Web-{5777768D-8BF3-480A-AD77-C76072519AF4}" dt="2021-05-09T14:43:01.163" v="724" actId="20577"/>
      <pc:docMkLst>
        <pc:docMk/>
      </pc:docMkLst>
      <pc:sldChg chg="modSp addCm">
        <pc:chgData name="Kirsten Volpi" userId="S::kvolpi@mines.edu::b326a837-d653-47ed-bf0b-f41598fdc0bb" providerId="AD" clId="Web-{5777768D-8BF3-480A-AD77-C76072519AF4}" dt="2021-05-09T14:31:05.764" v="629" actId="20577"/>
        <pc:sldMkLst>
          <pc:docMk/>
          <pc:sldMk cId="778668156" sldId="390"/>
        </pc:sldMkLst>
        <pc:spChg chg="mod">
          <ac:chgData name="Kirsten Volpi" userId="S::kvolpi@mines.edu::b326a837-d653-47ed-bf0b-f41598fdc0bb" providerId="AD" clId="Web-{5777768D-8BF3-480A-AD77-C76072519AF4}" dt="2021-05-09T14:30:40.528" v="625" actId="20577"/>
          <ac:spMkLst>
            <pc:docMk/>
            <pc:sldMk cId="778668156" sldId="390"/>
            <ac:spMk id="5" creationId="{CDCEA898-E876-4388-8FD2-3320A575C52E}"/>
          </ac:spMkLst>
        </pc:spChg>
        <pc:spChg chg="mod">
          <ac:chgData name="Kirsten Volpi" userId="S::kvolpi@mines.edu::b326a837-d653-47ed-bf0b-f41598fdc0bb" providerId="AD" clId="Web-{5777768D-8BF3-480A-AD77-C76072519AF4}" dt="2021-05-09T14:31:05.764" v="629" actId="20577"/>
          <ac:spMkLst>
            <pc:docMk/>
            <pc:sldMk cId="778668156" sldId="390"/>
            <ac:spMk id="6" creationId="{811B55F6-C3EA-4202-9ED5-091C00FDCF3B}"/>
          </ac:spMkLst>
        </pc:spChg>
      </pc:sldChg>
      <pc:sldChg chg="delSp modSp addCm">
        <pc:chgData name="Kirsten Volpi" userId="S::kvolpi@mines.edu::b326a837-d653-47ed-bf0b-f41598fdc0bb" providerId="AD" clId="Web-{5777768D-8BF3-480A-AD77-C76072519AF4}" dt="2021-05-09T12:43:05.345" v="221" actId="14100"/>
        <pc:sldMkLst>
          <pc:docMk/>
          <pc:sldMk cId="1640480166" sldId="405"/>
        </pc:sldMkLst>
        <pc:spChg chg="mod">
          <ac:chgData name="Kirsten Volpi" userId="S::kvolpi@mines.edu::b326a837-d653-47ed-bf0b-f41598fdc0bb" providerId="AD" clId="Web-{5777768D-8BF3-480A-AD77-C76072519AF4}" dt="2021-05-09T12:43:05.345" v="221" actId="14100"/>
          <ac:spMkLst>
            <pc:docMk/>
            <pc:sldMk cId="1640480166" sldId="405"/>
            <ac:spMk id="2" creationId="{00000000-0000-0000-0000-000000000000}"/>
          </ac:spMkLst>
        </pc:spChg>
        <pc:spChg chg="del">
          <ac:chgData name="Kirsten Volpi" userId="S::kvolpi@mines.edu::b326a837-d653-47ed-bf0b-f41598fdc0bb" providerId="AD" clId="Web-{5777768D-8BF3-480A-AD77-C76072519AF4}" dt="2021-05-09T12:42:42.235" v="206"/>
          <ac:spMkLst>
            <pc:docMk/>
            <pc:sldMk cId="1640480166" sldId="405"/>
            <ac:spMk id="5" creationId="{979C4CAF-9C04-47A9-A97C-16C0145BC1B6}"/>
          </ac:spMkLst>
        </pc:spChg>
      </pc:sldChg>
      <pc:sldChg chg="addCm">
        <pc:chgData name="Kirsten Volpi" userId="S::kvolpi@mines.edu::b326a837-d653-47ed-bf0b-f41598fdc0bb" providerId="AD" clId="Web-{5777768D-8BF3-480A-AD77-C76072519AF4}" dt="2021-05-09T14:33:53.754" v="631"/>
        <pc:sldMkLst>
          <pc:docMk/>
          <pc:sldMk cId="1002725235" sldId="436"/>
        </pc:sldMkLst>
      </pc:sldChg>
      <pc:sldChg chg="addCm delCm">
        <pc:chgData name="Kirsten Volpi" userId="S::kvolpi@mines.edu::b326a837-d653-47ed-bf0b-f41598fdc0bb" providerId="AD" clId="Web-{5777768D-8BF3-480A-AD77-C76072519AF4}" dt="2021-05-09T14:41:11.675" v="690"/>
        <pc:sldMkLst>
          <pc:docMk/>
          <pc:sldMk cId="3912505080" sldId="442"/>
        </pc:sldMkLst>
      </pc:sldChg>
      <pc:sldChg chg="addCm">
        <pc:chgData name="Kirsten Volpi" userId="S::kvolpi@mines.edu::b326a837-d653-47ed-bf0b-f41598fdc0bb" providerId="AD" clId="Web-{5777768D-8BF3-480A-AD77-C76072519AF4}" dt="2021-05-09T14:28:34.165" v="573"/>
        <pc:sldMkLst>
          <pc:docMk/>
          <pc:sldMk cId="131199414" sldId="447"/>
        </pc:sldMkLst>
      </pc:sldChg>
      <pc:sldChg chg="addCm">
        <pc:chgData name="Kirsten Volpi" userId="S::kvolpi@mines.edu::b326a837-d653-47ed-bf0b-f41598fdc0bb" providerId="AD" clId="Web-{5777768D-8BF3-480A-AD77-C76072519AF4}" dt="2021-05-09T14:28:05.961" v="572"/>
        <pc:sldMkLst>
          <pc:docMk/>
          <pc:sldMk cId="2666693487" sldId="449"/>
        </pc:sldMkLst>
      </pc:sldChg>
      <pc:sldChg chg="modSp addCm">
        <pc:chgData name="Kirsten Volpi" userId="S::kvolpi@mines.edu::b326a837-d653-47ed-bf0b-f41598fdc0bb" providerId="AD" clId="Web-{5777768D-8BF3-480A-AD77-C76072519AF4}" dt="2021-05-09T14:36:20.728" v="648"/>
        <pc:sldMkLst>
          <pc:docMk/>
          <pc:sldMk cId="843405584" sldId="450"/>
        </pc:sldMkLst>
        <pc:spChg chg="mod">
          <ac:chgData name="Kirsten Volpi" userId="S::kvolpi@mines.edu::b326a837-d653-47ed-bf0b-f41598fdc0bb" providerId="AD" clId="Web-{5777768D-8BF3-480A-AD77-C76072519AF4}" dt="2021-05-09T14:34:50.115" v="646" actId="20577"/>
          <ac:spMkLst>
            <pc:docMk/>
            <pc:sldMk cId="843405584" sldId="450"/>
            <ac:spMk id="2" creationId="{757D6ACC-FCA9-4FD9-B7AD-37A8329A279F}"/>
          </ac:spMkLst>
        </pc:spChg>
      </pc:sldChg>
      <pc:sldChg chg="modSp">
        <pc:chgData name="Kirsten Volpi" userId="S::kvolpi@mines.edu::b326a837-d653-47ed-bf0b-f41598fdc0bb" providerId="AD" clId="Web-{5777768D-8BF3-480A-AD77-C76072519AF4}" dt="2021-05-09T14:11:33.111" v="404" actId="20577"/>
        <pc:sldMkLst>
          <pc:docMk/>
          <pc:sldMk cId="1557084049" sldId="451"/>
        </pc:sldMkLst>
        <pc:spChg chg="mod">
          <ac:chgData name="Kirsten Volpi" userId="S::kvolpi@mines.edu::b326a837-d653-47ed-bf0b-f41598fdc0bb" providerId="AD" clId="Web-{5777768D-8BF3-480A-AD77-C76072519AF4}" dt="2021-05-09T12:34:43.070" v="12" actId="20577"/>
          <ac:spMkLst>
            <pc:docMk/>
            <pc:sldMk cId="1557084049" sldId="451"/>
            <ac:spMk id="5" creationId="{FBB3B0FD-30F0-7848-994D-8E41C14B321B}"/>
          </ac:spMkLst>
        </pc:spChg>
        <pc:spChg chg="mod">
          <ac:chgData name="Kirsten Volpi" userId="S::kvolpi@mines.edu::b326a837-d653-47ed-bf0b-f41598fdc0bb" providerId="AD" clId="Web-{5777768D-8BF3-480A-AD77-C76072519AF4}" dt="2021-05-09T14:11:33.111" v="404" actId="20577"/>
          <ac:spMkLst>
            <pc:docMk/>
            <pc:sldMk cId="1557084049" sldId="451"/>
            <ac:spMk id="6" creationId="{0417CC6D-0856-7848-88AF-BE306B14213C}"/>
          </ac:spMkLst>
        </pc:spChg>
      </pc:sldChg>
      <pc:sldChg chg="modSp ord">
        <pc:chgData name="Kirsten Volpi" userId="S::kvolpi@mines.edu::b326a837-d653-47ed-bf0b-f41598fdc0bb" providerId="AD" clId="Web-{5777768D-8BF3-480A-AD77-C76072519AF4}" dt="2021-05-09T14:13:34.350" v="489" actId="20577"/>
        <pc:sldMkLst>
          <pc:docMk/>
          <pc:sldMk cId="254806561" sldId="452"/>
        </pc:sldMkLst>
        <pc:spChg chg="mod">
          <ac:chgData name="Kirsten Volpi" userId="S::kvolpi@mines.edu::b326a837-d653-47ed-bf0b-f41598fdc0bb" providerId="AD" clId="Web-{5777768D-8BF3-480A-AD77-C76072519AF4}" dt="2021-05-09T14:13:34.350" v="489" actId="20577"/>
          <ac:spMkLst>
            <pc:docMk/>
            <pc:sldMk cId="254806561" sldId="452"/>
            <ac:spMk id="5" creationId="{3CFAD3E7-DB0D-2440-8A53-DE8CE67827DC}"/>
          </ac:spMkLst>
        </pc:spChg>
      </pc:sldChg>
      <pc:sldChg chg="addCm">
        <pc:chgData name="Kirsten Volpi" userId="S::kvolpi@mines.edu::b326a837-d653-47ed-bf0b-f41598fdc0bb" providerId="AD" clId="Web-{5777768D-8BF3-480A-AD77-C76072519AF4}" dt="2021-05-09T14:29:35.870" v="574"/>
        <pc:sldMkLst>
          <pc:docMk/>
          <pc:sldMk cId="2612259126" sldId="453"/>
        </pc:sldMkLst>
      </pc:sldChg>
      <pc:sldChg chg="modSp">
        <pc:chgData name="Kirsten Volpi" userId="S::kvolpi@mines.edu::b326a837-d653-47ed-bf0b-f41598fdc0bb" providerId="AD" clId="Web-{5777768D-8BF3-480A-AD77-C76072519AF4}" dt="2021-05-09T12:47:08.534" v="359"/>
        <pc:sldMkLst>
          <pc:docMk/>
          <pc:sldMk cId="243854885" sldId="454"/>
        </pc:sldMkLst>
        <pc:spChg chg="mod">
          <ac:chgData name="Kirsten Volpi" userId="S::kvolpi@mines.edu::b326a837-d653-47ed-bf0b-f41598fdc0bb" providerId="AD" clId="Web-{5777768D-8BF3-480A-AD77-C76072519AF4}" dt="2021-05-09T12:46:25.641" v="355" actId="1076"/>
          <ac:spMkLst>
            <pc:docMk/>
            <pc:sldMk cId="243854885" sldId="454"/>
            <ac:spMk id="8" creationId="{00000000-0000-0000-0000-000000000000}"/>
          </ac:spMkLst>
        </pc:spChg>
        <pc:graphicFrameChg chg="mod modGraphic">
          <ac:chgData name="Kirsten Volpi" userId="S::kvolpi@mines.edu::b326a837-d653-47ed-bf0b-f41598fdc0bb" providerId="AD" clId="Web-{5777768D-8BF3-480A-AD77-C76072519AF4}" dt="2021-05-09T12:47:08.534" v="359"/>
          <ac:graphicFrameMkLst>
            <pc:docMk/>
            <pc:sldMk cId="243854885" sldId="454"/>
            <ac:graphicFrameMk id="3" creationId="{00000000-0000-0000-0000-000000000000}"/>
          </ac:graphicFrameMkLst>
        </pc:graphicFrameChg>
        <pc:graphicFrameChg chg="mod">
          <ac:chgData name="Kirsten Volpi" userId="S::kvolpi@mines.edu::b326a837-d653-47ed-bf0b-f41598fdc0bb" providerId="AD" clId="Web-{5777768D-8BF3-480A-AD77-C76072519AF4}" dt="2021-05-09T12:46:31.391" v="356" actId="14100"/>
          <ac:graphicFrameMkLst>
            <pc:docMk/>
            <pc:sldMk cId="243854885" sldId="454"/>
            <ac:graphicFrameMk id="6" creationId="{00000000-0008-0000-0C00-000004000000}"/>
          </ac:graphicFrameMkLst>
        </pc:graphicFrameChg>
      </pc:sldChg>
      <pc:sldChg chg="modSp">
        <pc:chgData name="Kirsten Volpi" userId="S::kvolpi@mines.edu::b326a837-d653-47ed-bf0b-f41598fdc0bb" providerId="AD" clId="Web-{5777768D-8BF3-480A-AD77-C76072519AF4}" dt="2021-05-09T12:44:07.134" v="255" actId="20577"/>
        <pc:sldMkLst>
          <pc:docMk/>
          <pc:sldMk cId="3230926584" sldId="455"/>
        </pc:sldMkLst>
        <pc:spChg chg="mod">
          <ac:chgData name="Kirsten Volpi" userId="S::kvolpi@mines.edu::b326a837-d653-47ed-bf0b-f41598fdc0bb" providerId="AD" clId="Web-{5777768D-8BF3-480A-AD77-C76072519AF4}" dt="2021-05-09T12:44:07.134" v="255" actId="20577"/>
          <ac:spMkLst>
            <pc:docMk/>
            <pc:sldMk cId="3230926584" sldId="455"/>
            <ac:spMk id="8" creationId="{00000000-0000-0000-0000-000000000000}"/>
          </ac:spMkLst>
        </pc:spChg>
        <pc:spChg chg="mod">
          <ac:chgData name="Kirsten Volpi" userId="S::kvolpi@mines.edu::b326a837-d653-47ed-bf0b-f41598fdc0bb" providerId="AD" clId="Web-{5777768D-8BF3-480A-AD77-C76072519AF4}" dt="2021-05-09T12:43:52.571" v="254" actId="20577"/>
          <ac:spMkLst>
            <pc:docMk/>
            <pc:sldMk cId="3230926584" sldId="455"/>
            <ac:spMk id="9" creationId="{00000000-0000-0000-0000-000000000000}"/>
          </ac:spMkLst>
        </pc:spChg>
      </pc:sldChg>
      <pc:sldChg chg="ord addCm">
        <pc:chgData name="Kirsten Volpi" userId="S::kvolpi@mines.edu::b326a837-d653-47ed-bf0b-f41598fdc0bb" providerId="AD" clId="Web-{5777768D-8BF3-480A-AD77-C76072519AF4}" dt="2021-05-09T14:33:26.222" v="630"/>
        <pc:sldMkLst>
          <pc:docMk/>
          <pc:sldMk cId="1785596147" sldId="456"/>
        </pc:sldMkLst>
      </pc:sldChg>
      <pc:sldChg chg="addCm">
        <pc:chgData name="Kirsten Volpi" userId="S::kvolpi@mines.edu::b326a837-d653-47ed-bf0b-f41598fdc0bb" providerId="AD" clId="Web-{5777768D-8BF3-480A-AD77-C76072519AF4}" dt="2021-05-09T14:42:18.318" v="695"/>
        <pc:sldMkLst>
          <pc:docMk/>
          <pc:sldMk cId="4039238860" sldId="466"/>
        </pc:sldMkLst>
      </pc:sldChg>
      <pc:sldChg chg="modSp">
        <pc:chgData name="Kirsten Volpi" userId="S::kvolpi@mines.edu::b326a837-d653-47ed-bf0b-f41598fdc0bb" providerId="AD" clId="Web-{5777768D-8BF3-480A-AD77-C76072519AF4}" dt="2021-05-09T14:43:01.163" v="724" actId="20577"/>
        <pc:sldMkLst>
          <pc:docMk/>
          <pc:sldMk cId="3774565709" sldId="469"/>
        </pc:sldMkLst>
        <pc:spChg chg="mod">
          <ac:chgData name="Kirsten Volpi" userId="S::kvolpi@mines.edu::b326a837-d653-47ed-bf0b-f41598fdc0bb" providerId="AD" clId="Web-{5777768D-8BF3-480A-AD77-C76072519AF4}" dt="2021-05-09T14:43:01.163" v="724" actId="20577"/>
          <ac:spMkLst>
            <pc:docMk/>
            <pc:sldMk cId="3774565709" sldId="469"/>
            <ac:spMk id="6" creationId="{00000000-0000-0000-0000-000000000000}"/>
          </ac:spMkLst>
        </pc:spChg>
      </pc:sldChg>
      <pc:sldChg chg="modSp addCm">
        <pc:chgData name="Kirsten Volpi" userId="S::kvolpi@mines.edu::b326a837-d653-47ed-bf0b-f41598fdc0bb" providerId="AD" clId="Web-{5777768D-8BF3-480A-AD77-C76072519AF4}" dt="2021-05-09T12:49:07.696" v="367" actId="20577"/>
        <pc:sldMkLst>
          <pc:docMk/>
          <pc:sldMk cId="3726123962" sldId="470"/>
        </pc:sldMkLst>
        <pc:spChg chg="mod">
          <ac:chgData name="Kirsten Volpi" userId="S::kvolpi@mines.edu::b326a837-d653-47ed-bf0b-f41598fdc0bb" providerId="AD" clId="Web-{5777768D-8BF3-480A-AD77-C76072519AF4}" dt="2021-05-09T12:49:07.696" v="367" actId="20577"/>
          <ac:spMkLst>
            <pc:docMk/>
            <pc:sldMk cId="3726123962" sldId="470"/>
            <ac:spMk id="3" creationId="{00000000-0000-0000-0000-000000000000}"/>
          </ac:spMkLst>
        </pc:spChg>
      </pc:sldChg>
      <pc:sldChg chg="modSp ord">
        <pc:chgData name="Kirsten Volpi" userId="S::kvolpi@mines.edu::b326a837-d653-47ed-bf0b-f41598fdc0bb" providerId="AD" clId="Web-{5777768D-8BF3-480A-AD77-C76072519AF4}" dt="2021-05-09T14:38:31.716" v="682" actId="20577"/>
        <pc:sldMkLst>
          <pc:docMk/>
          <pc:sldMk cId="2760475448" sldId="471"/>
        </pc:sldMkLst>
        <pc:spChg chg="mod">
          <ac:chgData name="Kirsten Volpi" userId="S::kvolpi@mines.edu::b326a837-d653-47ed-bf0b-f41598fdc0bb" providerId="AD" clId="Web-{5777768D-8BF3-480A-AD77-C76072519AF4}" dt="2021-05-09T14:15:11.994" v="547" actId="20577"/>
          <ac:spMkLst>
            <pc:docMk/>
            <pc:sldMk cId="2760475448" sldId="471"/>
            <ac:spMk id="4" creationId="{00000000-0000-0000-0000-000000000000}"/>
          </ac:spMkLst>
        </pc:spChg>
        <pc:spChg chg="mod">
          <ac:chgData name="Kirsten Volpi" userId="S::kvolpi@mines.edu::b326a837-d653-47ed-bf0b-f41598fdc0bb" providerId="AD" clId="Web-{5777768D-8BF3-480A-AD77-C76072519AF4}" dt="2021-05-09T14:38:31.716" v="682" actId="20577"/>
          <ac:spMkLst>
            <pc:docMk/>
            <pc:sldMk cId="2760475448" sldId="471"/>
            <ac:spMk id="5" creationId="{00000000-0000-0000-0000-000000000000}"/>
          </ac:spMkLst>
        </pc:spChg>
      </pc:sldChg>
      <pc:sldChg chg="add ord replId addCm">
        <pc:chgData name="Kirsten Volpi" userId="S::kvolpi@mines.edu::b326a837-d653-47ed-bf0b-f41598fdc0bb" providerId="AD" clId="Web-{5777768D-8BF3-480A-AD77-C76072519AF4}" dt="2021-05-09T14:19:46.128" v="567"/>
        <pc:sldMkLst>
          <pc:docMk/>
          <pc:sldMk cId="3595830529" sldId="472"/>
        </pc:sldMkLst>
      </pc:sldChg>
    </pc:docChg>
  </pc:docChgLst>
  <pc:docChgLst>
    <pc:chgData name="Chris Stoppel" userId="S::cstoppel@mines.edu::c7edfece-e87e-4540-b8d1-81d36ad1e45d" providerId="AD" clId="Web-{343F85F9-E245-45BC-994C-B10F867FA414}"/>
    <pc:docChg chg="modSld">
      <pc:chgData name="Chris Stoppel" userId="S::cstoppel@mines.edu::c7edfece-e87e-4540-b8d1-81d36ad1e45d" providerId="AD" clId="Web-{343F85F9-E245-45BC-994C-B10F867FA414}" dt="2021-05-12T21:06:45.935" v="49" actId="20577"/>
      <pc:docMkLst>
        <pc:docMk/>
      </pc:docMkLst>
      <pc:sldChg chg="modSp addCm">
        <pc:chgData name="Chris Stoppel" userId="S::cstoppel@mines.edu::c7edfece-e87e-4540-b8d1-81d36ad1e45d" providerId="AD" clId="Web-{343F85F9-E245-45BC-994C-B10F867FA414}" dt="2021-05-12T21:06:45.935" v="49" actId="20577"/>
        <pc:sldMkLst>
          <pc:docMk/>
          <pc:sldMk cId="3774565709" sldId="469"/>
        </pc:sldMkLst>
        <pc:spChg chg="mod">
          <ac:chgData name="Chris Stoppel" userId="S::cstoppel@mines.edu::c7edfece-e87e-4540-b8d1-81d36ad1e45d" providerId="AD" clId="Web-{343F85F9-E245-45BC-994C-B10F867FA414}" dt="2021-05-12T21:06:45.935" v="49" actId="20577"/>
          <ac:spMkLst>
            <pc:docMk/>
            <pc:sldMk cId="3774565709" sldId="469"/>
            <ac:spMk id="6" creationId="{00000000-0000-0000-0000-000000000000}"/>
          </ac:spMkLst>
        </pc:spChg>
      </pc:sldChg>
      <pc:sldChg chg="modSp">
        <pc:chgData name="Chris Stoppel" userId="S::cstoppel@mines.edu::c7edfece-e87e-4540-b8d1-81d36ad1e45d" providerId="AD" clId="Web-{343F85F9-E245-45BC-994C-B10F867FA414}" dt="2021-05-12T21:03:22.005" v="45" actId="20577"/>
        <pc:sldMkLst>
          <pc:docMk/>
          <pc:sldMk cId="3726123962" sldId="470"/>
        </pc:sldMkLst>
        <pc:spChg chg="mod">
          <ac:chgData name="Chris Stoppel" userId="S::cstoppel@mines.edu::c7edfece-e87e-4540-b8d1-81d36ad1e45d" providerId="AD" clId="Web-{343F85F9-E245-45BC-994C-B10F867FA414}" dt="2021-05-12T21:03:22.005" v="45" actId="20577"/>
          <ac:spMkLst>
            <pc:docMk/>
            <pc:sldMk cId="3726123962" sldId="470"/>
            <ac:spMk id="3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Resident Undergraduate Tuition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2"/>
          <c:tx>
            <c:strRef>
              <c:f>'BC 20201119 Tuition Change'!$D$23</c:f>
              <c:strCache>
                <c:ptCount val="1"/>
                <c:pt idx="0">
                  <c:v>Total Tuition</c:v>
                </c:pt>
              </c:strCache>
            </c:strRef>
          </c:tx>
          <c:spPr>
            <a:solidFill>
              <a:srgbClr val="D2492A"/>
            </a:solidFill>
            <a:ln>
              <a:noFill/>
            </a:ln>
            <a:effectLst/>
          </c:spPr>
          <c:invertIfNegative val="0"/>
          <c:cat>
            <c:strRef>
              <c:f>'BC 20201119 Tuition Change'!$A$24:$A$30</c:f>
              <c:strCache>
                <c:ptCount val="7"/>
                <c:pt idx="0">
                  <c:v>Fall 2015</c:v>
                </c:pt>
                <c:pt idx="1">
                  <c:v>Fall 2016</c:v>
                </c:pt>
                <c:pt idx="2">
                  <c:v>Fall 2017</c:v>
                </c:pt>
                <c:pt idx="3">
                  <c:v>Fall 2018</c:v>
                </c:pt>
                <c:pt idx="4">
                  <c:v>Fall 2019</c:v>
                </c:pt>
                <c:pt idx="5">
                  <c:v>Fall 2020</c:v>
                </c:pt>
                <c:pt idx="6">
                  <c:v>Fall 2021⁺</c:v>
                </c:pt>
              </c:strCache>
            </c:strRef>
          </c:cat>
          <c:val>
            <c:numRef>
              <c:f>'BC 20201119 Tuition Change'!$D$24:$D$30</c:f>
              <c:numCache>
                <c:formatCode>_("$"* #,##0_);_("$"* \(#,##0\);_("$"* "-"??_);_(@_)</c:formatCode>
                <c:ptCount val="7"/>
                <c:pt idx="0">
                  <c:v>15255</c:v>
                </c:pt>
                <c:pt idx="1">
                  <c:v>15690</c:v>
                </c:pt>
                <c:pt idx="2">
                  <c:v>16170</c:v>
                </c:pt>
                <c:pt idx="3">
                  <c:v>16650</c:v>
                </c:pt>
                <c:pt idx="4">
                  <c:v>16650</c:v>
                </c:pt>
                <c:pt idx="5">
                  <c:v>16650</c:v>
                </c:pt>
                <c:pt idx="6">
                  <c:v>17150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36-4269-915D-C91FFF1CABEA}"/>
            </c:ext>
          </c:extLst>
        </c:ser>
        <c:ser>
          <c:idx val="3"/>
          <c:order val="3"/>
          <c:tx>
            <c:strRef>
              <c:f>'BC 20201119 Tuition Change'!$F$23</c:f>
              <c:strCache>
                <c:ptCount val="1"/>
                <c:pt idx="0">
                  <c:v>Tuition at CPI</c:v>
                </c:pt>
              </c:strCache>
            </c:strRef>
          </c:tx>
          <c:spPr>
            <a:solidFill>
              <a:srgbClr val="CED5DD"/>
            </a:solidFill>
            <a:ln>
              <a:noFill/>
            </a:ln>
            <a:effectLst/>
          </c:spPr>
          <c:invertIfNegative val="0"/>
          <c:cat>
            <c:strRef>
              <c:f>'BC 20201119 Tuition Change'!$A$24:$A$30</c:f>
              <c:strCache>
                <c:ptCount val="7"/>
                <c:pt idx="0">
                  <c:v>Fall 2015</c:v>
                </c:pt>
                <c:pt idx="1">
                  <c:v>Fall 2016</c:v>
                </c:pt>
                <c:pt idx="2">
                  <c:v>Fall 2017</c:v>
                </c:pt>
                <c:pt idx="3">
                  <c:v>Fall 2018</c:v>
                </c:pt>
                <c:pt idx="4">
                  <c:v>Fall 2019</c:v>
                </c:pt>
                <c:pt idx="5">
                  <c:v>Fall 2020</c:v>
                </c:pt>
                <c:pt idx="6">
                  <c:v>Fall 2021⁺</c:v>
                </c:pt>
              </c:strCache>
            </c:strRef>
          </c:cat>
          <c:val>
            <c:numRef>
              <c:f>'BC 20201119 Tuition Change'!$F$24:$F$30</c:f>
              <c:numCache>
                <c:formatCode>_("$"* #,##0_);_("$"* \(#,##0\);_("$"* "-"??_);_(@_)</c:formatCode>
                <c:ptCount val="7"/>
                <c:pt idx="0">
                  <c:v>15255</c:v>
                </c:pt>
                <c:pt idx="1">
                  <c:v>15469</c:v>
                </c:pt>
                <c:pt idx="2">
                  <c:v>15652</c:v>
                </c:pt>
                <c:pt idx="3">
                  <c:v>16090</c:v>
                </c:pt>
                <c:pt idx="4">
                  <c:v>16634</c:v>
                </c:pt>
                <c:pt idx="5">
                  <c:v>17088</c:v>
                </c:pt>
                <c:pt idx="6">
                  <c:v>17387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36-4269-915D-C91FFF1CAB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941336143"/>
        <c:axId val="938856415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'BC 20201119 Tuition Change'!$B$23</c15:sqref>
                        </c15:formulaRef>
                      </c:ext>
                    </c:extLst>
                    <c:strCache>
                      <c:ptCount val="1"/>
                      <c:pt idx="0">
                        <c:v>Base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'BC 20201119 Tuition Change'!$A$24:$A$30</c15:sqref>
                        </c15:formulaRef>
                      </c:ext>
                    </c:extLst>
                    <c:strCache>
                      <c:ptCount val="7"/>
                      <c:pt idx="0">
                        <c:v>Fall 2015</c:v>
                      </c:pt>
                      <c:pt idx="1">
                        <c:v>Fall 2016</c:v>
                      </c:pt>
                      <c:pt idx="2">
                        <c:v>Fall 2017</c:v>
                      </c:pt>
                      <c:pt idx="3">
                        <c:v>Fall 2018</c:v>
                      </c:pt>
                      <c:pt idx="4">
                        <c:v>Fall 2019</c:v>
                      </c:pt>
                      <c:pt idx="5">
                        <c:v>Fall 2020</c:v>
                      </c:pt>
                      <c:pt idx="6">
                        <c:v>Fall 2021⁺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'BC 20201119 Tuition Change'!$B$24:$B$30</c15:sqref>
                        </c15:formulaRef>
                      </c:ext>
                    </c:extLst>
                    <c:numCache>
                      <c:formatCode>_("$"* #,##0_);_("$"* \(#,##0\);_("$"* "-"??_);_(@_)</c:formatCode>
                      <c:ptCount val="7"/>
                      <c:pt idx="1">
                        <c:v>15255</c:v>
                      </c:pt>
                      <c:pt idx="2">
                        <c:v>15690</c:v>
                      </c:pt>
                      <c:pt idx="3">
                        <c:v>16170</c:v>
                      </c:pt>
                      <c:pt idx="4">
                        <c:v>16650</c:v>
                      </c:pt>
                      <c:pt idx="5">
                        <c:v>16650</c:v>
                      </c:pt>
                      <c:pt idx="6">
                        <c:v>16650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7A36-4269-915D-C91FFF1CABEA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'BC 20201119 Tuition Change'!$C$23</c15:sqref>
                        </c15:formulaRef>
                      </c:ext>
                    </c:extLst>
                    <c:strCache>
                      <c:ptCount val="1"/>
                      <c:pt idx="0">
                        <c:v>Change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'BC 20201119 Tuition Change'!$A$24:$A$30</c15:sqref>
                        </c15:formulaRef>
                      </c:ext>
                    </c:extLst>
                    <c:strCache>
                      <c:ptCount val="7"/>
                      <c:pt idx="0">
                        <c:v>Fall 2015</c:v>
                      </c:pt>
                      <c:pt idx="1">
                        <c:v>Fall 2016</c:v>
                      </c:pt>
                      <c:pt idx="2">
                        <c:v>Fall 2017</c:v>
                      </c:pt>
                      <c:pt idx="3">
                        <c:v>Fall 2018</c:v>
                      </c:pt>
                      <c:pt idx="4">
                        <c:v>Fall 2019</c:v>
                      </c:pt>
                      <c:pt idx="5">
                        <c:v>Fall 2020</c:v>
                      </c:pt>
                      <c:pt idx="6">
                        <c:v>Fall 2021⁺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'BC 20201119 Tuition Change'!$C$24:$C$30</c15:sqref>
                        </c15:formulaRef>
                      </c:ext>
                    </c:extLst>
                    <c:numCache>
                      <c:formatCode>_("$"* #,##0_);_("$"* \(#,##0\);_("$"* "-"??_);_(@_)</c:formatCode>
                      <c:ptCount val="7"/>
                      <c:pt idx="1">
                        <c:v>435</c:v>
                      </c:pt>
                      <c:pt idx="2">
                        <c:v>480</c:v>
                      </c:pt>
                      <c:pt idx="3">
                        <c:v>480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500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7A36-4269-915D-C91FFF1CABEA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4"/>
          <c:order val="4"/>
          <c:tx>
            <c:strRef>
              <c:f>'BC 20201119 Tuition Change'!$H$23</c:f>
              <c:strCache>
                <c:ptCount val="1"/>
                <c:pt idx="0">
                  <c:v>CPI</c:v>
                </c:pt>
              </c:strCache>
            </c:strRef>
          </c:tx>
          <c:spPr>
            <a:ln w="28575" cap="rnd">
              <a:solidFill>
                <a:srgbClr val="21314D"/>
              </a:solidFill>
              <a:round/>
            </a:ln>
            <a:effectLst/>
          </c:spPr>
          <c:marker>
            <c:symbol val="none"/>
          </c:marker>
          <c:cat>
            <c:strRef>
              <c:f>'BC 20201119 Tuition Change'!$A$24:$A$30</c:f>
              <c:strCache>
                <c:ptCount val="7"/>
                <c:pt idx="0">
                  <c:v>Fall 2015</c:v>
                </c:pt>
                <c:pt idx="1">
                  <c:v>Fall 2016</c:v>
                </c:pt>
                <c:pt idx="2">
                  <c:v>Fall 2017</c:v>
                </c:pt>
                <c:pt idx="3">
                  <c:v>Fall 2018</c:v>
                </c:pt>
                <c:pt idx="4">
                  <c:v>Fall 2019</c:v>
                </c:pt>
                <c:pt idx="5">
                  <c:v>Fall 2020</c:v>
                </c:pt>
                <c:pt idx="6">
                  <c:v>Fall 2021⁺</c:v>
                </c:pt>
              </c:strCache>
            </c:strRef>
          </c:cat>
          <c:val>
            <c:numRef>
              <c:f>'BC 20201119 Tuition Change'!$H$24:$H$30</c:f>
              <c:numCache>
                <c:formatCode>0.00%</c:formatCode>
                <c:ptCount val="7"/>
                <c:pt idx="1">
                  <c:v>1.18E-2</c:v>
                </c:pt>
                <c:pt idx="2">
                  <c:v>2.8000000000000001E-2</c:v>
                </c:pt>
                <c:pt idx="3">
                  <c:v>3.3799999999999997E-2</c:v>
                </c:pt>
                <c:pt idx="4">
                  <c:v>2.7300000000000001E-2</c:v>
                </c:pt>
                <c:pt idx="5">
                  <c:v>1.7500000000000002E-2</c:v>
                </c:pt>
                <c:pt idx="6">
                  <c:v>2.1000000000000001E-2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A36-4269-915D-C91FFF1CAB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45555935"/>
        <c:axId val="938858079"/>
        <c:extLst/>
      </c:lineChart>
      <c:catAx>
        <c:axId val="9413361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8856415"/>
        <c:crosses val="autoZero"/>
        <c:auto val="1"/>
        <c:lblAlgn val="ctr"/>
        <c:lblOffset val="100"/>
        <c:noMultiLvlLbl val="0"/>
      </c:catAx>
      <c:valAx>
        <c:axId val="9388564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Tuition Dollars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1336143"/>
        <c:crosses val="autoZero"/>
        <c:crossBetween val="between"/>
      </c:valAx>
      <c:valAx>
        <c:axId val="938858079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CPI 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5555935"/>
        <c:crosses val="max"/>
        <c:crossBetween val="between"/>
      </c:valAx>
      <c:catAx>
        <c:axId val="845555935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3885807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NonResident Undergraduate Tuition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2"/>
          <c:tx>
            <c:strRef>
              <c:f>'BC 20201119 Tuition Change'!$D$51</c:f>
              <c:strCache>
                <c:ptCount val="1"/>
                <c:pt idx="0">
                  <c:v>Total Tuition</c:v>
                </c:pt>
              </c:strCache>
            </c:strRef>
          </c:tx>
          <c:spPr>
            <a:solidFill>
              <a:srgbClr val="D2492A"/>
            </a:solidFill>
            <a:ln>
              <a:noFill/>
            </a:ln>
            <a:effectLst/>
          </c:spPr>
          <c:invertIfNegative val="0"/>
          <c:cat>
            <c:strRef>
              <c:f>'BC 20201119 Tuition Change'!$A$52:$A$58</c:f>
              <c:strCache>
                <c:ptCount val="7"/>
                <c:pt idx="0">
                  <c:v>Fall 2015</c:v>
                </c:pt>
                <c:pt idx="1">
                  <c:v>Fall 2016</c:v>
                </c:pt>
                <c:pt idx="2">
                  <c:v>Fall 2017</c:v>
                </c:pt>
                <c:pt idx="3">
                  <c:v>Fall 2018</c:v>
                </c:pt>
                <c:pt idx="4">
                  <c:v>Fall 2019</c:v>
                </c:pt>
                <c:pt idx="5">
                  <c:v>Fall 2020</c:v>
                </c:pt>
                <c:pt idx="6">
                  <c:v>Fall 2021⁺</c:v>
                </c:pt>
              </c:strCache>
            </c:strRef>
          </c:cat>
          <c:val>
            <c:numRef>
              <c:f>'BC 20201119 Tuition Change'!$D$52:$D$58</c:f>
              <c:numCache>
                <c:formatCode>_("$"* #,##0_);_("$"* \(#,##0\);_("$"* "-"??_);_(@_)</c:formatCode>
                <c:ptCount val="7"/>
                <c:pt idx="0">
                  <c:v>32700</c:v>
                </c:pt>
                <c:pt idx="1">
                  <c:v>34020</c:v>
                </c:pt>
                <c:pt idx="2">
                  <c:v>35220</c:v>
                </c:pt>
                <c:pt idx="3">
                  <c:v>36270</c:v>
                </c:pt>
                <c:pt idx="4">
                  <c:v>37350</c:v>
                </c:pt>
                <c:pt idx="5">
                  <c:v>37350</c:v>
                </c:pt>
                <c:pt idx="6">
                  <c:v>38470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F0-456B-81A6-1FBA7DF61E9E}"/>
            </c:ext>
          </c:extLst>
        </c:ser>
        <c:ser>
          <c:idx val="3"/>
          <c:order val="3"/>
          <c:tx>
            <c:strRef>
              <c:f>'BC 20201119 Tuition Change'!$F$51</c:f>
              <c:strCache>
                <c:ptCount val="1"/>
                <c:pt idx="0">
                  <c:v>Tuition at CPI</c:v>
                </c:pt>
              </c:strCache>
            </c:strRef>
          </c:tx>
          <c:spPr>
            <a:solidFill>
              <a:srgbClr val="CED5DD"/>
            </a:solidFill>
            <a:ln>
              <a:noFill/>
            </a:ln>
            <a:effectLst/>
          </c:spPr>
          <c:invertIfNegative val="0"/>
          <c:cat>
            <c:strRef>
              <c:f>'BC 20201119 Tuition Change'!$A$52:$A$58</c:f>
              <c:strCache>
                <c:ptCount val="7"/>
                <c:pt idx="0">
                  <c:v>Fall 2015</c:v>
                </c:pt>
                <c:pt idx="1">
                  <c:v>Fall 2016</c:v>
                </c:pt>
                <c:pt idx="2">
                  <c:v>Fall 2017</c:v>
                </c:pt>
                <c:pt idx="3">
                  <c:v>Fall 2018</c:v>
                </c:pt>
                <c:pt idx="4">
                  <c:v>Fall 2019</c:v>
                </c:pt>
                <c:pt idx="5">
                  <c:v>Fall 2020</c:v>
                </c:pt>
                <c:pt idx="6">
                  <c:v>Fall 2021⁺</c:v>
                </c:pt>
              </c:strCache>
            </c:strRef>
          </c:cat>
          <c:val>
            <c:numRef>
              <c:f>'BC 20201119 Tuition Change'!$F$52:$F$58</c:f>
              <c:numCache>
                <c:formatCode>_("$"* #,##0_);_("$"* \(#,##0\);_("$"* "-"??_);_(@_)</c:formatCode>
                <c:ptCount val="7"/>
                <c:pt idx="0">
                  <c:v>32700</c:v>
                </c:pt>
                <c:pt idx="1">
                  <c:v>33158</c:v>
                </c:pt>
                <c:pt idx="2">
                  <c:v>33549</c:v>
                </c:pt>
                <c:pt idx="3">
                  <c:v>34488</c:v>
                </c:pt>
                <c:pt idx="4">
                  <c:v>35654</c:v>
                </c:pt>
                <c:pt idx="5">
                  <c:v>36627</c:v>
                </c:pt>
                <c:pt idx="6">
                  <c:v>37268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F0-456B-81A6-1FBA7DF61E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941336143"/>
        <c:axId val="938856415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'BC 20201119 Tuition Change'!$B$51</c15:sqref>
                        </c15:formulaRef>
                      </c:ext>
                    </c:extLst>
                    <c:strCache>
                      <c:ptCount val="1"/>
                      <c:pt idx="0">
                        <c:v>Base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'BC 20201119 Tuition Change'!$A$52:$A$58</c15:sqref>
                        </c15:formulaRef>
                      </c:ext>
                    </c:extLst>
                    <c:strCache>
                      <c:ptCount val="7"/>
                      <c:pt idx="0">
                        <c:v>Fall 2015</c:v>
                      </c:pt>
                      <c:pt idx="1">
                        <c:v>Fall 2016</c:v>
                      </c:pt>
                      <c:pt idx="2">
                        <c:v>Fall 2017</c:v>
                      </c:pt>
                      <c:pt idx="3">
                        <c:v>Fall 2018</c:v>
                      </c:pt>
                      <c:pt idx="4">
                        <c:v>Fall 2019</c:v>
                      </c:pt>
                      <c:pt idx="5">
                        <c:v>Fall 2020</c:v>
                      </c:pt>
                      <c:pt idx="6">
                        <c:v>Fall 2021⁺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'BC 20201119 Tuition Change'!$B$52:$B$58</c15:sqref>
                        </c15:formulaRef>
                      </c:ext>
                    </c:extLst>
                    <c:numCache>
                      <c:formatCode>_("$"* #,##0_);_("$"* \(#,##0\);_("$"* "-"??_);_(@_)</c:formatCode>
                      <c:ptCount val="7"/>
                      <c:pt idx="0">
                        <c:v>0</c:v>
                      </c:pt>
                      <c:pt idx="1">
                        <c:v>32700</c:v>
                      </c:pt>
                      <c:pt idx="2">
                        <c:v>34020</c:v>
                      </c:pt>
                      <c:pt idx="3">
                        <c:v>35220</c:v>
                      </c:pt>
                      <c:pt idx="4">
                        <c:v>36270</c:v>
                      </c:pt>
                      <c:pt idx="5">
                        <c:v>37350</c:v>
                      </c:pt>
                      <c:pt idx="6">
                        <c:v>37350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BEF0-456B-81A6-1FBA7DF61E9E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'BC 20201119 Tuition Change'!$C$51</c15:sqref>
                        </c15:formulaRef>
                      </c:ext>
                    </c:extLst>
                    <c:strCache>
                      <c:ptCount val="1"/>
                      <c:pt idx="0">
                        <c:v>Change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'BC 20201119 Tuition Change'!$A$52:$A$58</c15:sqref>
                        </c15:formulaRef>
                      </c:ext>
                    </c:extLst>
                    <c:strCache>
                      <c:ptCount val="7"/>
                      <c:pt idx="0">
                        <c:v>Fall 2015</c:v>
                      </c:pt>
                      <c:pt idx="1">
                        <c:v>Fall 2016</c:v>
                      </c:pt>
                      <c:pt idx="2">
                        <c:v>Fall 2017</c:v>
                      </c:pt>
                      <c:pt idx="3">
                        <c:v>Fall 2018</c:v>
                      </c:pt>
                      <c:pt idx="4">
                        <c:v>Fall 2019</c:v>
                      </c:pt>
                      <c:pt idx="5">
                        <c:v>Fall 2020</c:v>
                      </c:pt>
                      <c:pt idx="6">
                        <c:v>Fall 2021⁺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'BC 20201119 Tuition Change'!$C$52:$C$58</c15:sqref>
                        </c15:formulaRef>
                      </c:ext>
                    </c:extLst>
                    <c:numCache>
                      <c:formatCode>_("$"* #,##0_);_("$"* \(#,##0\);_("$"* "-"??_);_(@_)</c:formatCode>
                      <c:ptCount val="7"/>
                      <c:pt idx="0">
                        <c:v>0</c:v>
                      </c:pt>
                      <c:pt idx="1">
                        <c:v>1320</c:v>
                      </c:pt>
                      <c:pt idx="2">
                        <c:v>1200</c:v>
                      </c:pt>
                      <c:pt idx="3">
                        <c:v>1050</c:v>
                      </c:pt>
                      <c:pt idx="4">
                        <c:v>1080</c:v>
                      </c:pt>
                      <c:pt idx="5">
                        <c:v>0</c:v>
                      </c:pt>
                      <c:pt idx="6">
                        <c:v>1120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BEF0-456B-81A6-1FBA7DF61E9E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4"/>
          <c:order val="4"/>
          <c:tx>
            <c:strRef>
              <c:f>'BC 20201119 Tuition Change'!$H$51</c:f>
              <c:strCache>
                <c:ptCount val="1"/>
                <c:pt idx="0">
                  <c:v>CPI</c:v>
                </c:pt>
              </c:strCache>
            </c:strRef>
          </c:tx>
          <c:spPr>
            <a:ln w="28575" cap="rnd">
              <a:solidFill>
                <a:srgbClr val="21314D"/>
              </a:solidFill>
              <a:round/>
            </a:ln>
            <a:effectLst/>
          </c:spPr>
          <c:marker>
            <c:symbol val="none"/>
          </c:marker>
          <c:cat>
            <c:strRef>
              <c:f>'BC 20201119 Tuition Change'!$A$52:$A$58</c:f>
              <c:strCache>
                <c:ptCount val="7"/>
                <c:pt idx="0">
                  <c:v>Fall 2015</c:v>
                </c:pt>
                <c:pt idx="1">
                  <c:v>Fall 2016</c:v>
                </c:pt>
                <c:pt idx="2">
                  <c:v>Fall 2017</c:v>
                </c:pt>
                <c:pt idx="3">
                  <c:v>Fall 2018</c:v>
                </c:pt>
                <c:pt idx="4">
                  <c:v>Fall 2019</c:v>
                </c:pt>
                <c:pt idx="5">
                  <c:v>Fall 2020</c:v>
                </c:pt>
                <c:pt idx="6">
                  <c:v>Fall 2021⁺</c:v>
                </c:pt>
              </c:strCache>
            </c:strRef>
          </c:cat>
          <c:val>
            <c:numRef>
              <c:f>'BC 20201119 Tuition Change'!$H$52:$H$58</c:f>
              <c:numCache>
                <c:formatCode>0.00%</c:formatCode>
                <c:ptCount val="7"/>
                <c:pt idx="1">
                  <c:v>1.18E-2</c:v>
                </c:pt>
                <c:pt idx="2">
                  <c:v>2.8000000000000001E-2</c:v>
                </c:pt>
                <c:pt idx="3">
                  <c:v>3.3799999999999997E-2</c:v>
                </c:pt>
                <c:pt idx="4">
                  <c:v>2.7300000000000001E-2</c:v>
                </c:pt>
                <c:pt idx="5">
                  <c:v>1.7500000000000002E-2</c:v>
                </c:pt>
                <c:pt idx="6">
                  <c:v>2.1000000000000001E-2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EF0-456B-81A6-1FBA7DF61E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45555935"/>
        <c:axId val="938858079"/>
        <c:extLst>
          <c:ext xmlns:c15="http://schemas.microsoft.com/office/drawing/2012/chart" uri="{02D57815-91ED-43cb-92C2-25804820EDAC}">
            <c15:filteredLineSeries>
              <c15:ser>
                <c:idx val="5"/>
                <c:order val="5"/>
                <c:tx>
                  <c:strRef>
                    <c:extLst>
                      <c:ext uri="{02D57815-91ED-43cb-92C2-25804820EDAC}">
                        <c15:formulaRef>
                          <c15:sqref>'BC 20201119 Tuition Change'!$I$51</c15:sqref>
                        </c15:formulaRef>
                      </c:ext>
                    </c:extLst>
                    <c:strCache>
                      <c:ptCount val="1"/>
                      <c:pt idx="0">
                        <c:v>Increase %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'BC 20201119 Tuition Change'!$A$52:$A$58</c15:sqref>
                        </c15:formulaRef>
                      </c:ext>
                    </c:extLst>
                    <c:strCache>
                      <c:ptCount val="7"/>
                      <c:pt idx="0">
                        <c:v>Fall 2015</c:v>
                      </c:pt>
                      <c:pt idx="1">
                        <c:v>Fall 2016</c:v>
                      </c:pt>
                      <c:pt idx="2">
                        <c:v>Fall 2017</c:v>
                      </c:pt>
                      <c:pt idx="3">
                        <c:v>Fall 2018</c:v>
                      </c:pt>
                      <c:pt idx="4">
                        <c:v>Fall 2019</c:v>
                      </c:pt>
                      <c:pt idx="5">
                        <c:v>Fall 2020</c:v>
                      </c:pt>
                      <c:pt idx="6">
                        <c:v>Fall 2021⁺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'BC 20201119 Tuition Change'!$I$52:$I$58</c15:sqref>
                        </c15:formulaRef>
                      </c:ext>
                    </c:extLst>
                    <c:numCache>
                      <c:formatCode>0.00%</c:formatCode>
                      <c:ptCount val="7"/>
                      <c:pt idx="1">
                        <c:v>4.0366972477064222E-2</c:v>
                      </c:pt>
                      <c:pt idx="2">
                        <c:v>3.5273368606701938E-2</c:v>
                      </c:pt>
                      <c:pt idx="3">
                        <c:v>0.03</c:v>
                      </c:pt>
                      <c:pt idx="4">
                        <c:v>0.03</c:v>
                      </c:pt>
                      <c:pt idx="5">
                        <c:v>0</c:v>
                      </c:pt>
                      <c:pt idx="6">
                        <c:v>0.03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5-BEF0-456B-81A6-1FBA7DF61E9E}"/>
                  </c:ext>
                </c:extLst>
              </c15:ser>
            </c15:filteredLineSeries>
          </c:ext>
        </c:extLst>
      </c:lineChart>
      <c:catAx>
        <c:axId val="9413361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8856415"/>
        <c:crosses val="autoZero"/>
        <c:auto val="1"/>
        <c:lblAlgn val="ctr"/>
        <c:lblOffset val="100"/>
        <c:noMultiLvlLbl val="0"/>
      </c:catAx>
      <c:valAx>
        <c:axId val="9388564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Tuition Dollars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1336143"/>
        <c:crosses val="autoZero"/>
        <c:crossBetween val="between"/>
      </c:valAx>
      <c:valAx>
        <c:axId val="938858079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CPI</a:t>
                </a:r>
                <a:r>
                  <a:rPr lang="en-US" baseline="0"/>
                  <a:t> %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5555935"/>
        <c:crosses val="max"/>
        <c:crossBetween val="between"/>
      </c:valAx>
      <c:catAx>
        <c:axId val="845555935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3885807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2558638711860666E-2"/>
          <c:y val="1.2931379476151273E-2"/>
          <c:w val="0.88137347778270547"/>
          <c:h val="0.83202296516381447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'Data Sheet'!$G$2</c:f>
              <c:strCache>
                <c:ptCount val="1"/>
                <c:pt idx="0">
                  <c:v>COF</c:v>
                </c:pt>
              </c:strCache>
            </c:strRef>
          </c:tx>
          <c:spPr>
            <a:solidFill>
              <a:srgbClr val="21314D"/>
            </a:solidFill>
            <a:ln>
              <a:noFill/>
            </a:ln>
            <a:effectLst/>
          </c:spPr>
          <c:invertIfNegative val="0"/>
          <c:dLbls>
            <c:numFmt formatCode="[&gt;999999]&quot;$&quot;#.#0,,;#,&quot;0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'Data Sheet'!$A$12:$A$24</c:f>
              <c:strCache>
                <c:ptCount val="13"/>
                <c:pt idx="0">
                  <c:v>FY 10</c:v>
                </c:pt>
                <c:pt idx="1">
                  <c:v>FY 11</c:v>
                </c:pt>
                <c:pt idx="2">
                  <c:v>FY 12</c:v>
                </c:pt>
                <c:pt idx="3">
                  <c:v>FY 13 </c:v>
                </c:pt>
                <c:pt idx="4">
                  <c:v>FY 14</c:v>
                </c:pt>
                <c:pt idx="5">
                  <c:v>FY 15</c:v>
                </c:pt>
                <c:pt idx="6">
                  <c:v>FY 16</c:v>
                </c:pt>
                <c:pt idx="7">
                  <c:v>FY 17</c:v>
                </c:pt>
                <c:pt idx="8">
                  <c:v>FY 18</c:v>
                </c:pt>
                <c:pt idx="9">
                  <c:v>FY 19</c:v>
                </c:pt>
                <c:pt idx="10">
                  <c:v>FY 20</c:v>
                </c:pt>
                <c:pt idx="11">
                  <c:v>FY 21</c:v>
                </c:pt>
                <c:pt idx="12">
                  <c:v>FY 22 Est</c:v>
                </c:pt>
              </c:strCache>
            </c:strRef>
          </c:cat>
          <c:val>
            <c:numRef>
              <c:f>'Data Sheet'!$G$12:$G$24</c:f>
              <c:numCache>
                <c:formatCode>_(* #,##0_);_(* \(#,##0\);_(* "-"??_);_(@_)</c:formatCode>
                <c:ptCount val="13"/>
                <c:pt idx="0">
                  <c:v>3746454</c:v>
                </c:pt>
                <c:pt idx="1">
                  <c:v>5038650</c:v>
                </c:pt>
                <c:pt idx="2">
                  <c:v>5066485</c:v>
                </c:pt>
                <c:pt idx="3">
                  <c:v>5146233</c:v>
                </c:pt>
                <c:pt idx="4">
                  <c:v>5177487</c:v>
                </c:pt>
                <c:pt idx="5">
                  <c:v>6194533</c:v>
                </c:pt>
                <c:pt idx="6">
                  <c:v>6291590</c:v>
                </c:pt>
                <c:pt idx="7">
                  <c:v>5933063</c:v>
                </c:pt>
                <c:pt idx="8">
                  <c:v>6321656</c:v>
                </c:pt>
                <c:pt idx="9">
                  <c:v>6566005</c:v>
                </c:pt>
                <c:pt idx="10">
                  <c:v>8057285</c:v>
                </c:pt>
                <c:pt idx="11">
                  <c:v>3190412</c:v>
                </c:pt>
                <c:pt idx="12">
                  <c:v>8057285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B7-4162-9A33-FF08529A66C9}"/>
            </c:ext>
          </c:extLst>
        </c:ser>
        <c:ser>
          <c:idx val="2"/>
          <c:order val="2"/>
          <c:tx>
            <c:strRef>
              <c:f>'Data Sheet'!$L$2</c:f>
              <c:strCache>
                <c:ptCount val="1"/>
                <c:pt idx="0">
                  <c:v>Fed Stabilizaton (SFSF)/ Stimulus</c:v>
                </c:pt>
              </c:strCache>
            </c:strRef>
          </c:tx>
          <c:spPr>
            <a:pattFill prst="plaid">
              <a:fgClr>
                <a:srgbClr val="D2492A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$0.87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BB7-4162-9A33-FF08529A66C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$0.87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BB7-4162-9A33-FF08529A66C9}"/>
                </c:ext>
              </c:extLst>
            </c:dLbl>
            <c:numFmt formatCode="[&gt;999999]&quot;$&quot;#.#0,,;#,&quot;0&quot;" sourceLinked="0"/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'Data Sheet'!$A$12:$A$24</c:f>
              <c:strCache>
                <c:ptCount val="13"/>
                <c:pt idx="0">
                  <c:v>FY 10</c:v>
                </c:pt>
                <c:pt idx="1">
                  <c:v>FY 11</c:v>
                </c:pt>
                <c:pt idx="2">
                  <c:v>FY 12</c:v>
                </c:pt>
                <c:pt idx="3">
                  <c:v>FY 13 </c:v>
                </c:pt>
                <c:pt idx="4">
                  <c:v>FY 14</c:v>
                </c:pt>
                <c:pt idx="5">
                  <c:v>FY 15</c:v>
                </c:pt>
                <c:pt idx="6">
                  <c:v>FY 16</c:v>
                </c:pt>
                <c:pt idx="7">
                  <c:v>FY 17</c:v>
                </c:pt>
                <c:pt idx="8">
                  <c:v>FY 18</c:v>
                </c:pt>
                <c:pt idx="9">
                  <c:v>FY 19</c:v>
                </c:pt>
                <c:pt idx="10">
                  <c:v>FY 20</c:v>
                </c:pt>
                <c:pt idx="11">
                  <c:v>FY 21</c:v>
                </c:pt>
                <c:pt idx="12">
                  <c:v>FY 22 Est</c:v>
                </c:pt>
              </c:strCache>
            </c:strRef>
          </c:cat>
          <c:val>
            <c:numRef>
              <c:f>'Data Sheet'!$L$12:$L$24</c:f>
              <c:numCache>
                <c:formatCode>_(* #,##0_);_(* \(#,##0\);_(* "-"??_);_(@_)</c:formatCode>
                <c:ptCount val="13"/>
                <c:pt idx="0">
                  <c:v>12646458</c:v>
                </c:pt>
                <c:pt idx="1">
                  <c:v>870707</c:v>
                </c:pt>
                <c:pt idx="11">
                  <c:v>13426734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BB7-4162-9A33-FF08529A66C9}"/>
            </c:ext>
          </c:extLst>
        </c:ser>
        <c:ser>
          <c:idx val="3"/>
          <c:order val="3"/>
          <c:tx>
            <c:strRef>
              <c:f>'Data Sheet'!$H$2</c:f>
              <c:strCache>
                <c:ptCount val="1"/>
                <c:pt idx="0">
                  <c:v>FFS</c:v>
                </c:pt>
              </c:strCache>
            </c:strRef>
          </c:tx>
          <c:spPr>
            <a:solidFill>
              <a:srgbClr val="375A99"/>
            </a:solidFill>
            <a:ln>
              <a:noFill/>
            </a:ln>
            <a:effectLst/>
          </c:spPr>
          <c:invertIfNegative val="0"/>
          <c:dLbls>
            <c:numFmt formatCode="[&gt;999999]&quot;$&quot;#.#0,,;#,&quot;0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'Data Sheet'!$A$12:$A$24</c:f>
              <c:strCache>
                <c:ptCount val="13"/>
                <c:pt idx="0">
                  <c:v>FY 10</c:v>
                </c:pt>
                <c:pt idx="1">
                  <c:v>FY 11</c:v>
                </c:pt>
                <c:pt idx="2">
                  <c:v>FY 12</c:v>
                </c:pt>
                <c:pt idx="3">
                  <c:v>FY 13 </c:v>
                </c:pt>
                <c:pt idx="4">
                  <c:v>FY 14</c:v>
                </c:pt>
                <c:pt idx="5">
                  <c:v>FY 15</c:v>
                </c:pt>
                <c:pt idx="6">
                  <c:v>FY 16</c:v>
                </c:pt>
                <c:pt idx="7">
                  <c:v>FY 17</c:v>
                </c:pt>
                <c:pt idx="8">
                  <c:v>FY 18</c:v>
                </c:pt>
                <c:pt idx="9">
                  <c:v>FY 19</c:v>
                </c:pt>
                <c:pt idx="10">
                  <c:v>FY 20</c:v>
                </c:pt>
                <c:pt idx="11">
                  <c:v>FY 21</c:v>
                </c:pt>
                <c:pt idx="12">
                  <c:v>FY 22 Est</c:v>
                </c:pt>
              </c:strCache>
            </c:strRef>
          </c:cat>
          <c:val>
            <c:numRef>
              <c:f>'Data Sheet'!$H$12:$H$24</c:f>
              <c:numCache>
                <c:formatCode>_(* #,##0_);_(* \(#,##0\);_(* "-"??_);_(@_)</c:formatCode>
                <c:ptCount val="13"/>
                <c:pt idx="0">
                  <c:v>6847859</c:v>
                </c:pt>
                <c:pt idx="1">
                  <c:v>15546888</c:v>
                </c:pt>
                <c:pt idx="2">
                  <c:v>11187757</c:v>
                </c:pt>
                <c:pt idx="3">
                  <c:v>10937899</c:v>
                </c:pt>
                <c:pt idx="4">
                  <c:v>11636060</c:v>
                </c:pt>
                <c:pt idx="5">
                  <c:v>12474923</c:v>
                </c:pt>
                <c:pt idx="6">
                  <c:v>14255738</c:v>
                </c:pt>
                <c:pt idx="7">
                  <c:v>14705988</c:v>
                </c:pt>
                <c:pt idx="8">
                  <c:v>15042539.5</c:v>
                </c:pt>
                <c:pt idx="9">
                  <c:v>15830886</c:v>
                </c:pt>
                <c:pt idx="10">
                  <c:v>17313980</c:v>
                </c:pt>
                <c:pt idx="11">
                  <c:v>7465519</c:v>
                </c:pt>
                <c:pt idx="12">
                  <c:v>19477438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BB7-4162-9A33-FF08529A66C9}"/>
            </c:ext>
          </c:extLst>
        </c:ser>
        <c:ser>
          <c:idx val="4"/>
          <c:order val="4"/>
          <c:tx>
            <c:strRef>
              <c:f>'Data Sheet'!$I$2</c:f>
              <c:strCache>
                <c:ptCount val="1"/>
                <c:pt idx="0">
                  <c:v>One-Time Funding SB18-262</c:v>
                </c:pt>
              </c:strCache>
            </c:strRef>
          </c:tx>
          <c:spPr>
            <a:solidFill>
              <a:srgbClr val="E18069"/>
            </a:solidFill>
            <a:ln>
              <a:noFill/>
            </a:ln>
            <a:effectLst/>
          </c:spPr>
          <c:invertIfNegative val="0"/>
          <c:cat>
            <c:strRef>
              <c:f>'Data Sheet'!$A$12:$A$24</c:f>
              <c:strCache>
                <c:ptCount val="13"/>
                <c:pt idx="0">
                  <c:v>FY 10</c:v>
                </c:pt>
                <c:pt idx="1">
                  <c:v>FY 11</c:v>
                </c:pt>
                <c:pt idx="2">
                  <c:v>FY 12</c:v>
                </c:pt>
                <c:pt idx="3">
                  <c:v>FY 13 </c:v>
                </c:pt>
                <c:pt idx="4">
                  <c:v>FY 14</c:v>
                </c:pt>
                <c:pt idx="5">
                  <c:v>FY 15</c:v>
                </c:pt>
                <c:pt idx="6">
                  <c:v>FY 16</c:v>
                </c:pt>
                <c:pt idx="7">
                  <c:v>FY 17</c:v>
                </c:pt>
                <c:pt idx="8">
                  <c:v>FY 18</c:v>
                </c:pt>
                <c:pt idx="9">
                  <c:v>FY 19</c:v>
                </c:pt>
                <c:pt idx="10">
                  <c:v>FY 20</c:v>
                </c:pt>
                <c:pt idx="11">
                  <c:v>FY 21</c:v>
                </c:pt>
                <c:pt idx="12">
                  <c:v>FY 22 Est</c:v>
                </c:pt>
              </c:strCache>
            </c:strRef>
          </c:cat>
          <c:val>
            <c:numRef>
              <c:f>'Data Sheet'!$I$12:$I$24</c:f>
              <c:numCache>
                <c:formatCode>General</c:formatCode>
                <c:ptCount val="13"/>
                <c:pt idx="9" formatCode="_(* #,##0_);_(* \(#,##0\);_(* &quot;-&quot;??_);_(@_)">
                  <c:v>476602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BB7-4162-9A33-FF08529A66C9}"/>
            </c:ext>
          </c:extLst>
        </c:ser>
        <c:ser>
          <c:idx val="5"/>
          <c:order val="5"/>
          <c:tx>
            <c:strRef>
              <c:f>'Data Sheet'!$J$2</c:f>
              <c:strCache>
                <c:ptCount val="1"/>
                <c:pt idx="0">
                  <c:v>Total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numFmt formatCode="[&gt;999999]&quot;$&quot;#.#0,,;#,&quot;0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'Data Sheet'!$A$12:$A$24</c:f>
              <c:strCache>
                <c:ptCount val="13"/>
                <c:pt idx="0">
                  <c:v>FY 10</c:v>
                </c:pt>
                <c:pt idx="1">
                  <c:v>FY 11</c:v>
                </c:pt>
                <c:pt idx="2">
                  <c:v>FY 12</c:v>
                </c:pt>
                <c:pt idx="3">
                  <c:v>FY 13 </c:v>
                </c:pt>
                <c:pt idx="4">
                  <c:v>FY 14</c:v>
                </c:pt>
                <c:pt idx="5">
                  <c:v>FY 15</c:v>
                </c:pt>
                <c:pt idx="6">
                  <c:v>FY 16</c:v>
                </c:pt>
                <c:pt idx="7">
                  <c:v>FY 17</c:v>
                </c:pt>
                <c:pt idx="8">
                  <c:v>FY 18</c:v>
                </c:pt>
                <c:pt idx="9">
                  <c:v>FY 19</c:v>
                </c:pt>
                <c:pt idx="10">
                  <c:v>FY 20</c:v>
                </c:pt>
                <c:pt idx="11">
                  <c:v>FY 21</c:v>
                </c:pt>
                <c:pt idx="12">
                  <c:v>FY 22 Est</c:v>
                </c:pt>
              </c:strCache>
            </c:strRef>
          </c:cat>
          <c:val>
            <c:numRef>
              <c:f>'Data Sheet'!$J$12:$J$24</c:f>
              <c:numCache>
                <c:formatCode>_(* #,##0_);_(* \(#,##0\);_(* "-"??_);_(@_)</c:formatCode>
                <c:ptCount val="13"/>
                <c:pt idx="0">
                  <c:v>23240771</c:v>
                </c:pt>
                <c:pt idx="1">
                  <c:v>21456245</c:v>
                </c:pt>
                <c:pt idx="2">
                  <c:v>16254242</c:v>
                </c:pt>
                <c:pt idx="3">
                  <c:v>16084132</c:v>
                </c:pt>
                <c:pt idx="4">
                  <c:v>16813547</c:v>
                </c:pt>
                <c:pt idx="5">
                  <c:v>18669456</c:v>
                </c:pt>
                <c:pt idx="6">
                  <c:v>20547328</c:v>
                </c:pt>
                <c:pt idx="7">
                  <c:v>20639051</c:v>
                </c:pt>
                <c:pt idx="8">
                  <c:v>21364195.5</c:v>
                </c:pt>
                <c:pt idx="9">
                  <c:v>22873493</c:v>
                </c:pt>
                <c:pt idx="10">
                  <c:v>25371265</c:v>
                </c:pt>
                <c:pt idx="11">
                  <c:v>24082665</c:v>
                </c:pt>
                <c:pt idx="12">
                  <c:v>27534723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BB7-4162-9A33-FF08529A66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567180840"/>
        <c:axId val="56718116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'Data Sheet'!$A$12:$A$24</c15:sqref>
                        </c15:formulaRef>
                      </c:ext>
                    </c:extLst>
                    <c:strCache>
                      <c:ptCount val="13"/>
                      <c:pt idx="0">
                        <c:v>FY 10</c:v>
                      </c:pt>
                      <c:pt idx="1">
                        <c:v>FY 11</c:v>
                      </c:pt>
                      <c:pt idx="2">
                        <c:v>FY 12</c:v>
                      </c:pt>
                      <c:pt idx="3">
                        <c:v>FY 13 </c:v>
                      </c:pt>
                      <c:pt idx="4">
                        <c:v>FY 14</c:v>
                      </c:pt>
                      <c:pt idx="5">
                        <c:v>FY 15</c:v>
                      </c:pt>
                      <c:pt idx="6">
                        <c:v>FY 16</c:v>
                      </c:pt>
                      <c:pt idx="7">
                        <c:v>FY 17</c:v>
                      </c:pt>
                      <c:pt idx="8">
                        <c:v>FY 18</c:v>
                      </c:pt>
                      <c:pt idx="9">
                        <c:v>FY 19</c:v>
                      </c:pt>
                      <c:pt idx="10">
                        <c:v>FY 20</c:v>
                      </c:pt>
                      <c:pt idx="11">
                        <c:v>FY 21</c:v>
                      </c:pt>
                      <c:pt idx="12">
                        <c:v>FY 22 Est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'CSM State Support'!$B$46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7-FBB7-4162-9A33-FF08529A66C9}"/>
                  </c:ext>
                </c:extLst>
              </c15:ser>
            </c15:filteredBarSeries>
          </c:ext>
        </c:extLst>
      </c:barChart>
      <c:catAx>
        <c:axId val="567180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67181168"/>
        <c:crosses val="autoZero"/>
        <c:auto val="1"/>
        <c:lblAlgn val="ctr"/>
        <c:lblOffset val="100"/>
        <c:noMultiLvlLbl val="0"/>
      </c:catAx>
      <c:valAx>
        <c:axId val="567181168"/>
        <c:scaling>
          <c:orientation val="minMax"/>
          <c:max val="28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Millions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[&gt;999999]&quot;$&quot;#.#0,,;#,&quot;0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67180840"/>
        <c:crosses val="autoZero"/>
        <c:crossBetween val="between"/>
        <c:majorUnit val="4000000"/>
      </c:valAx>
      <c:spPr>
        <a:noFill/>
        <a:ln>
          <a:noFill/>
        </a:ln>
        <a:effectLst/>
      </c:spPr>
    </c:plotArea>
    <c:legend>
      <c:legendPos val="b"/>
      <c:legendEntry>
        <c:idx val="4"/>
        <c:delete val="1"/>
      </c:legendEntry>
      <c:layout>
        <c:manualLayout>
          <c:xMode val="edge"/>
          <c:yMode val="edge"/>
          <c:x val="0.2108474773986585"/>
          <c:y val="0.94870107966248884"/>
          <c:w val="0.64052715077282008"/>
          <c:h val="3.72761345988682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5-08T04:09:25.104" idx="7">
    <p:pos x="10" y="10"/>
    <p:text>Need this?</p:text>
    <p:extLst>
      <p:ext uri="{C676402C-5697-4E1C-873F-D02D1690AC5C}">
        <p15:threadingInfo xmlns:p15="http://schemas.microsoft.com/office/powerpoint/2012/main" timeZoneBias="36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5-11T15:56:31.598" idx="23">
    <p:pos x="10" y="10"/>
    <p:text>Keep these FTE charts?</p:text>
    <p:extLst>
      <p:ext uri="{C676402C-5697-4E1C-873F-D02D1690AC5C}">
        <p15:threadingInfo xmlns:p15="http://schemas.microsoft.com/office/powerpoint/2012/main" timeZoneBias="36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DD5C9C-88A3-CA43-B162-DCC4E1E4BE7D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FE5E8-0999-F94A-9937-3F8545B10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9103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169E94-BC2C-4FA4-9E06-F7C155AA0C72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2A6EBA-EAC9-415C-8E12-8BD4C0D6C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645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FCDDD-9E67-4C84-B0EF-7E0924A489F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951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2A6EBA-EAC9-415C-8E12-8BD4C0D6C06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9393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CFCDDD-9E67-4C84-B0EF-7E0924A489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1221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CFCDDD-9E67-4C84-B0EF-7E0924A489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89519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Colorado Peers: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2A6EBA-EAC9-415C-8E12-8BD4C0D6C06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5" descr="Table&#10;&#10;Description automatically generated">
            <a:extLst>
              <a:ext uri="{FF2B5EF4-FFF2-40B4-BE49-F238E27FC236}">
                <a16:creationId xmlns:a16="http://schemas.microsoft.com/office/drawing/2014/main" id="{CCBEC7D9-2A84-418A-A237-7F603A4CD9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4726140"/>
            <a:ext cx="2210228" cy="113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2655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2A6EBA-EAC9-415C-8E12-8BD4C0D6C06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90961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FCDDD-9E67-4C84-B0EF-7E0924A489F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8493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2A6EBA-EAC9-415C-8E12-8BD4C0D6C06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02013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2A6EBA-EAC9-415C-8E12-8BD4C0D6C06E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730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6183085"/>
            <a:ext cx="12192000" cy="666206"/>
          </a:xfrm>
          <a:prstGeom prst="rect">
            <a:avLst/>
          </a:prstGeom>
          <a:solidFill>
            <a:srgbClr val="21314D"/>
          </a:solidFill>
          <a:ln>
            <a:solidFill>
              <a:srgbClr val="213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520878" y="3287006"/>
            <a:ext cx="911199" cy="0"/>
          </a:xfrm>
          <a:prstGeom prst="line">
            <a:avLst/>
          </a:prstGeom>
          <a:ln w="28575">
            <a:solidFill>
              <a:srgbClr val="D249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371" y="3737295"/>
            <a:ext cx="9144000" cy="1655762"/>
          </a:xfrm>
        </p:spPr>
        <p:txBody>
          <a:bodyPr/>
          <a:lstStyle>
            <a:lvl1pPr marL="0" indent="0">
              <a:buNone/>
              <a:defRPr b="0" i="0">
                <a:solidFill>
                  <a:srgbClr val="21314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>
                <a:solidFill>
                  <a:schemeClr val="bg1"/>
                </a:solidFill>
              </a:rPr>
              <a:t>Date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395371" y="2243579"/>
            <a:ext cx="10803672" cy="719056"/>
          </a:xfrm>
        </p:spPr>
        <p:txBody>
          <a:bodyPr>
            <a:normAutofit/>
          </a:bodyPr>
          <a:lstStyle>
            <a:lvl1pPr>
              <a:defRPr b="1" i="0">
                <a:solidFill>
                  <a:srgbClr val="263F6A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5400">
                <a:solidFill>
                  <a:schemeClr val="bg1"/>
                </a:solidFill>
              </a:rPr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8E7ABF0-DEE6-F34C-98A7-7FC5808DF58A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132" y="6373243"/>
            <a:ext cx="3184135" cy="3643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08327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21314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4F8B424-FFE1-4C4F-A1FE-3E315F8E618D}" type="datetime1">
              <a:rPr lang="en-US" smtClean="0"/>
              <a:t>5/27/2021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AA3E255-DCE9-1E4B-905B-DD6A887BD48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9728" y="6265545"/>
            <a:ext cx="12201728" cy="592455"/>
          </a:xfrm>
          <a:prstGeom prst="rect">
            <a:avLst/>
          </a:prstGeom>
          <a:solidFill>
            <a:srgbClr val="2131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530F95D-C0F7-B448-B59E-D27295E0C7A5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 bwMode="auto">
          <a:xfrm>
            <a:off x="381003" y="6381481"/>
            <a:ext cx="3200395" cy="3643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67156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/>
          </a:p>
          <a:p>
            <a:pPr algn="r"/>
            <a:fld id="{FAA3E255-DCE9-1E4B-905B-DD6A887BD484}" type="slidenum">
              <a:rPr lang="en-US" smtClean="0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501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0048" y="-10049"/>
            <a:ext cx="5183189" cy="6943412"/>
          </a:xfrm>
          <a:prstGeom prst="rect">
            <a:avLst/>
          </a:prstGeom>
          <a:solidFill>
            <a:srgbClr val="2131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58" y="472281"/>
            <a:ext cx="3932237" cy="1600200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Copy goes here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9" y="-17416"/>
            <a:ext cx="7008812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0058" y="2072481"/>
            <a:ext cx="3932237" cy="3811588"/>
          </a:xfrm>
        </p:spPr>
        <p:txBody>
          <a:bodyPr>
            <a:normAutofit/>
          </a:bodyPr>
          <a:lstStyle>
            <a:lvl1pPr marL="457189" indent="-457189">
              <a:buFont typeface="Arial" charset="0"/>
              <a:buChar char="•"/>
              <a:defRPr sz="2800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Supporting text goes here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6BFF8BD-187D-4DDA-A05B-887FF1A80087}" type="datetime1">
              <a:rPr lang="en-US" smtClean="0"/>
              <a:t>5/27/2021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01F5E0A-84A7-2F4C-A9C5-069A0CC392D2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 bwMode="auto">
          <a:xfrm>
            <a:off x="381003" y="6381481"/>
            <a:ext cx="3200395" cy="3643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7156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rgbClr val="21314D"/>
                </a:solidFill>
              </a:defRPr>
            </a:lvl1pPr>
          </a:lstStyle>
          <a:p>
            <a:pPr algn="r"/>
            <a:endParaRPr lang="en-US"/>
          </a:p>
          <a:p>
            <a:pPr algn="r"/>
            <a:fld id="{FAA3E255-DCE9-1E4B-905B-DD6A887BD484}" type="slidenum">
              <a:rPr lang="en-US" smtClean="0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1661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1314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5299B42-2F3A-40B1-B4B8-146DD915F67F}" type="datetime1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AA3E255-DCE9-1E4B-905B-DD6A887BD48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10048" y="6265545"/>
            <a:ext cx="12202048" cy="601701"/>
          </a:xfrm>
          <a:prstGeom prst="rect">
            <a:avLst/>
          </a:prstGeom>
          <a:solidFill>
            <a:srgbClr val="2131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2467B4F-5A8F-3845-8B30-98B83A0003A1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 bwMode="auto">
          <a:xfrm>
            <a:off x="381003" y="6381481"/>
            <a:ext cx="3200395" cy="3643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67156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/>
          </a:p>
          <a:p>
            <a:pPr algn="r"/>
            <a:fld id="{FAA3E255-DCE9-1E4B-905B-DD6A887BD484}" type="slidenum">
              <a:rPr lang="en-US" smtClean="0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638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>
            <a:lvl1pPr>
              <a:defRPr>
                <a:solidFill>
                  <a:srgbClr val="21314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B9DF5CE-6200-4125-A310-F2CBB92B21BB}" type="datetime1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AA3E255-DCE9-1E4B-905B-DD6A887BD48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10048" y="6265545"/>
            <a:ext cx="12202048" cy="601701"/>
          </a:xfrm>
          <a:prstGeom prst="rect">
            <a:avLst/>
          </a:prstGeom>
          <a:solidFill>
            <a:srgbClr val="2131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06899B-D311-B446-8DBB-7D61E82846C1}"/>
              </a:ext>
            </a:extLst>
          </p:cNvPr>
          <p:cNvSpPr txBox="1"/>
          <p:nvPr userDrawn="1"/>
        </p:nvSpPr>
        <p:spPr>
          <a:xfrm>
            <a:off x="7478040" y="6407207"/>
            <a:ext cx="4489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="1" i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MINES</a:t>
            </a:r>
            <a:r>
              <a:rPr lang="en-US" sz="1800" b="1" i="0">
                <a:solidFill>
                  <a:srgbClr val="D2492A"/>
                </a:solidFill>
                <a:latin typeface="Gotham" charset="0"/>
                <a:ea typeface="Gotham" charset="0"/>
                <a:cs typeface="Gotham" charset="0"/>
              </a:rPr>
              <a:t>.</a:t>
            </a:r>
            <a:r>
              <a:rPr lang="en-US" sz="1800" b="0" i="0">
                <a:solidFill>
                  <a:srgbClr val="92A2BD"/>
                </a:solidFill>
                <a:latin typeface="Gotham Book" charset="0"/>
                <a:ea typeface="Gotham Book" charset="0"/>
                <a:cs typeface="Gotham Book" charset="0"/>
              </a:rPr>
              <a:t>EDU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4CB1FB3-2557-BB46-9386-C66D040E875F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 bwMode="auto">
          <a:xfrm>
            <a:off x="381003" y="6381481"/>
            <a:ext cx="3200395" cy="3643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814847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914650"/>
            <a:ext cx="10515600" cy="102870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D68B-19DD-4092-8504-ECBDCDCD1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590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C2BC71D-0003-024E-9F29-71C949747F4A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 bwMode="auto">
          <a:xfrm>
            <a:off x="381000" y="6354919"/>
            <a:ext cx="3200400" cy="3643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1" y="1709740"/>
            <a:ext cx="10515600" cy="2852737"/>
          </a:xfrm>
        </p:spPr>
        <p:txBody>
          <a:bodyPr anchor="b">
            <a:normAutofit/>
          </a:bodyPr>
          <a:lstStyle>
            <a:lvl1pPr>
              <a:defRPr sz="4400" b="1" i="0">
                <a:solidFill>
                  <a:srgbClr val="263F6A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Section header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rgbClr val="92A2B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Section subhead goes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7156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rgbClr val="21314D"/>
                </a:solidFill>
              </a:defRPr>
            </a:lvl1pPr>
          </a:lstStyle>
          <a:p>
            <a:pPr algn="r"/>
            <a:endParaRPr lang="en-US"/>
          </a:p>
          <a:p>
            <a:pPr algn="r"/>
            <a:fld id="{FAA3E255-DCE9-1E4B-905B-DD6A887BD484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0" y="6183085"/>
            <a:ext cx="12192000" cy="666206"/>
          </a:xfrm>
          <a:prstGeom prst="rect">
            <a:avLst/>
          </a:prstGeom>
          <a:solidFill>
            <a:srgbClr val="21314D"/>
          </a:solidFill>
          <a:ln>
            <a:solidFill>
              <a:srgbClr val="213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8E7ABF0-DEE6-F34C-98A7-7FC5808DF58A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132" y="6373243"/>
            <a:ext cx="3184135" cy="3643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93687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-9728" y="6265545"/>
            <a:ext cx="12201728" cy="601701"/>
          </a:xfrm>
          <a:prstGeom prst="rect">
            <a:avLst/>
          </a:prstGeom>
          <a:solidFill>
            <a:srgbClr val="2131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1314D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 marL="914389" indent="-457200">
              <a:buFont typeface="Calibri Light" panose="020F0302020204030204" pitchFamily="34" charset="0"/>
              <a:buChar char="‒"/>
              <a:defRPr>
                <a:latin typeface="+mn-lt"/>
              </a:defRPr>
            </a:lvl2pPr>
            <a:lvl3pPr marL="1142971" indent="-228594">
              <a:buFont typeface="Wingdings" panose="05000000000000000000" pitchFamily="2" charset="2"/>
              <a:buChar char="§"/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99978F09-92F7-4699-B0E5-7FACAC207F8F}" type="datetime1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3C7278D-9F84-1645-9C4A-4B5FD9D68954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 bwMode="auto">
          <a:xfrm>
            <a:off x="381003" y="6381481"/>
            <a:ext cx="3200395" cy="3643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7156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pPr algn="r"/>
            <a:endParaRPr lang="en-US"/>
          </a:p>
          <a:p>
            <a:pPr algn="r"/>
            <a:fld id="{FAA3E255-DCE9-1E4B-905B-DD6A887BD484}" type="slidenum">
              <a:rPr lang="en-US" smtClean="0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334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1314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245326"/>
            <a:ext cx="5181600" cy="49316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245326"/>
            <a:ext cx="5181600" cy="49316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0503302-9926-4E63-94DA-03193135411E}" type="datetime1">
              <a:rPr lang="en-US" smtClean="0"/>
              <a:t>5/27/2021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AA3E255-DCE9-1E4B-905B-DD6A887BD48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-9728" y="6265545"/>
            <a:ext cx="12201728" cy="592455"/>
          </a:xfrm>
          <a:prstGeom prst="rect">
            <a:avLst/>
          </a:prstGeom>
          <a:solidFill>
            <a:srgbClr val="2131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A977242-14B3-B24E-8B0C-44E4362EFCBD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 bwMode="auto">
          <a:xfrm>
            <a:off x="381003" y="6381481"/>
            <a:ext cx="3200395" cy="3643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67156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/>
          </a:p>
          <a:p>
            <a:pPr algn="r"/>
            <a:fld id="{FAA3E255-DCE9-1E4B-905B-DD6A887BD484}" type="slidenum">
              <a:rPr lang="en-US" smtClean="0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851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001892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1886766"/>
            <a:ext cx="5157787" cy="402635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001892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1886766"/>
            <a:ext cx="5183188" cy="402635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19246E1-9BA5-409D-9B75-15705D12E740}" type="datetime1">
              <a:rPr lang="en-US" smtClean="0"/>
              <a:t>5/27/2021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AA3E255-DCE9-1E4B-905B-DD6A887BD48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-9728" y="6265545"/>
            <a:ext cx="12201728" cy="592455"/>
          </a:xfrm>
          <a:prstGeom prst="rect">
            <a:avLst/>
          </a:prstGeom>
          <a:solidFill>
            <a:srgbClr val="2131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2B57081-B141-9B4E-9482-F401745054EE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 bwMode="auto">
          <a:xfrm>
            <a:off x="381003" y="6381481"/>
            <a:ext cx="3200395" cy="3643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67156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/>
          </a:p>
          <a:p>
            <a:pPr algn="r"/>
            <a:fld id="{FAA3E255-DCE9-1E4B-905B-DD6A887BD484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838200" y="208373"/>
            <a:ext cx="10515600" cy="7321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1879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1314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8E240F9-B3FA-44C4-AC92-F3370468F23A}" type="datetime1">
              <a:rPr lang="en-US" smtClean="0"/>
              <a:t>5/27/2021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AA3E255-DCE9-1E4B-905B-DD6A887BD48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-9728" y="6265545"/>
            <a:ext cx="12201728" cy="592455"/>
          </a:xfrm>
          <a:prstGeom prst="rect">
            <a:avLst/>
          </a:prstGeom>
          <a:solidFill>
            <a:srgbClr val="2131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3F1F743-16CE-3043-9E24-77715B0645DA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 bwMode="auto">
          <a:xfrm>
            <a:off x="381003" y="6381481"/>
            <a:ext cx="3200395" cy="3643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67156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/>
          </a:p>
          <a:p>
            <a:pPr algn="r"/>
            <a:fld id="{FAA3E255-DCE9-1E4B-905B-DD6A887BD484}" type="slidenum">
              <a:rPr lang="en-US" smtClean="0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59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>
            <a:off x="0" y="1"/>
            <a:ext cx="12192000" cy="557703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7156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rgbClr val="21314D"/>
                </a:solidFill>
              </a:defRPr>
            </a:lvl1pPr>
          </a:lstStyle>
          <a:p>
            <a:pPr algn="r"/>
            <a:endParaRPr lang="en-US"/>
          </a:p>
          <a:p>
            <a:pPr algn="r"/>
            <a:fld id="{FAA3E255-DCE9-1E4B-905B-DD6A887BD484}" type="slidenum">
              <a:rPr lang="en-US" smtClean="0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095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0048" y="-10048"/>
            <a:ext cx="12202048" cy="6868048"/>
          </a:xfrm>
          <a:prstGeom prst="rect">
            <a:avLst/>
          </a:prstGeom>
          <a:solidFill>
            <a:srgbClr val="2131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085" y="552941"/>
            <a:ext cx="10356915" cy="5825765"/>
          </a:xfrm>
          <a:prstGeom prst="rect">
            <a:avLst/>
          </a:prstGeom>
        </p:spPr>
      </p:pic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46399" y="2531096"/>
            <a:ext cx="9144000" cy="1655762"/>
          </a:xfrm>
        </p:spPr>
        <p:txBody>
          <a:bodyPr>
            <a:normAutofit/>
          </a:bodyPr>
          <a:lstStyle>
            <a:lvl1pPr marL="0" indent="0">
              <a:buNone/>
              <a:defRPr sz="40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>
                <a:solidFill>
                  <a:schemeClr val="bg1"/>
                </a:solidFill>
              </a:rPr>
              <a:t>“Quote goes here.”</a:t>
            </a:r>
          </a:p>
        </p:txBody>
      </p:sp>
    </p:spTree>
    <p:extLst>
      <p:ext uri="{BB962C8B-B14F-4D97-AF65-F5344CB8AC3E}">
        <p14:creationId xmlns:p14="http://schemas.microsoft.com/office/powerpoint/2010/main" val="224394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060252" y="982464"/>
            <a:ext cx="4862405" cy="179408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060253" y="3052261"/>
            <a:ext cx="4862404" cy="19759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0"/>
          </p:nvPr>
        </p:nvSpPr>
        <p:spPr>
          <a:xfrm>
            <a:off x="0" y="3"/>
            <a:ext cx="6890995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7156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rgbClr val="21314D"/>
                </a:solidFill>
              </a:defRPr>
            </a:lvl1pPr>
          </a:lstStyle>
          <a:p>
            <a:pPr algn="r"/>
            <a:endParaRPr lang="en-US"/>
          </a:p>
          <a:p>
            <a:pPr algn="r"/>
            <a:fld id="{FAA3E255-DCE9-1E4B-905B-DD6A887BD484}" type="slidenum">
              <a:rPr lang="en-US" smtClean="0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565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208373"/>
            <a:ext cx="10515600" cy="7321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14994"/>
            <a:ext cx="10515600" cy="48619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7156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pPr algn="r"/>
            <a:endParaRPr lang="en-US"/>
          </a:p>
          <a:p>
            <a:pPr algn="r"/>
            <a:fld id="{FAA3E255-DCE9-1E4B-905B-DD6A887BD484}" type="slidenum">
              <a:rPr lang="en-US" smtClean="0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347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61" r:id="rId8"/>
    <p:sldLayoutId id="2147483660" r:id="rId9"/>
    <p:sldLayoutId id="2147483656" r:id="rId10"/>
    <p:sldLayoutId id="2147483657" r:id="rId11"/>
    <p:sldLayoutId id="2147483658" r:id="rId12"/>
    <p:sldLayoutId id="2147483659" r:id="rId13"/>
    <p:sldLayoutId id="2147483662" r:id="rId14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21314D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rgbClr val="21314D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b="0" i="0" kern="1200">
          <a:solidFill>
            <a:srgbClr val="21314D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Calibri Light" panose="020F0302020204030204" pitchFamily="34" charset="0"/>
        <a:buChar char="‒"/>
        <a:defRPr sz="2000" b="0" i="0" kern="1200">
          <a:solidFill>
            <a:srgbClr val="21314D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rgbClr val="21314D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b="0" i="0" kern="1200">
          <a:solidFill>
            <a:srgbClr val="21314D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emf"/><Relationship Id="rId4" Type="http://schemas.openxmlformats.org/officeDocument/2006/relationships/package" Target="../embeddings/Microsoft_Excel_Worksheet3.xlsx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6.emf"/><Relationship Id="rId4" Type="http://schemas.openxmlformats.org/officeDocument/2006/relationships/oleObject" Target="../embeddings/oleObject1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s\shared\Budget%20Planning\Budget%20Planning(Shared)\Presentation%20Materials%20(Budget%20Committee,%20BOT,%20FAC)\Cost%20of%20Attendance%20History%20-%20FY06-2022-20201116.xlsx!FAC%2020210323%20NET%20Tuition%20Chg!%5bCost%20of%20Attendance%20History%20-%20FY06-2022-20201116.xlsx%5dFAC%2020210323%20NET%20Tuition%20Chg%20Chart%208" TargetMode="Externa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1.emf"/><Relationship Id="rId5" Type="http://schemas.openxmlformats.org/officeDocument/2006/relationships/oleObject" Target="file:///\\files\shared\Budget%20Planning\Budget%20Planning(Shared)\Presentation%20Materials%20(Budget%20Committee,%20BOT,%20FAC)\Cost%20of%20Attendance%20History%20-%20FY06-2022-20201116.xlsx!FAC%2020210323%20NET%20Tuition%20Chg!%5bCost%20of%20Attendance%20History%20-%20FY06-2022-20201116.xlsx%5dFAC%2020210323%20NET%20Tuition%20Chg%20Chart%209" TargetMode="External"/><Relationship Id="rId4" Type="http://schemas.openxmlformats.org/officeDocument/2006/relationships/image" Target="../media/image30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5" Type="http://schemas.openxmlformats.org/officeDocument/2006/relationships/comments" Target="../comments/comment2.xml"/><Relationship Id="rId4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400"/>
              <a:t>FY2022 Budget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latin typeface="Arial"/>
                <a:cs typeface="Arial"/>
              </a:rPr>
              <a:t>Board of Trustees </a:t>
            </a:r>
            <a:endParaRPr lang="en-US"/>
          </a:p>
          <a:p>
            <a:r>
              <a:rPr lang="en-US" sz="2400" dirty="0">
                <a:latin typeface="Arial"/>
                <a:cs typeface="Arial"/>
              </a:rPr>
              <a:t>May 18,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635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5F8F9-0696-499C-9B6E-F36985F2B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Research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15C330-D909-44D0-82E5-0EB0969C38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endParaRPr lang="en-US"/>
          </a:p>
          <a:p>
            <a:pPr algn="r"/>
            <a:fld id="{FAA3E255-DCE9-1E4B-905B-DD6A887BD484}" type="slidenum">
              <a:rPr lang="en-US" smtClean="0"/>
              <a:pPr algn="r"/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B25DE5-895E-48C0-9AF6-76BA3B4F51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254" y="940526"/>
            <a:ext cx="10665150" cy="513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419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024ED-BFC1-4767-8F97-523656AD0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FY2022 Revenue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850251-E0E4-480A-9308-66A7E3D8E3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endParaRPr lang="en-US"/>
          </a:p>
          <a:p>
            <a:pPr algn="r"/>
            <a:fld id="{FAA3E255-DCE9-1E4B-905B-DD6A887BD484}" type="slidenum">
              <a:rPr lang="en-US" smtClean="0"/>
              <a:pPr algn="r"/>
              <a:t>11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A7F790-D48A-435C-8095-69AE8FF44B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706" y="1359389"/>
            <a:ext cx="10144324" cy="432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5050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>
                <a:latin typeface="Arial"/>
                <a:cs typeface="Arial"/>
              </a:rPr>
              <a:t>Fin</a:t>
            </a:r>
            <a:r>
              <a:rPr lang="en-US" dirty="0">
                <a:latin typeface="Arial"/>
                <a:cs typeface="Arial"/>
              </a:rPr>
              <a:t>ancial Aid and Net Tuition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A5B67-811B-4E11-A225-FCB3F48C38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391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D5800-70F4-4DC9-8D79-6F98C1297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Growth in Financial Aid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2476B8-5A2F-4F2B-85E2-54D2FDA645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endParaRPr lang="en-US"/>
          </a:p>
          <a:p>
            <a:pPr algn="r"/>
            <a:fld id="{FAA3E255-DCE9-1E4B-905B-DD6A887BD484}" type="slidenum">
              <a:rPr lang="en-US" smtClean="0"/>
              <a:pPr algn="r"/>
              <a:t>13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74E699-3A00-432D-BB79-46EF19A94D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993" y="886757"/>
            <a:ext cx="8873508" cy="52926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F27CC2B-21E5-4E81-B738-3B5D180C8B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8336" y="510151"/>
            <a:ext cx="4362651" cy="107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99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74459-A9BB-40D5-88FA-476283AC2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Tuition Discount Rate Trend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91DFAF-12F2-4628-BF02-F1B4EBBCAE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endParaRPr lang="en-US"/>
          </a:p>
          <a:p>
            <a:pPr algn="r"/>
            <a:fld id="{FAA3E255-DCE9-1E4B-905B-DD6A887BD484}" type="slidenum">
              <a:rPr lang="en-US" smtClean="0"/>
              <a:pPr algn="r"/>
              <a:t>14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B69585-B983-4934-A0A9-F23478ADED62}"/>
              </a:ext>
            </a:extLst>
          </p:cNvPr>
          <p:cNvSpPr txBox="1"/>
          <p:nvPr/>
        </p:nvSpPr>
        <p:spPr>
          <a:xfrm>
            <a:off x="382379" y="5917034"/>
            <a:ext cx="107298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>
                <a:solidFill>
                  <a:schemeClr val="accent1">
                    <a:lumMod val="50000"/>
                  </a:schemeClr>
                </a:solidFill>
              </a:rPr>
              <a:t>Discount rate includes all undergraduate institutional financial aid divided by undergraduate gross tuition.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30CB90-2356-43FE-98DF-21114AB446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125" y="729004"/>
            <a:ext cx="9976333" cy="504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4277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Fees, Charges and Cost of Attendance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endParaRPr lang="en-US"/>
          </a:p>
          <a:p>
            <a:pPr algn="r"/>
            <a:fld id="{FAA3E255-DCE9-1E4B-905B-DD6A887BD484}" type="slidenum">
              <a:rPr lang="en-US" dirty="0" smtClean="0"/>
              <a:pPr algn="r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5835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cs typeface="Arial"/>
              </a:rPr>
              <a:t>Proposed Mandatory Fees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605483" y="389783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131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(per semester)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E3CD9B4C-10FA-4CCE-9B97-C39B7A6AE06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9005" y="940526"/>
          <a:ext cx="11290445" cy="50221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Worksheet" r:id="rId4" imgW="6271186" imgH="2789026" progId="Excel.Sheet.12">
                  <p:embed/>
                </p:oleObj>
              </mc:Choice>
              <mc:Fallback>
                <p:oleObj name="Worksheet" r:id="rId4" imgW="6271186" imgH="2789026" progId="Excel.Sheet.12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E3CD9B4C-10FA-4CCE-9B97-C39B7A6AE0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9005" y="940526"/>
                        <a:ext cx="11290445" cy="50221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D016D8-01B3-40A5-88F2-0B981E12F6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A3E255-DCE9-1E4B-905B-DD6A887BD484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80329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8373"/>
            <a:ext cx="10515600" cy="732153"/>
          </a:xfrm>
        </p:spPr>
        <p:txBody>
          <a:bodyPr/>
          <a:lstStyle/>
          <a:p>
            <a:r>
              <a:rPr lang="en-US">
                <a:cs typeface="Arial"/>
              </a:rPr>
              <a:t>Proposed Room and Board Rates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967CC67-50C9-4332-A0CA-C0798E13BC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3266980"/>
              </p:ext>
            </p:extLst>
          </p:nvPr>
        </p:nvGraphicFramePr>
        <p:xfrm>
          <a:off x="758824" y="955675"/>
          <a:ext cx="10092055" cy="5277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Worksheet" r:id="rId3" imgW="9456257" imgH="4945371" progId="Excel.Sheet.12">
                  <p:embed/>
                </p:oleObj>
              </mc:Choice>
              <mc:Fallback>
                <p:oleObj name="Worksheet" r:id="rId3" imgW="9456257" imgH="4945371" progId="Excel.Sheet.12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8967CC67-50C9-4332-A0CA-C0798E13BC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8824" y="955675"/>
                        <a:ext cx="10092055" cy="52772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925080-8C76-4FA0-821F-650C3420EB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A3E255-DCE9-1E4B-905B-DD6A887BD484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42149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DCEA898-E876-4388-8FD2-3320A575C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cs typeface="Arial"/>
              </a:rPr>
              <a:t>Proposed Other Fees and Charges </a:t>
            </a:r>
            <a:r>
              <a:rPr lang="en-US" sz="2800" i="1">
                <a:solidFill>
                  <a:srgbClr val="D2492A"/>
                </a:solidFill>
                <a:cs typeface="Arial"/>
              </a:rPr>
              <a:t>(see attached complete package)</a:t>
            </a:r>
            <a:endParaRPr lang="en-US" sz="2800" i="1">
              <a:solidFill>
                <a:srgbClr val="D2492A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1B55F6-C3EA-4202-9ED5-091C00FDCF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200" dirty="0"/>
              <a:t>New Fee:</a:t>
            </a:r>
          </a:p>
          <a:p>
            <a:pPr marL="227965" indent="-227965"/>
            <a:r>
              <a:rPr lang="en-US" sz="3200" dirty="0">
                <a:cs typeface="Arial"/>
              </a:rPr>
              <a:t>Undergraduate application fee is $25/application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Other Fees and Charges Changes:</a:t>
            </a:r>
          </a:p>
          <a:p>
            <a:pPr marL="227965" indent="-227965"/>
            <a:r>
              <a:rPr lang="en-US" sz="3200" dirty="0">
                <a:cs typeface="Arial"/>
              </a:rPr>
              <a:t>Student Health Insurance Plan rates are back to AY2020 levels (~6% increase).</a:t>
            </a:r>
          </a:p>
          <a:p>
            <a:pPr marL="0" indent="0">
              <a:buNone/>
            </a:pPr>
            <a:endParaRPr lang="en-US" sz="3200" dirty="0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DC0E7C-E8B3-4FC3-9F81-5A6A5680B7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endParaRPr lang="en-US"/>
          </a:p>
          <a:p>
            <a:pPr algn="r"/>
            <a:fld id="{FAA3E255-DCE9-1E4B-905B-DD6A887BD484}" type="slidenum">
              <a:rPr lang="en-US" smtClean="0"/>
              <a:pPr algn="r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6681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cs typeface="Arial"/>
              </a:rPr>
              <a:t>Cost of Attendance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07FAFA-2494-475C-95A0-D8CFFF3E83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A3E255-DCE9-1E4B-905B-DD6A887BD484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5C57F8-C89D-4C13-876B-757CA654F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8" y="940525"/>
            <a:ext cx="5656251" cy="26639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37058DC-332E-4EAA-8F92-3EBCD63AEC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8539" y="940525"/>
            <a:ext cx="5656250" cy="26639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DE11BA4-7BEE-44F5-8817-AE8FF30049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6432" y="4215898"/>
            <a:ext cx="9719135" cy="145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596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Agenda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908968"/>
            <a:ext cx="10515600" cy="5041356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dirty="0">
                <a:latin typeface="Arial"/>
                <a:cs typeface="Arial"/>
              </a:rPr>
              <a:t>Overview of FY22 Budget and its components</a:t>
            </a:r>
            <a:endParaRPr lang="en-US" dirty="0"/>
          </a:p>
          <a:p>
            <a:pPr marL="0" indent="0">
              <a:lnSpc>
                <a:spcPct val="110000"/>
              </a:lnSpc>
              <a:buNone/>
            </a:pPr>
            <a:r>
              <a:rPr lang="en-US" dirty="0">
                <a:latin typeface="Arial"/>
                <a:cs typeface="Arial"/>
              </a:rPr>
              <a:t>Consideration for Approval: </a:t>
            </a:r>
            <a:endParaRPr lang="en-US" dirty="0">
              <a:latin typeface="Calibri" panose="020F0502020204030204"/>
            </a:endParaRPr>
          </a:p>
          <a:p>
            <a:pPr marL="227965" indent="0">
              <a:lnSpc>
                <a:spcPct val="110000"/>
              </a:lnSpc>
              <a:buFont typeface="Arial" panose="020F0302020204030204" pitchFamily="34" charset="0"/>
              <a:buChar char="•"/>
              <a:defRPr/>
            </a:pPr>
            <a:r>
              <a:rPr lang="en-US" dirty="0">
                <a:latin typeface="Arial"/>
                <a:cs typeface="Arial"/>
              </a:rPr>
              <a:t> 3.0% increase for resident/non-resident residential tuition rates</a:t>
            </a:r>
          </a:p>
          <a:p>
            <a:pPr marL="227965" indent="0">
              <a:lnSpc>
                <a:spcPct val="110000"/>
              </a:lnSpc>
              <a:buFont typeface="Arial" panose="020F0302020204030204" pitchFamily="34" charset="0"/>
              <a:buChar char="•"/>
              <a:defRPr/>
            </a:pPr>
            <a:r>
              <a:rPr lang="en-US" dirty="0">
                <a:latin typeface="Arial"/>
                <a:cs typeface="Arial"/>
              </a:rPr>
              <a:t> 3.0% increase for online tuition rates</a:t>
            </a:r>
          </a:p>
          <a:p>
            <a:pPr marL="227965" indent="0">
              <a:lnSpc>
                <a:spcPct val="110000"/>
              </a:lnSpc>
              <a:buFont typeface="Arial" panose="020F0302020204030204" pitchFamily="34" charset="0"/>
              <a:buChar char="•"/>
              <a:defRPr/>
            </a:pPr>
            <a:r>
              <a:rPr lang="en-US" dirty="0">
                <a:latin typeface="Arial"/>
                <a:cs typeface="Arial"/>
              </a:rPr>
              <a:t> 3.0% increase to administrative and academic faculty salaries</a:t>
            </a:r>
          </a:p>
          <a:p>
            <a:pPr marL="227965" indent="0">
              <a:lnSpc>
                <a:spcPct val="110000"/>
              </a:lnSpc>
              <a:buFont typeface="Arial" panose="020F0302020204030204" pitchFamily="34" charset="0"/>
              <a:buChar char="•"/>
              <a:defRPr/>
            </a:pPr>
            <a:r>
              <a:rPr lang="en-US" dirty="0">
                <a:latin typeface="Arial"/>
                <a:cs typeface="Arial"/>
              </a:rPr>
              <a:t> Increases to room and board rates</a:t>
            </a:r>
          </a:p>
          <a:p>
            <a:pPr marL="227965" indent="0">
              <a:lnSpc>
                <a:spcPct val="110000"/>
              </a:lnSpc>
              <a:buFont typeface="Arial" panose="020F0302020204030204" pitchFamily="34" charset="0"/>
              <a:buChar char="•"/>
              <a:defRPr/>
            </a:pPr>
            <a:r>
              <a:rPr lang="en-US" dirty="0">
                <a:latin typeface="Arial"/>
                <a:cs typeface="Arial"/>
              </a:rPr>
              <a:t> Decrease to mandatory fees</a:t>
            </a:r>
          </a:p>
          <a:p>
            <a:pPr marL="227965" indent="0">
              <a:lnSpc>
                <a:spcPct val="110000"/>
              </a:lnSpc>
              <a:buFont typeface="Arial" panose="020F0302020204030204" pitchFamily="34" charset="0"/>
              <a:buChar char="•"/>
              <a:defRPr/>
            </a:pPr>
            <a:r>
              <a:rPr lang="en-US" dirty="0">
                <a:latin typeface="Arial"/>
                <a:cs typeface="Arial"/>
              </a:rPr>
              <a:t> Changes in other fees and charges</a:t>
            </a:r>
          </a:p>
          <a:p>
            <a:pPr marL="227965" indent="0">
              <a:lnSpc>
                <a:spcPct val="110000"/>
              </a:lnSpc>
              <a:buFont typeface="Arial" panose="020F0302020204030204" pitchFamily="34" charset="0"/>
              <a:buChar char="•"/>
              <a:defRPr/>
            </a:pPr>
            <a:r>
              <a:rPr lang="en-US" dirty="0">
                <a:latin typeface="Arial"/>
                <a:cs typeface="Arial"/>
              </a:rPr>
              <a:t> Operating Budget: Revenue, Expense and Net</a:t>
            </a:r>
            <a:endParaRPr lang="en-US" dirty="0">
              <a:latin typeface="Arial"/>
            </a:endParaRPr>
          </a:p>
          <a:p>
            <a:pPr marL="226695" indent="-226695">
              <a:lnSpc>
                <a:spcPct val="110000"/>
              </a:lnSpc>
              <a:buNone/>
            </a:pPr>
            <a:endParaRPr lang="en-US" dirty="0">
              <a:latin typeface="Arial" panose="020B0604020202020204" pitchFamily="34" charset="0"/>
              <a:cs typeface="Arial"/>
            </a:endParaRPr>
          </a:p>
          <a:p>
            <a:pPr marL="227965" indent="0">
              <a:lnSpc>
                <a:spcPct val="110000"/>
              </a:lnSpc>
              <a:buNone/>
            </a:pPr>
            <a:endParaRPr lang="en-US" dirty="0">
              <a:latin typeface="Arial" panose="020B0604020202020204" pitchFamily="34" charset="0"/>
            </a:endParaRPr>
          </a:p>
          <a:p>
            <a:pPr marL="913765" lvl="1">
              <a:lnSpc>
                <a:spcPct val="110000"/>
              </a:lnSpc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EB0B093F-09B6-419B-848E-230D9481C61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4754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Operating Expenses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endParaRPr lang="en-US"/>
          </a:p>
          <a:p>
            <a:pPr algn="r"/>
            <a:fld id="{FAA3E255-DCE9-1E4B-905B-DD6A887BD484}" type="slidenum">
              <a:rPr lang="en-US" smtClean="0"/>
              <a:pPr algn="r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5713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7F77C63C-7C2C-404E-88FD-4A8379EAA0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4674" y="394686"/>
            <a:ext cx="5551335" cy="586933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0ED268-FCA1-47A1-B4CB-1DF4E951B2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A3E255-DCE9-1E4B-905B-DD6A887BD484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FE9422-8FC0-4E74-BFEF-681DC7FBE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274" y="181111"/>
            <a:ext cx="10515600" cy="732153"/>
          </a:xfrm>
        </p:spPr>
        <p:txBody>
          <a:bodyPr>
            <a:normAutofit fontScale="90000"/>
          </a:bodyPr>
          <a:lstStyle/>
          <a:p>
            <a:r>
              <a:rPr lang="en-US" dirty="0"/>
              <a:t>FY2022 Added Expenses</a:t>
            </a:r>
            <a:br>
              <a:rPr lang="en-US" dirty="0"/>
            </a:br>
            <a:r>
              <a:rPr lang="en-US" sz="2700" b="0" i="1" dirty="0"/>
              <a:t>in thousands</a:t>
            </a:r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10D2E8DC-D0AA-40CA-99CA-74B1312BF344}"/>
              </a:ext>
            </a:extLst>
          </p:cNvPr>
          <p:cNvSpPr/>
          <p:nvPr/>
        </p:nvSpPr>
        <p:spPr>
          <a:xfrm>
            <a:off x="2605928" y="3329353"/>
            <a:ext cx="5870081" cy="464838"/>
          </a:xfrm>
          <a:prstGeom prst="leftArrow">
            <a:avLst/>
          </a:prstGeom>
          <a:noFill/>
          <a:ln>
            <a:solidFill>
              <a:srgbClr val="213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Bent-Up 9">
            <a:extLst>
              <a:ext uri="{FF2B5EF4-FFF2-40B4-BE49-F238E27FC236}">
                <a16:creationId xmlns:a16="http://schemas.microsoft.com/office/drawing/2014/main" id="{1CC27F04-0D8A-4251-9361-F6D90AD6404B}"/>
              </a:ext>
            </a:extLst>
          </p:cNvPr>
          <p:cNvSpPr/>
          <p:nvPr/>
        </p:nvSpPr>
        <p:spPr>
          <a:xfrm>
            <a:off x="2924673" y="4204874"/>
            <a:ext cx="6407403" cy="993292"/>
          </a:xfrm>
          <a:prstGeom prst="bentUpArrow">
            <a:avLst>
              <a:gd name="adj1" fmla="val 25000"/>
              <a:gd name="adj2" fmla="val 21448"/>
              <a:gd name="adj3" fmla="val 25000"/>
            </a:avLst>
          </a:prstGeom>
          <a:noFill/>
          <a:ln>
            <a:solidFill>
              <a:srgbClr val="213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1DFB5DB3-5A65-4E21-941E-4E39905426CD}"/>
              </a:ext>
            </a:extLst>
          </p:cNvPr>
          <p:cNvSpPr/>
          <p:nvPr/>
        </p:nvSpPr>
        <p:spPr>
          <a:xfrm>
            <a:off x="2924673" y="5628670"/>
            <a:ext cx="6706344" cy="439119"/>
          </a:xfrm>
          <a:prstGeom prst="rightArrow">
            <a:avLst/>
          </a:prstGeom>
          <a:noFill/>
          <a:ln>
            <a:solidFill>
              <a:srgbClr val="213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C90787C-393E-4913-817F-D64665E0C3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3325" y="749633"/>
            <a:ext cx="3461377" cy="334488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83B9EEA-D767-4B40-810F-2460D18494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0287" y="4422689"/>
            <a:ext cx="2244415" cy="16054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BF8FFDC-F17F-4BE9-9005-021908B226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65" y="2729219"/>
            <a:ext cx="2511769" cy="166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7252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D710F-8E2F-443C-98F9-C187E468A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FY2022 Expense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679C52-3510-4001-BB40-5C7B53887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endParaRPr lang="en-US"/>
          </a:p>
          <a:p>
            <a:pPr algn="r"/>
            <a:fld id="{FAA3E255-DCE9-1E4B-905B-DD6A887BD484}" type="slidenum">
              <a:rPr lang="en-US" smtClean="0"/>
              <a:pPr algn="r"/>
              <a:t>22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6A2974-2E39-4181-8947-433EA11AE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2416" y="1063869"/>
            <a:ext cx="8469814" cy="503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0922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rgbClr val="263F6A"/>
                </a:solidFill>
              </a:rPr>
              <a:t>FY2022 Proposed Budget</a:t>
            </a:r>
            <a:endParaRPr lang="en-US" sz="3000" i="1">
              <a:solidFill>
                <a:srgbClr val="263F6A"/>
              </a:solidFill>
              <a:highlight>
                <a:srgbClr val="FFFF00"/>
              </a:highlight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584694-66D1-4922-9722-87C6B9C0E3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3790" y="940526"/>
            <a:ext cx="9144000" cy="45677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17B192-583A-471A-9213-C4D67AF370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269" y="5184408"/>
            <a:ext cx="4526280" cy="9067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C813A1-C121-4F93-B991-EAE73D5C1B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9549" y="5184408"/>
            <a:ext cx="4526280" cy="105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2388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</a:rPr>
              <a:t>Resolution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endParaRPr lang="en-US"/>
          </a:p>
          <a:p>
            <a:pPr algn="r"/>
            <a:fld id="{FAA3E255-DCE9-1E4B-905B-DD6A887BD484}" type="slidenum">
              <a:rPr lang="en-US" smtClean="0"/>
              <a:pPr algn="r"/>
              <a:t>24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199" y="1057819"/>
            <a:ext cx="10944225" cy="512390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0" i="0" kern="1200">
                <a:solidFill>
                  <a:srgbClr val="21314D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914389" indent="-45720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‒"/>
              <a:defRPr sz="2400" b="0" i="0" kern="1200">
                <a:solidFill>
                  <a:srgbClr val="21314D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b="0" i="0" kern="1200">
                <a:solidFill>
                  <a:srgbClr val="21314D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rgbClr val="21314D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b="0" i="0" kern="1200">
                <a:solidFill>
                  <a:srgbClr val="21314D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</a:pPr>
            <a:r>
              <a:rPr lang="en-US" dirty="0">
                <a:latin typeface="Arial"/>
                <a:cs typeface="Arial"/>
              </a:rPr>
              <a:t>Pursuant to authority conferred by §23-41-104(1), C.R.S. (2012) and as required by §23-5-119.5(1), C.R.S. (2012), the Board of Trustees has the responsibility and authority for the financial management of the School including the setting of tuition and fees and the approval of the budget.</a:t>
            </a:r>
          </a:p>
          <a:p>
            <a:pPr marL="0" indent="0">
              <a:lnSpc>
                <a:spcPct val="120000"/>
              </a:lnSpc>
              <a:buFont typeface="Arial"/>
              <a:buNone/>
            </a:pPr>
            <a:endParaRPr lang="en-US" sz="9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</a:pPr>
            <a:r>
              <a:rPr lang="en-US" dirty="0">
                <a:latin typeface="Arial"/>
                <a:cs typeface="Arial"/>
              </a:rPr>
              <a:t>Be it resolved that </a:t>
            </a:r>
            <a:r>
              <a:rPr lang="en-US" i="1" dirty="0">
                <a:latin typeface="Arial"/>
                <a:cs typeface="Arial"/>
              </a:rPr>
              <a:t>the Finance and Audit Committee has reviewed the proposed budget for the Fiscal Year 2022 and recommends to the Board of Trustees the Fiscal Year 2022 budget consisting of</a:t>
            </a:r>
            <a:r>
              <a:rPr lang="en-US" dirty="0">
                <a:latin typeface="Arial"/>
                <a:cs typeface="Arial"/>
              </a:rPr>
              <a:t>:</a:t>
            </a:r>
          </a:p>
          <a:p>
            <a:pPr marL="0" indent="0">
              <a:buFont typeface="Arial"/>
              <a:buNone/>
            </a:pPr>
            <a:endParaRPr lang="en-US" sz="900" dirty="0">
              <a:latin typeface="Arial" panose="020B0604020202020204" pitchFamily="34" charset="0"/>
            </a:endParaRPr>
          </a:p>
          <a:p>
            <a:pPr marL="913765" lvl="1"/>
            <a:r>
              <a:rPr lang="en-US" sz="2600" dirty="0">
                <a:latin typeface="Arial"/>
                <a:cs typeface="Arial"/>
              </a:rPr>
              <a:t>Total operating revenue of $253.3m</a:t>
            </a:r>
          </a:p>
          <a:p>
            <a:pPr marL="913765" lvl="1"/>
            <a:r>
              <a:rPr lang="en-US" sz="2600" dirty="0">
                <a:latin typeface="Arial"/>
                <a:cs typeface="Arial"/>
              </a:rPr>
              <a:t>Total operating expenses of </a:t>
            </a:r>
            <a:r>
              <a:rPr lang="en-US" sz="2600">
                <a:latin typeface="Arial"/>
                <a:cs typeface="Arial"/>
              </a:rPr>
              <a:t>$250.8m</a:t>
            </a:r>
            <a:endParaRPr lang="en-US" sz="2600" dirty="0">
              <a:latin typeface="Arial"/>
              <a:cs typeface="Arial"/>
            </a:endParaRPr>
          </a:p>
          <a:p>
            <a:pPr marL="913765" lvl="1"/>
            <a:r>
              <a:rPr lang="en-US" sz="2600" dirty="0">
                <a:latin typeface="Arial"/>
                <a:cs typeface="Arial"/>
              </a:rPr>
              <a:t>3.0% increase for resident and nonresident residential undergraduate and graduate tuition rates;</a:t>
            </a:r>
          </a:p>
          <a:p>
            <a:pPr marL="913765" lvl="1"/>
            <a:r>
              <a:rPr lang="en-US" sz="2600" dirty="0">
                <a:latin typeface="Arial"/>
                <a:cs typeface="Arial"/>
              </a:rPr>
              <a:t>3.0% increase for online tuition rates;</a:t>
            </a:r>
          </a:p>
          <a:p>
            <a:pPr marL="913765" lvl="1"/>
            <a:r>
              <a:rPr lang="en-US" sz="2600" dirty="0">
                <a:latin typeface="Arial"/>
                <a:cs typeface="Arial"/>
              </a:rPr>
              <a:t>3.0% increase to administrative and academic faculty salaries;</a:t>
            </a:r>
          </a:p>
          <a:p>
            <a:pPr marL="913765" lvl="1"/>
            <a:r>
              <a:rPr lang="en-US" sz="2600" dirty="0">
                <a:latin typeface="Arial"/>
                <a:cs typeface="Arial"/>
              </a:rPr>
              <a:t>Increases to room and board rates;</a:t>
            </a:r>
          </a:p>
          <a:p>
            <a:pPr marL="913765" lvl="1"/>
            <a:r>
              <a:rPr lang="en-US" sz="2600" dirty="0">
                <a:latin typeface="Arial"/>
                <a:cs typeface="Arial"/>
              </a:rPr>
              <a:t>Decrease to mandatory fees; and</a:t>
            </a:r>
          </a:p>
          <a:p>
            <a:pPr marL="913765" lvl="1"/>
            <a:r>
              <a:rPr lang="en-US" sz="2600" dirty="0">
                <a:latin typeface="Arial"/>
                <a:cs typeface="Arial"/>
              </a:rPr>
              <a:t>Changes in other fees and charges</a:t>
            </a:r>
          </a:p>
        </p:txBody>
      </p:sp>
    </p:spTree>
    <p:extLst>
      <p:ext uri="{BB962C8B-B14F-4D97-AF65-F5344CB8AC3E}">
        <p14:creationId xmlns:p14="http://schemas.microsoft.com/office/powerpoint/2010/main" val="37745657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Appendix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endParaRPr lang="en-US"/>
          </a:p>
          <a:p>
            <a:pPr algn="r"/>
            <a:fld id="{FAA3E255-DCE9-1E4B-905B-DD6A887BD484}" type="slidenum">
              <a:rPr lang="en-US" smtClean="0"/>
              <a:pPr algn="r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6916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cs typeface="Arial"/>
              </a:rPr>
              <a:t>Resident Tuition – National Comparison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12845" y="1131027"/>
            <a:ext cx="3981429" cy="2800767"/>
          </a:xfrm>
          <a:prstGeom prst="rect">
            <a:avLst/>
          </a:prstGeom>
          <a:noFill/>
          <a:ln w="12700">
            <a:solidFill>
              <a:srgbClr val="21314D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D2492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ROI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21314D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1" i="1" u="none" strike="noStrike" kern="1200" cap="none" spc="0" normalizeH="0" baseline="0" noProof="0">
                <a:ln>
                  <a:noFill/>
                </a:ln>
                <a:solidFill>
                  <a:srgbClr val="21314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SmartAsset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1314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#1 Best Value Colleges in Colorado (#</a:t>
            </a:r>
            <a:r>
              <a:rPr lang="en-US" sz="1200">
                <a:solidFill>
                  <a:srgbClr val="213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1314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nationally)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1" i="1" u="none" strike="noStrike" kern="1200" cap="none" spc="0" normalizeH="0" baseline="0" noProof="0">
                <a:ln>
                  <a:noFill/>
                </a:ln>
                <a:solidFill>
                  <a:srgbClr val="21314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PayScale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1314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#7 in ROI and #</a:t>
            </a:r>
            <a:r>
              <a:rPr lang="en-US" sz="1200">
                <a:solidFill>
                  <a:srgbClr val="213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1314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in Alumni Earnings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1" i="1" u="none" strike="noStrike" kern="1200" cap="none" spc="0" normalizeH="0" baseline="0" noProof="0">
                <a:ln>
                  <a:noFill/>
                </a:ln>
                <a:solidFill>
                  <a:srgbClr val="21314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Wall Street Journal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1314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#1 for Public Schools in the West with highest salaries 10 years out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1314D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lang="en-US" sz="1200">
                <a:solidFill>
                  <a:srgbClr val="213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Mines</a:t>
            </a:r>
            <a:r>
              <a:rPr lang="en-US" sz="1200" noProof="0">
                <a:solidFill>
                  <a:srgbClr val="213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Career Center Annual Report-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1314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Outcomes &amp; Salary Survey 2018-2019 Avg. Salary Offers (11/28/19):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1314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Employed or in graduate school: </a:t>
            </a:r>
          </a:p>
          <a:p>
            <a:pPr marL="914400" marR="0" lvl="2" indent="-1698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1314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BS- </a:t>
            </a:r>
            <a:r>
              <a:rPr lang="en-US" sz="1200">
                <a:solidFill>
                  <a:srgbClr val="213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1314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%; MS- 97%; PhD-97%</a:t>
            </a:r>
          </a:p>
          <a:p>
            <a:pPr marL="744538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1314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Average salary offers:</a:t>
            </a:r>
          </a:p>
          <a:p>
            <a:pPr marL="744538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1314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BS- $69,375; MS- $</a:t>
            </a:r>
            <a:r>
              <a:rPr lang="en-US" sz="1200">
                <a:solidFill>
                  <a:srgbClr val="213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86,280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1314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; PhD-$82,375</a:t>
            </a:r>
          </a:p>
        </p:txBody>
      </p:sp>
      <p:sp>
        <p:nvSpPr>
          <p:cNvPr id="6" name="Right Arrow 5"/>
          <p:cNvSpPr/>
          <p:nvPr/>
        </p:nvSpPr>
        <p:spPr>
          <a:xfrm>
            <a:off x="6599120" y="2207372"/>
            <a:ext cx="444882" cy="349593"/>
          </a:xfrm>
          <a:prstGeom prst="rightArrow">
            <a:avLst/>
          </a:prstGeom>
          <a:solidFill>
            <a:srgbClr val="BC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485667" y="4507250"/>
          <a:ext cx="9220667" cy="1114789"/>
        </p:xfrm>
        <a:graphic>
          <a:graphicData uri="http://schemas.openxmlformats.org/drawingml/2006/table">
            <a:tbl>
              <a:tblPr/>
              <a:tblGrid>
                <a:gridCol w="1961609">
                  <a:extLst>
                    <a:ext uri="{9D8B030D-6E8A-4147-A177-3AD203B41FA5}">
                      <a16:colId xmlns:a16="http://schemas.microsoft.com/office/drawing/2014/main" val="674433884"/>
                    </a:ext>
                  </a:extLst>
                </a:gridCol>
                <a:gridCol w="836729">
                  <a:extLst>
                    <a:ext uri="{9D8B030D-6E8A-4147-A177-3AD203B41FA5}">
                      <a16:colId xmlns:a16="http://schemas.microsoft.com/office/drawing/2014/main" val="3579898095"/>
                    </a:ext>
                  </a:extLst>
                </a:gridCol>
                <a:gridCol w="934039">
                  <a:extLst>
                    <a:ext uri="{9D8B030D-6E8A-4147-A177-3AD203B41FA5}">
                      <a16:colId xmlns:a16="http://schemas.microsoft.com/office/drawing/2014/main" val="2007550377"/>
                    </a:ext>
                  </a:extLst>
                </a:gridCol>
                <a:gridCol w="761338">
                  <a:extLst>
                    <a:ext uri="{9D8B030D-6E8A-4147-A177-3AD203B41FA5}">
                      <a16:colId xmlns:a16="http://schemas.microsoft.com/office/drawing/2014/main" val="1667669475"/>
                    </a:ext>
                  </a:extLst>
                </a:gridCol>
                <a:gridCol w="728110">
                  <a:extLst>
                    <a:ext uri="{9D8B030D-6E8A-4147-A177-3AD203B41FA5}">
                      <a16:colId xmlns:a16="http://schemas.microsoft.com/office/drawing/2014/main" val="1749785025"/>
                    </a:ext>
                  </a:extLst>
                </a:gridCol>
                <a:gridCol w="615242">
                  <a:extLst>
                    <a:ext uri="{9D8B030D-6E8A-4147-A177-3AD203B41FA5}">
                      <a16:colId xmlns:a16="http://schemas.microsoft.com/office/drawing/2014/main" val="235756799"/>
                    </a:ext>
                  </a:extLst>
                </a:gridCol>
                <a:gridCol w="775205">
                  <a:extLst>
                    <a:ext uri="{9D8B030D-6E8A-4147-A177-3AD203B41FA5}">
                      <a16:colId xmlns:a16="http://schemas.microsoft.com/office/drawing/2014/main" val="2776609258"/>
                    </a:ext>
                  </a:extLst>
                </a:gridCol>
                <a:gridCol w="869465">
                  <a:extLst>
                    <a:ext uri="{9D8B030D-6E8A-4147-A177-3AD203B41FA5}">
                      <a16:colId xmlns:a16="http://schemas.microsoft.com/office/drawing/2014/main" val="2758164002"/>
                    </a:ext>
                  </a:extLst>
                </a:gridCol>
                <a:gridCol w="869465">
                  <a:extLst>
                    <a:ext uri="{9D8B030D-6E8A-4147-A177-3AD203B41FA5}">
                      <a16:colId xmlns:a16="http://schemas.microsoft.com/office/drawing/2014/main" val="1381859514"/>
                    </a:ext>
                  </a:extLst>
                </a:gridCol>
                <a:gridCol w="869465">
                  <a:extLst>
                    <a:ext uri="{9D8B030D-6E8A-4147-A177-3AD203B41FA5}">
                      <a16:colId xmlns:a16="http://schemas.microsoft.com/office/drawing/2014/main" val="571134912"/>
                    </a:ext>
                  </a:extLst>
                </a:gridCol>
              </a:tblGrid>
              <a:tr h="177524"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AY2021 Peer</a:t>
                      </a:r>
                      <a:r>
                        <a:rPr lang="en-US" sz="1100" b="1" i="0" u="none" strike="noStrike" baseline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Published Tuition for Undergraduate Students</a:t>
                      </a:r>
                    </a:p>
                  </a:txBody>
                  <a:tcPr marL="11029" marR="11029" marT="11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B8D8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29" marR="11029" marT="11029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8D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29" marR="11029" marT="110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8D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031072"/>
                  </a:ext>
                </a:extLst>
              </a:tr>
              <a:tr h="16546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Peer Institutions</a:t>
                      </a:r>
                    </a:p>
                  </a:txBody>
                  <a:tcPr marL="11029" marR="11029" marT="11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Public Institutions</a:t>
                      </a:r>
                    </a:p>
                  </a:txBody>
                  <a:tcPr marL="11029" marR="11029" marT="11029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314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Private Institutions</a:t>
                      </a:r>
                    </a:p>
                  </a:txBody>
                  <a:tcPr marL="11029" marR="11029" marT="11029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432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29" marR="11029" marT="11029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43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8337588"/>
                  </a:ext>
                </a:extLst>
              </a:tr>
              <a:tr h="3222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CSU</a:t>
                      </a:r>
                      <a:r>
                        <a:rPr lang="en-US" sz="11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11029" marR="11029" marT="11029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 Boulder-Engineering</a:t>
                      </a:r>
                    </a:p>
                  </a:txBody>
                  <a:tcPr marL="11029" marR="11029" marT="11029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Georgia</a:t>
                      </a:r>
                      <a:b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Tech</a:t>
                      </a:r>
                    </a:p>
                  </a:txBody>
                  <a:tcPr marL="11029" marR="11029" marT="11029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UC</a:t>
                      </a:r>
                      <a:b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Berkeley</a:t>
                      </a:r>
                    </a:p>
                  </a:txBody>
                  <a:tcPr marL="11029" marR="11029" marT="11029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Mines</a:t>
                      </a:r>
                    </a:p>
                  </a:txBody>
                  <a:tcPr marL="11029" marR="11029" marT="11029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Carnegie</a:t>
                      </a:r>
                      <a:b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Mellon</a:t>
                      </a:r>
                    </a:p>
                  </a:txBody>
                  <a:tcPr marL="11029" marR="11029" marT="11029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Rensselaer</a:t>
                      </a:r>
                      <a:b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Polytechnic</a:t>
                      </a:r>
                    </a:p>
                  </a:txBody>
                  <a:tcPr marL="11029" marR="11029" marT="11029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Worcester</a:t>
                      </a:r>
                      <a:b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Polytechnic</a:t>
                      </a:r>
                    </a:p>
                  </a:txBody>
                  <a:tcPr marL="11029" marR="11029" marT="11029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Rice</a:t>
                      </a:r>
                    </a:p>
                  </a:txBody>
                  <a:tcPr marL="11029" marR="11029" marT="11029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7962880"/>
                  </a:ext>
                </a:extLst>
              </a:tr>
              <a:tr h="20929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Resident Tuition (15 hrs)</a:t>
                      </a:r>
                    </a:p>
                  </a:txBody>
                  <a:tcPr marL="11029" marR="11029" marT="11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12,260</a:t>
                      </a:r>
                    </a:p>
                  </a:txBody>
                  <a:tcPr marL="11029" marR="11029" marT="11029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14,184 </a:t>
                      </a:r>
                    </a:p>
                  </a:txBody>
                  <a:tcPr marL="11029" marR="11029" marT="11029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10,258 </a:t>
                      </a:r>
                    </a:p>
                  </a:txBody>
                  <a:tcPr marL="11029" marR="11029" marT="11029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14,312 </a:t>
                      </a:r>
                    </a:p>
                  </a:txBody>
                  <a:tcPr marL="11029" marR="11029" marT="11029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16,650 </a:t>
                      </a:r>
                    </a:p>
                  </a:txBody>
                  <a:tcPr marL="11029" marR="11029" marT="11029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5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57,560 </a:t>
                      </a:r>
                    </a:p>
                  </a:txBody>
                  <a:tcPr marL="11029" marR="11029" marT="11029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55,600 </a:t>
                      </a:r>
                    </a:p>
                  </a:txBody>
                  <a:tcPr marL="11029" marR="11029" marT="11029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53,100 </a:t>
                      </a:r>
                    </a:p>
                  </a:txBody>
                  <a:tcPr marL="11029" marR="11029" marT="11029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50,310</a:t>
                      </a:r>
                    </a:p>
                  </a:txBody>
                  <a:tcPr marL="11029" marR="11029" marT="11029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0079145"/>
                  </a:ext>
                </a:extLst>
              </a:tr>
              <a:tr h="2018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</a:t>
                      </a:r>
                      <a:r>
                        <a:rPr lang="en-US" sz="11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Resident Tuition (15 hrs)</a:t>
                      </a:r>
                    </a:p>
                  </a:txBody>
                  <a:tcPr marL="11029" marR="11029" marT="11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31,712 </a:t>
                      </a:r>
                    </a:p>
                  </a:txBody>
                  <a:tcPr marL="11029" marR="11029" marT="11029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39,638 </a:t>
                      </a:r>
                    </a:p>
                  </a:txBody>
                  <a:tcPr marL="11029" marR="11029" marT="11029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31,370</a:t>
                      </a:r>
                    </a:p>
                  </a:txBody>
                  <a:tcPr marL="11029" marR="11029" marT="11029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44,066 </a:t>
                      </a:r>
                    </a:p>
                  </a:txBody>
                  <a:tcPr marL="11029" marR="11029" marT="11029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37,350 </a:t>
                      </a:r>
                    </a:p>
                  </a:txBody>
                  <a:tcPr marL="11029" marR="11029" marT="11029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5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57,560</a:t>
                      </a:r>
                    </a:p>
                  </a:txBody>
                  <a:tcPr marL="11029" marR="11029" marT="11029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55,600 </a:t>
                      </a:r>
                    </a:p>
                  </a:txBody>
                  <a:tcPr marL="11029" marR="11029" marT="11029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53,100 </a:t>
                      </a:r>
                    </a:p>
                  </a:txBody>
                  <a:tcPr marL="11029" marR="11029" marT="11029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50,310 </a:t>
                      </a:r>
                    </a:p>
                  </a:txBody>
                  <a:tcPr marL="11029" marR="11029" marT="11029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5173657"/>
                  </a:ext>
                </a:extLst>
              </a:tr>
            </a:tbl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253852" y="1131027"/>
          <a:ext cx="6263221" cy="3060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Worksheet" r:id="rId4" imgW="6690431" imgH="3268933" progId="Excel.Sheet.12">
                  <p:embed/>
                </p:oleObj>
              </mc:Choice>
              <mc:Fallback>
                <p:oleObj name="Worksheet" r:id="rId4" imgW="6690431" imgH="3268933" progId="Excel.Sheet.12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3852" y="1131027"/>
                        <a:ext cx="6263221" cy="30602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E9794E-0D20-4E9F-B7BF-4834695BF9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endParaRPr lang="en-US"/>
          </a:p>
          <a:p>
            <a:pPr algn="r"/>
            <a:fld id="{FAA3E255-DCE9-1E4B-905B-DD6A887BD484}" type="slidenum">
              <a:rPr lang="en-US" smtClean="0"/>
              <a:pPr algn="r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9158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44B0F-FDFA-4363-AA1D-892BFA279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227047"/>
            <a:ext cx="10947056" cy="732153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  <a:cs typeface="Arial"/>
              </a:rPr>
              <a:t>Continue to Focus on Cost of Education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D66BCA-A02F-462A-A3B2-D51EB7B8FD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-357026" y="1194115"/>
            <a:ext cx="6417481" cy="493163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685171" lvl="1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dirty="0">
                <a:latin typeface="Arial" panose="020B0604020202020204" pitchFamily="34" charset="0"/>
              </a:rPr>
              <a:t>Direct costs to students</a:t>
            </a:r>
          </a:p>
          <a:p>
            <a:pPr marL="1257300" lvl="2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</a:rPr>
              <a:t>Tuition rate </a:t>
            </a:r>
            <a:endParaRPr lang="en-US" sz="2200" dirty="0"/>
          </a:p>
          <a:p>
            <a:pPr marL="1714489" lvl="3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</a:rPr>
              <a:t>No Resident rate increase FY20+21</a:t>
            </a:r>
          </a:p>
          <a:p>
            <a:pPr marL="1714489" lvl="3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No Non-Resident rate increase FY21</a:t>
            </a:r>
          </a:p>
          <a:p>
            <a:pPr marL="1257300" lvl="2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Fees</a:t>
            </a:r>
          </a:p>
          <a:p>
            <a:pPr marL="1599554" lvl="3" indent="-227965">
              <a:lnSpc>
                <a:spcPct val="100000"/>
              </a:lnSpc>
            </a:pPr>
            <a:r>
              <a:rPr lang="en-US" sz="2000" dirty="0">
                <a:latin typeface="Arial" panose="020B0604020202020204" pitchFamily="34" charset="0"/>
              </a:rPr>
              <a:t>Moderated for FY21 and </a:t>
            </a:r>
            <a:r>
              <a:rPr lang="en-US" sz="2000" dirty="0"/>
              <a:t>FY22 d</a:t>
            </a:r>
            <a:r>
              <a:rPr lang="en-US" sz="2000" dirty="0">
                <a:latin typeface="Arial" panose="020B0604020202020204" pitchFamily="34" charset="0"/>
              </a:rPr>
              <a:t>ecline</a:t>
            </a:r>
          </a:p>
          <a:p>
            <a:pPr marL="1257300" lvl="2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Financial aid</a:t>
            </a:r>
          </a:p>
          <a:p>
            <a:pPr marL="1598930" lvl="3" indent="-227965">
              <a:lnSpc>
                <a:spcPct val="100000"/>
              </a:lnSpc>
            </a:pPr>
            <a:r>
              <a:rPr lang="en-US" sz="2000" dirty="0">
                <a:latin typeface="Arial" panose="020B0604020202020204" pitchFamily="34" charset="0"/>
              </a:rPr>
              <a:t>$1m allocated for COVID FY21 support</a:t>
            </a:r>
            <a:endParaRPr lang="en-US" sz="2000" dirty="0"/>
          </a:p>
          <a:p>
            <a:pPr marL="1598930" lvl="3" indent="-227965">
              <a:lnSpc>
                <a:spcPct val="100000"/>
              </a:lnSpc>
            </a:pPr>
            <a:r>
              <a:rPr lang="en-US" sz="2000" dirty="0"/>
              <a:t>$500k allocated in Spring 2021 semester</a:t>
            </a:r>
          </a:p>
          <a:p>
            <a:pPr marL="1598930" lvl="3" indent="-227965">
              <a:lnSpc>
                <a:spcPct val="100000"/>
              </a:lnSpc>
            </a:pPr>
            <a:r>
              <a:rPr lang="en-US" sz="2000" dirty="0">
                <a:latin typeface="Arial" panose="020B0604020202020204" pitchFamily="34" charset="0"/>
              </a:rPr>
              <a:t>$2.7m FY21 federal support</a:t>
            </a:r>
            <a:endParaRPr lang="en-US" sz="2000" dirty="0"/>
          </a:p>
          <a:p>
            <a:pPr marL="1598930" lvl="3" indent="-227965">
              <a:lnSpc>
                <a:spcPct val="100000"/>
              </a:lnSpc>
            </a:pPr>
            <a:r>
              <a:rPr lang="en-US" sz="2000" dirty="0"/>
              <a:t>Increased support for Women, Under- Represented Minority and Need-Based</a:t>
            </a:r>
          </a:p>
          <a:p>
            <a:pPr marL="227965" indent="-227965">
              <a:lnSpc>
                <a:spcPct val="100000"/>
              </a:lnSpc>
            </a:pPr>
            <a:endParaRPr lang="en-US" sz="3000" dirty="0">
              <a:latin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CFAD3E7-DB0D-2440-8A53-DE8CE67827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26970" y="1192078"/>
            <a:ext cx="5865341" cy="4883757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pPr marL="685165" lvl="1" indent="0">
              <a:lnSpc>
                <a:spcPct val="100000"/>
              </a:lnSpc>
              <a:buNone/>
            </a:pPr>
            <a:r>
              <a:rPr lang="en-US" dirty="0"/>
              <a:t>Indirect costs</a:t>
            </a:r>
          </a:p>
          <a:p>
            <a:pPr marL="1257300" lvl="2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Cost-cutting measures FY21 and FY22</a:t>
            </a:r>
          </a:p>
          <a:p>
            <a:pPr marL="1257300" lvl="2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Administrative efficiencies</a:t>
            </a:r>
          </a:p>
          <a:p>
            <a:pPr marL="1714500" lvl="3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Processes</a:t>
            </a:r>
          </a:p>
          <a:p>
            <a:pPr marL="1714500" lvl="3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Space</a:t>
            </a:r>
            <a:endParaRPr lang="en-US" dirty="0"/>
          </a:p>
          <a:p>
            <a:pPr marL="685165" lvl="1" indent="0">
              <a:lnSpc>
                <a:spcPct val="100000"/>
              </a:lnSpc>
              <a:buNone/>
            </a:pPr>
            <a:r>
              <a:rPr lang="en-US" dirty="0"/>
              <a:t>Net Tuition rate (avg) decreases</a:t>
            </a:r>
            <a:endParaRPr lang="en-US" sz="2800" dirty="0"/>
          </a:p>
          <a:p>
            <a:pPr marL="1257300" lvl="2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Resident has dropped since 2018</a:t>
            </a:r>
          </a:p>
          <a:p>
            <a:pPr marL="1257300" lvl="2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Non-resident has dropped since 2019 </a:t>
            </a:r>
          </a:p>
          <a:p>
            <a:pPr marL="227965" indent="-227965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D0EBF0-9324-7941-8CCF-18D0619E3626}"/>
              </a:ext>
            </a:extLst>
          </p:cNvPr>
          <p:cNvSpPr/>
          <p:nvPr/>
        </p:nvSpPr>
        <p:spPr>
          <a:xfrm>
            <a:off x="6375081" y="1192077"/>
            <a:ext cx="5399902" cy="4791279"/>
          </a:xfrm>
          <a:prstGeom prst="rect">
            <a:avLst/>
          </a:prstGeom>
          <a:noFill/>
          <a:ln w="12700">
            <a:solidFill>
              <a:srgbClr val="263F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03412B-3513-1E44-ABB8-83F1A39087C6}"/>
              </a:ext>
            </a:extLst>
          </p:cNvPr>
          <p:cNvSpPr/>
          <p:nvPr/>
        </p:nvSpPr>
        <p:spPr>
          <a:xfrm>
            <a:off x="349721" y="1176202"/>
            <a:ext cx="5750421" cy="4791279"/>
          </a:xfrm>
          <a:prstGeom prst="rect">
            <a:avLst/>
          </a:prstGeom>
          <a:noFill/>
          <a:ln w="12700">
            <a:solidFill>
              <a:srgbClr val="263F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8065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D6ACC-FCA9-4FD9-B7AD-37A8329A2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Online Financial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81768F-FDD8-48B4-AF77-F9EE0A0B1B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endParaRPr lang="en-US"/>
          </a:p>
          <a:p>
            <a:pPr algn="r"/>
            <a:fld id="{FAA3E255-DCE9-1E4B-905B-DD6A887BD484}" type="slidenum">
              <a:rPr lang="en-US" smtClean="0"/>
              <a:pPr algn="r"/>
              <a:t>28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021BC3-B574-4A82-A12D-83274924BE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115784"/>
            <a:ext cx="10435064" cy="4827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4055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9D76CB9-6C53-4040-A941-F3620B8D4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512"/>
            <a:ext cx="10515600" cy="832270"/>
          </a:xfrm>
        </p:spPr>
        <p:txBody>
          <a:bodyPr>
            <a:normAutofit/>
          </a:bodyPr>
          <a:lstStyle/>
          <a:p>
            <a:r>
              <a:rPr lang="en-US" dirty="0">
                <a:cs typeface="Arial"/>
              </a:rPr>
              <a:t>Average Freshmen Financial Aid Awards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1F5E98-DF90-445E-B094-6827F42A54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A3E255-DCE9-1E4B-905B-DD6A887BD484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499DE7-77B9-44C2-A7BD-29B1741A1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460" y="990413"/>
            <a:ext cx="9632515" cy="51454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B48733E-B14E-4A90-9BCA-1E348A909E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1560" y="873782"/>
            <a:ext cx="3406140" cy="20269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3D6ECC-2D56-4147-94E9-D0B31713A59F}"/>
              </a:ext>
            </a:extLst>
          </p:cNvPr>
          <p:cNvSpPr txBox="1"/>
          <p:nvPr/>
        </p:nvSpPr>
        <p:spPr>
          <a:xfrm>
            <a:off x="9733675" y="5427997"/>
            <a:ext cx="2344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Notes: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Averages for students receiving a financial aid award.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Fall 2019 and Fall 2020 are as of census.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Fall 2021 is intent-to-enroll students.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URM equals “underrepresented minority.”</a:t>
            </a:r>
          </a:p>
        </p:txBody>
      </p:sp>
    </p:spTree>
    <p:extLst>
      <p:ext uri="{BB962C8B-B14F-4D97-AF65-F5344CB8AC3E}">
        <p14:creationId xmlns:p14="http://schemas.microsoft.com/office/powerpoint/2010/main" val="2666693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BB3B0FD-30F0-7848-994D-8E41C14B3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329" y="24714"/>
            <a:ext cx="10515600" cy="732153"/>
          </a:xfrm>
        </p:spPr>
        <p:txBody>
          <a:bodyPr>
            <a:normAutofit/>
          </a:bodyPr>
          <a:lstStyle/>
          <a:p>
            <a:r>
              <a:rPr lang="en-US">
                <a:cs typeface="Arial"/>
              </a:rPr>
              <a:t>Overview </a:t>
            </a:r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17CC6D-0856-7848-88AF-BE306B142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123" y="391546"/>
            <a:ext cx="10515600" cy="568132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endParaRPr lang="en-US" sz="2400">
              <a:solidFill>
                <a:srgbClr val="D2492A"/>
              </a:solidFill>
              <a:latin typeface="Arial" panose="020B0604020202020204" pitchFamily="34" charset="0"/>
            </a:endParaRPr>
          </a:p>
          <a:p>
            <a:pPr marL="227965" indent="-227965">
              <a:lnSpc>
                <a:spcPct val="110000"/>
              </a:lnSpc>
            </a:pPr>
            <a:r>
              <a:rPr lang="en-US" sz="2600" b="1">
                <a:latin typeface="Arial"/>
                <a:cs typeface="Arial"/>
              </a:rPr>
              <a:t>Tuition revenue</a:t>
            </a:r>
            <a:r>
              <a:rPr lang="en-US" sz="2600">
                <a:latin typeface="Arial"/>
                <a:cs typeface="Arial"/>
              </a:rPr>
              <a:t> up due to larger incoming class and 3% rate increase. Net tuition revenue is softening due to focus on cost of education    </a:t>
            </a:r>
          </a:p>
          <a:p>
            <a:pPr marL="227965" indent="-227965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2600" b="1">
                <a:latin typeface="Arial"/>
                <a:cs typeface="Arial"/>
              </a:rPr>
              <a:t>Housing </a:t>
            </a:r>
            <a:r>
              <a:rPr lang="en-US" sz="2600">
                <a:latin typeface="Arial"/>
                <a:cs typeface="Arial"/>
              </a:rPr>
              <a:t>projecting occupancy to improve but not return to pre-pandemic levels – occupancy budget at 82%</a:t>
            </a:r>
          </a:p>
          <a:p>
            <a:pPr marL="227965" indent="-227965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2600" b="1">
                <a:latin typeface="Arial"/>
                <a:cs typeface="Arial"/>
              </a:rPr>
              <a:t>State Funding </a:t>
            </a:r>
            <a:r>
              <a:rPr lang="en-US" sz="2600">
                <a:latin typeface="Arial"/>
                <a:cs typeface="Arial"/>
              </a:rPr>
              <a:t>14.3% increase as state economy improves</a:t>
            </a:r>
          </a:p>
          <a:p>
            <a:pPr marL="227965" indent="-227965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2600" b="1">
                <a:latin typeface="Arial"/>
                <a:cs typeface="Arial"/>
              </a:rPr>
              <a:t>Endowment spending</a:t>
            </a:r>
            <a:r>
              <a:rPr lang="en-US" sz="2600">
                <a:latin typeface="Arial"/>
                <a:cs typeface="Arial"/>
              </a:rPr>
              <a:t> stable due to strong CY20 investment performance and continued gifts</a:t>
            </a:r>
          </a:p>
          <a:p>
            <a:pPr marL="227965" indent="-227965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2600" b="1">
                <a:latin typeface="Arial"/>
                <a:cs typeface="Arial"/>
              </a:rPr>
              <a:t>Research Funding</a:t>
            </a:r>
            <a:r>
              <a:rPr lang="en-US" sz="2600">
                <a:latin typeface="Arial"/>
                <a:cs typeface="Arial"/>
              </a:rPr>
              <a:t> continues to grow</a:t>
            </a:r>
          </a:p>
          <a:p>
            <a:pPr marL="227965" indent="-227965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2600" b="1">
                <a:latin typeface="Arial"/>
                <a:cs typeface="Arial"/>
              </a:rPr>
              <a:t>Increased costs</a:t>
            </a:r>
            <a:r>
              <a:rPr lang="en-US" sz="2600">
                <a:latin typeface="Arial"/>
                <a:cs typeface="Arial"/>
              </a:rPr>
              <a:t> to fund online delivery, operational mandates and strategic initiatives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7959E3-578F-4C54-BB8E-FCE0F3E954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A3E255-DCE9-1E4B-905B-DD6A887BD484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70840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096000" y="1662113"/>
          <a:ext cx="6094413" cy="374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Worksheet" r:id="rId3" imgW="5191194" imgH="3190725" progId="Excel.Sheet.12">
                  <p:link updateAutomatic="1"/>
                </p:oleObj>
              </mc:Choice>
              <mc:Fallback>
                <p:oleObj name="Worksheet" r:id="rId3" imgW="5191194" imgH="3190725" progId="Excel.Sheet.12">
                  <p:link updateAutomatic="1"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0" y="1662113"/>
                        <a:ext cx="6094413" cy="3746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146050" y="1541463"/>
          <a:ext cx="6221413" cy="3954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Worksheet" r:id="rId5" imgW="5276843" imgH="3352930" progId="Excel.Sheet.12">
                  <p:link updateAutomatic="1"/>
                </p:oleObj>
              </mc:Choice>
              <mc:Fallback>
                <p:oleObj name="Worksheet" r:id="rId5" imgW="5276843" imgH="3352930" progId="Excel.Sheet.12">
                  <p:link updateAutomatic="1"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6050" y="1541463"/>
                        <a:ext cx="6221413" cy="3954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cs typeface="Arial"/>
              </a:rPr>
              <a:t>Tuition</a:t>
            </a:r>
            <a:r>
              <a:rPr lang="en-US">
                <a:solidFill>
                  <a:srgbClr val="263F6A"/>
                </a:solidFill>
                <a:latin typeface="Arial" panose="020B0604020202020204" pitchFamily="34" charset="0"/>
              </a:rPr>
              <a:t> </a:t>
            </a:r>
            <a:r>
              <a:rPr lang="en-US">
                <a:cs typeface="Arial"/>
              </a:rPr>
              <a:t>Rates Adjusted for Discounting</a:t>
            </a:r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838200" y="1014984"/>
            <a:ext cx="11065626" cy="4528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0" i="0" kern="1200">
                <a:solidFill>
                  <a:srgbClr val="21314D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914389" indent="-45720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‒"/>
              <a:defRPr sz="2400" b="0" i="0" kern="1200">
                <a:solidFill>
                  <a:srgbClr val="21314D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b="0" i="0" kern="1200">
                <a:solidFill>
                  <a:srgbClr val="21314D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rgbClr val="21314D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b="0" i="0" kern="1200">
                <a:solidFill>
                  <a:srgbClr val="21314D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21314D"/>
                </a:solidFill>
                <a:effectLst/>
                <a:uLnTx/>
                <a:uFillTx/>
                <a:latin typeface="Arial"/>
                <a:cs typeface="Arial"/>
              </a:rPr>
              <a:t>Increasing discounting has led to a flattening of net tuition rates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21314D"/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1480" y="5952744"/>
            <a:ext cx="45473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rgbClr val="21314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Note: Average net tuition</a:t>
            </a:r>
            <a:r>
              <a:rPr kumimoji="0" lang="en-US" sz="1200" b="0" i="1" u="none" strike="noStrike" kern="1200" cap="none" spc="0" normalizeH="0" noProof="0">
                <a:ln>
                  <a:noFill/>
                </a:ln>
                <a:solidFill>
                  <a:srgbClr val="21314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rgbClr val="21314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rate considers institutional financial aid only.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7425" y="5268050"/>
            <a:ext cx="8732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1314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Enrollment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32762" y="5268050"/>
            <a:ext cx="5373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1314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2,801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69881" y="5268050"/>
            <a:ext cx="5373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1314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2,728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07000" y="5268050"/>
            <a:ext cx="5373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1314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2,809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44119" y="5268050"/>
            <a:ext cx="5373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1314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2,812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81238" y="5268050"/>
            <a:ext cx="5373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1314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2,905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18357" y="5268050"/>
            <a:ext cx="5373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1314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2,978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55478" y="5268050"/>
            <a:ext cx="5373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srgbClr val="21314D"/>
                </a:solidFill>
                <a:latin typeface="Calibri" panose="020F0502020204030204"/>
              </a:rPr>
              <a:t>3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1314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,028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80387" y="5268050"/>
            <a:ext cx="8732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1314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Enrollment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194995" y="5268050"/>
            <a:ext cx="5373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1314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1,807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811443" y="5268050"/>
            <a:ext cx="5373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1314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1,884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427891" y="5268050"/>
            <a:ext cx="5373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1314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1,985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044339" y="5268050"/>
            <a:ext cx="5373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1314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2,142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660787" y="5268050"/>
            <a:ext cx="5373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1314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2,250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277235" y="5268050"/>
            <a:ext cx="5373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1314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2,238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893685" y="5268050"/>
            <a:ext cx="5373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1314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2,274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D6BFA3-0133-4C97-9642-B47C9C3F61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A3E255-DCE9-1E4B-905B-DD6A887BD484}" type="slidenum"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22591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3FF73-1284-4E9B-9DE6-2E236AF47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08374"/>
            <a:ext cx="10639697" cy="627650"/>
          </a:xfrm>
        </p:spPr>
        <p:txBody>
          <a:bodyPr>
            <a:normAutofit fontScale="90000"/>
          </a:bodyPr>
          <a:lstStyle/>
          <a:p>
            <a:r>
              <a:rPr lang="en-US"/>
              <a:t>FTE Changes - General Fund and UDAux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67E45-DCC6-4ABA-8E72-3ECD9E55B8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endParaRPr lang="en-US"/>
          </a:p>
          <a:p>
            <a:pPr algn="r"/>
            <a:fld id="{FAA3E255-DCE9-1E4B-905B-DD6A887BD484}" type="slidenum">
              <a:rPr lang="en-US" smtClean="0"/>
              <a:pPr algn="r"/>
              <a:t>31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518C9C-DFD8-46F3-AD17-140D7D62C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3316" y="759067"/>
            <a:ext cx="5878244" cy="543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0111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3FF73-1284-4E9B-9DE6-2E236AF47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FTE Changes - Foundation and DesAux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67E45-DCC6-4ABA-8E72-3ECD9E55B8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endParaRPr lang="en-US"/>
          </a:p>
          <a:p>
            <a:pPr algn="r"/>
            <a:fld id="{FAA3E255-DCE9-1E4B-905B-DD6A887BD484}" type="slidenum">
              <a:rPr lang="en-US" smtClean="0"/>
              <a:pPr algn="r"/>
              <a:t>32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36917F-5FD6-4823-9935-2716BCB36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07178"/>
            <a:ext cx="10784892" cy="2633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875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4C230-5AA7-41C7-82CD-4B6F511A0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/>
              <a:t>2021-2022 Proposed Tuition Rates Per Credit Hour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AAB2F-92C8-40EA-BB7A-D963480BFF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8565" y="1245325"/>
            <a:ext cx="6041571" cy="49316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Undergraduate Rates Increase 3% </a:t>
            </a:r>
          </a:p>
          <a:p>
            <a:r>
              <a:rPr lang="en-US" sz="2000" dirty="0"/>
              <a:t>Undergraduate Resident</a:t>
            </a:r>
          </a:p>
          <a:p>
            <a:pPr lvl="1"/>
            <a:r>
              <a:rPr lang="en-US" sz="2000" dirty="0"/>
              <a:t>2020-2021: $555</a:t>
            </a:r>
          </a:p>
          <a:p>
            <a:pPr lvl="1"/>
            <a:r>
              <a:rPr lang="en-US" sz="2000" dirty="0"/>
              <a:t>2021-2022: $572</a:t>
            </a:r>
          </a:p>
          <a:p>
            <a:r>
              <a:rPr lang="en-US" sz="2000" dirty="0"/>
              <a:t>Undergraduate Nonresident</a:t>
            </a:r>
          </a:p>
          <a:p>
            <a:pPr lvl="1"/>
            <a:r>
              <a:rPr lang="en-US" sz="2000" dirty="0"/>
              <a:t>2020-2021: $1,245</a:t>
            </a:r>
          </a:p>
          <a:p>
            <a:pPr lvl="1"/>
            <a:r>
              <a:rPr lang="en-US" sz="2000" dirty="0"/>
              <a:t>2021-2022: $1,282</a:t>
            </a:r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501F89E-9F22-4EA2-9C38-A7493A1536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60178" y="1236617"/>
            <a:ext cx="4833257" cy="49316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Graduate Rates Increase 3% </a:t>
            </a:r>
          </a:p>
          <a:p>
            <a:r>
              <a:rPr lang="en-US" sz="2000" dirty="0"/>
              <a:t>Graduate Resident</a:t>
            </a:r>
          </a:p>
          <a:p>
            <a:pPr lvl="1"/>
            <a:r>
              <a:rPr lang="en-US" sz="2000" dirty="0"/>
              <a:t>2020-2021: $925</a:t>
            </a:r>
          </a:p>
          <a:p>
            <a:pPr lvl="1"/>
            <a:r>
              <a:rPr lang="en-US" sz="2000" dirty="0"/>
              <a:t>2021-2022: $953</a:t>
            </a:r>
          </a:p>
          <a:p>
            <a:r>
              <a:rPr lang="en-US" sz="2000" dirty="0"/>
              <a:t>Graduate Nonresident</a:t>
            </a:r>
          </a:p>
          <a:p>
            <a:pPr lvl="1"/>
            <a:r>
              <a:rPr lang="en-US" sz="2000" dirty="0"/>
              <a:t>2020-2021: $2,075</a:t>
            </a:r>
          </a:p>
          <a:p>
            <a:pPr lvl="1"/>
            <a:r>
              <a:rPr lang="en-US" sz="2000" dirty="0"/>
              <a:t>2021-2022: $2,137</a:t>
            </a:r>
          </a:p>
          <a:p>
            <a:r>
              <a:rPr lang="en-US" sz="2000" dirty="0"/>
              <a:t>Online</a:t>
            </a:r>
          </a:p>
          <a:p>
            <a:pPr lvl="1"/>
            <a:r>
              <a:rPr lang="en-US" sz="2000" dirty="0"/>
              <a:t>2020-2021: $999</a:t>
            </a:r>
          </a:p>
          <a:p>
            <a:pPr lvl="1"/>
            <a:r>
              <a:rPr lang="en-US" sz="2000" dirty="0"/>
              <a:t>2021-2022: $1,029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55ACAA-ABBD-47BF-BCDC-4B99C25DA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endParaRPr lang="en-US"/>
          </a:p>
          <a:p>
            <a:pPr algn="r"/>
            <a:fld id="{FAA3E255-DCE9-1E4B-905B-DD6A887BD484}" type="slidenum">
              <a:rPr lang="en-US" smtClean="0"/>
              <a:pPr algn="r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1451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Proposed Parking Rates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816F05-188E-460E-A3A0-15FBB0844CB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/>
              <a:t>Student General</a:t>
            </a:r>
          </a:p>
          <a:p>
            <a:pPr lvl="1"/>
            <a:r>
              <a:rPr lang="en-US" sz="2000"/>
              <a:t>2020-2021: $330/year</a:t>
            </a:r>
          </a:p>
          <a:p>
            <a:pPr lvl="1"/>
            <a:r>
              <a:rPr lang="en-US" sz="2000"/>
              <a:t>2021-2022: $395/year</a:t>
            </a:r>
          </a:p>
          <a:p>
            <a:r>
              <a:rPr lang="en-US" sz="2400"/>
              <a:t>Student Commuter</a:t>
            </a:r>
          </a:p>
          <a:p>
            <a:pPr lvl="1"/>
            <a:r>
              <a:rPr lang="en-US" sz="2000"/>
              <a:t>2020-2021: $130/year</a:t>
            </a:r>
          </a:p>
          <a:p>
            <a:pPr lvl="1"/>
            <a:r>
              <a:rPr lang="en-US" sz="2000"/>
              <a:t>2021-2022: $225/year</a:t>
            </a:r>
          </a:p>
          <a:p>
            <a:r>
              <a:rPr lang="en-US" sz="2400"/>
              <a:t>Student Freshman Waiver </a:t>
            </a:r>
            <a:r>
              <a:rPr lang="en-US" sz="1800"/>
              <a:t>(previously Freshman Lottery)</a:t>
            </a:r>
            <a:endParaRPr lang="en-US" sz="2400"/>
          </a:p>
          <a:p>
            <a:pPr lvl="1"/>
            <a:r>
              <a:rPr lang="en-US" sz="2000"/>
              <a:t>2020-2021: $300/year</a:t>
            </a:r>
          </a:p>
          <a:p>
            <a:pPr lvl="1"/>
            <a:r>
              <a:rPr lang="en-US" sz="2000"/>
              <a:t>2021-2022: $510/year</a:t>
            </a:r>
          </a:p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F298E6-9C59-4C27-9702-269B64CE243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/>
              <a:t>Employee Reserved</a:t>
            </a:r>
          </a:p>
          <a:p>
            <a:pPr lvl="1"/>
            <a:r>
              <a:rPr lang="en-US" sz="2000"/>
              <a:t>2020-2021: $497/year</a:t>
            </a:r>
          </a:p>
          <a:p>
            <a:pPr lvl="1"/>
            <a:r>
              <a:rPr lang="en-US" sz="2000"/>
              <a:t>2021-2022: $525/year</a:t>
            </a:r>
          </a:p>
          <a:p>
            <a:r>
              <a:rPr lang="en-US" sz="2400"/>
              <a:t>Employee Blue</a:t>
            </a:r>
          </a:p>
          <a:p>
            <a:pPr lvl="1"/>
            <a:r>
              <a:rPr lang="en-US" sz="2000"/>
              <a:t>2020-2021: $330/year</a:t>
            </a:r>
          </a:p>
          <a:p>
            <a:pPr lvl="1"/>
            <a:r>
              <a:rPr lang="en-US" sz="2000"/>
              <a:t>2021-2022: $395/year</a:t>
            </a:r>
          </a:p>
          <a:p>
            <a:r>
              <a:rPr lang="en-US" sz="2400"/>
              <a:t>Employee Commuter</a:t>
            </a:r>
          </a:p>
          <a:p>
            <a:pPr lvl="1"/>
            <a:r>
              <a:rPr lang="en-US" sz="2000"/>
              <a:t>2020-2021: $130/year</a:t>
            </a:r>
          </a:p>
          <a:p>
            <a:pPr lvl="1"/>
            <a:r>
              <a:rPr lang="en-US" sz="2000"/>
              <a:t>2021-2022: $225/year</a:t>
            </a:r>
          </a:p>
          <a:p>
            <a:r>
              <a:rPr lang="en-US" sz="2400"/>
              <a:t>Employee Garage</a:t>
            </a:r>
          </a:p>
          <a:p>
            <a:pPr lvl="1"/>
            <a:r>
              <a:rPr lang="en-US" sz="2000"/>
              <a:t>2020-2021: $800/year</a:t>
            </a:r>
          </a:p>
          <a:p>
            <a:pPr lvl="1"/>
            <a:r>
              <a:rPr lang="en-US" sz="2000"/>
              <a:t>2021-2022: $525/year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endParaRPr lang="en-US"/>
          </a:p>
          <a:p>
            <a:pPr algn="r"/>
            <a:fld id="{FAA3E255-DCE9-1E4B-905B-DD6A887BD484}" type="slidenum">
              <a:rPr lang="en-US" smtClean="0"/>
              <a:pPr algn="r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222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8083" y="3377179"/>
            <a:ext cx="115834" cy="1036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7956" y="3377179"/>
            <a:ext cx="116088" cy="103641"/>
          </a:xfrm>
          <a:prstGeom prst="rect">
            <a:avLst/>
          </a:prstGeom>
        </p:spPr>
      </p:pic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303858" y="940526"/>
            <a:ext cx="7468195" cy="5332828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208373"/>
            <a:ext cx="10515600" cy="73215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263F6A"/>
                </a:solidFill>
              </a:rPr>
              <a:t>FTE Trend – Function View</a:t>
            </a:r>
            <a:endParaRPr lang="en-US" sz="3000" i="1">
              <a:solidFill>
                <a:srgbClr val="263F6A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066BEB-470C-42B2-B3CD-40D593CF39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endParaRPr lang="en-US"/>
          </a:p>
          <a:p>
            <a:pPr algn="r"/>
            <a:fld id="{FAA3E255-DCE9-1E4B-905B-DD6A887BD484}" type="slidenum">
              <a:rPr lang="en-US" smtClean="0"/>
              <a:pPr algn="r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5971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5405" y="940526"/>
            <a:ext cx="7117492" cy="528072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208373"/>
            <a:ext cx="10515600" cy="73215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263F6A"/>
                </a:solidFill>
              </a:rPr>
              <a:t>FTE Trend – Employee Classification View</a:t>
            </a:r>
            <a:endParaRPr lang="en-US" sz="3000" i="1">
              <a:solidFill>
                <a:srgbClr val="263F6A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C2521D-68BC-4818-8046-270D9E3106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endParaRPr lang="en-US"/>
          </a:p>
          <a:p>
            <a:pPr algn="r"/>
            <a:fld id="{FAA3E255-DCE9-1E4B-905B-DD6A887BD484}" type="slidenum">
              <a:rPr lang="en-US" smtClean="0"/>
              <a:pPr algn="r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2843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1899A-89A0-4211-97F7-5FC096F7F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Financial Aid Totals by Year and Cohort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14B670-556A-4849-A210-91B7E6F434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endParaRPr lang="en-US"/>
          </a:p>
          <a:p>
            <a:pPr algn="r"/>
            <a:fld id="{FAA3E255-DCE9-1E4B-905B-DD6A887BD484}" type="slidenum">
              <a:rPr lang="en-US" smtClean="0"/>
              <a:pPr algn="r"/>
              <a:t>37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2F754C-EB0C-4E0D-9DC8-1306A8EBD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9717" y="1230919"/>
            <a:ext cx="5203938" cy="47089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8C5278-9F07-46BE-8357-CD3530344A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827020"/>
            <a:ext cx="4853940" cy="120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5685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2B7AC-091E-4EA4-ABB7-2A2821C92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Scholarship by Recruitment Purpose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3CF43E-F21E-4102-A663-A7E3A920F1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endParaRPr lang="en-US"/>
          </a:p>
          <a:p>
            <a:pPr algn="r"/>
            <a:fld id="{FAA3E255-DCE9-1E4B-905B-DD6A887BD484}" type="slidenum">
              <a:rPr lang="en-US" smtClean="0"/>
              <a:pPr algn="r"/>
              <a:t>38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A15A56-9DF9-48B9-93C5-BCE682846E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04" y="1117369"/>
            <a:ext cx="5802276" cy="39367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DBA71B9-B6DE-4FF6-92C4-92EA631D61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8622" y="1117369"/>
            <a:ext cx="5802276" cy="393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8703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6650F55-29E0-4C87-94C9-C73FA33F14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769601"/>
            <a:ext cx="11201400" cy="53187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8558E8-CBD3-4BBC-95EB-63B8AF936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FY2022 All Funds Budget - Revenues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408656-F76A-4C05-9D5A-71DC9A47F4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endParaRPr lang="en-US"/>
          </a:p>
          <a:p>
            <a:pPr algn="r"/>
            <a:fld id="{FAA3E255-DCE9-1E4B-905B-DD6A887BD484}" type="slidenum">
              <a:rPr lang="en-US" smtClean="0"/>
              <a:pPr algn="r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69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rgbClr val="263F6A"/>
                </a:solidFill>
              </a:rPr>
              <a:t>FY2022 Proposed Budget</a:t>
            </a:r>
            <a:endParaRPr lang="en-US" sz="3000" i="1">
              <a:solidFill>
                <a:srgbClr val="263F6A"/>
              </a:solidFill>
              <a:highlight>
                <a:srgbClr val="FFFF00"/>
              </a:highligh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9163D2-BDA4-4DA9-88EE-8755E0D60A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0245" y="932588"/>
            <a:ext cx="8329939" cy="5318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8305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A2DD0-96B9-4134-99E2-C7C621561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FY2022 All Funds Budget – Expenses and Net Activity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B5949F-F907-4470-9FB3-4A5580CCE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endParaRPr lang="en-US"/>
          </a:p>
          <a:p>
            <a:pPr algn="r"/>
            <a:fld id="{FAA3E255-DCE9-1E4B-905B-DD6A887BD484}" type="slidenum">
              <a:rPr lang="en-US" dirty="0" smtClean="0"/>
              <a:pPr algn="r"/>
              <a:t>40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89F05F2-FF45-4E16-B722-0706ACA941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568" y="940526"/>
            <a:ext cx="11694864" cy="490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5768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56EE03-EE16-4716-97C4-86277F80AD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1376" y="859941"/>
            <a:ext cx="5810250" cy="573415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BCF246-EC80-4CAC-97DC-22CDA9E87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endParaRPr lang="en-US"/>
          </a:p>
          <a:p>
            <a:pPr algn="r"/>
            <a:fld id="{FAA3E255-DCE9-1E4B-905B-DD6A887BD484}" type="slidenum">
              <a:rPr lang="en-US" smtClean="0"/>
              <a:pPr algn="r"/>
              <a:t>41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36F8E9-71F6-4E12-94A0-D84D9724876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52450" y="341208"/>
            <a:ext cx="11087100" cy="731838"/>
          </a:xfrm>
        </p:spPr>
        <p:txBody>
          <a:bodyPr>
            <a:normAutofit fontScale="90000"/>
          </a:bodyPr>
          <a:lstStyle/>
          <a:p>
            <a:r>
              <a:rPr lang="en-US" dirty="0">
                <a:cs typeface="Arial"/>
              </a:rPr>
              <a:t>CSM Foundation Budget – Draft Proposal </a:t>
            </a:r>
            <a:r>
              <a:rPr lang="en-US" sz="3200" i="1" dirty="0">
                <a:solidFill>
                  <a:srgbClr val="D2492A"/>
                </a:solidFill>
                <a:cs typeface="Arial"/>
              </a:rPr>
              <a:t>Informational</a:t>
            </a:r>
            <a:endParaRPr lang="en-US" sz="3200" i="1" dirty="0">
              <a:solidFill>
                <a:srgbClr val="D2492A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8ABB49-26F7-4CAA-B26F-672C9202F5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52" y="6356350"/>
            <a:ext cx="2079371" cy="23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429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>
                <a:latin typeface="Arial"/>
                <a:cs typeface="Arial"/>
              </a:rPr>
              <a:t>Operating Revenue 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896FED-D201-461E-A259-461299E58B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22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972" y="208373"/>
            <a:ext cx="11330411" cy="732153"/>
          </a:xfrm>
        </p:spPr>
        <p:txBody>
          <a:bodyPr>
            <a:normAutofit fontScale="90000"/>
          </a:bodyPr>
          <a:lstStyle/>
          <a:p>
            <a:r>
              <a:rPr lang="en-US">
                <a:cs typeface="Arial"/>
              </a:rPr>
              <a:t>Fall 2021 Preliminary Enrollment – May 1 Commit Date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9770ED-93F3-4D76-BEFF-5ACB21FF4D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A3E255-DCE9-1E4B-905B-DD6A887BD484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2062078"/>
              </p:ext>
            </p:extLst>
          </p:nvPr>
        </p:nvGraphicFramePr>
        <p:xfrm>
          <a:off x="2669281" y="4789540"/>
          <a:ext cx="8413622" cy="1371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84170">
                  <a:extLst>
                    <a:ext uri="{9D8B030D-6E8A-4147-A177-3AD203B41FA5}">
                      <a16:colId xmlns:a16="http://schemas.microsoft.com/office/drawing/2014/main" val="4074261419"/>
                    </a:ext>
                  </a:extLst>
                </a:gridCol>
                <a:gridCol w="1138242">
                  <a:extLst>
                    <a:ext uri="{9D8B030D-6E8A-4147-A177-3AD203B41FA5}">
                      <a16:colId xmlns:a16="http://schemas.microsoft.com/office/drawing/2014/main" val="3909260326"/>
                    </a:ext>
                  </a:extLst>
                </a:gridCol>
                <a:gridCol w="1138242">
                  <a:extLst>
                    <a:ext uri="{9D8B030D-6E8A-4147-A177-3AD203B41FA5}">
                      <a16:colId xmlns:a16="http://schemas.microsoft.com/office/drawing/2014/main" val="1222310784"/>
                    </a:ext>
                  </a:extLst>
                </a:gridCol>
                <a:gridCol w="1138242">
                  <a:extLst>
                    <a:ext uri="{9D8B030D-6E8A-4147-A177-3AD203B41FA5}">
                      <a16:colId xmlns:a16="http://schemas.microsoft.com/office/drawing/2014/main" val="3606850107"/>
                    </a:ext>
                  </a:extLst>
                </a:gridCol>
                <a:gridCol w="1138242">
                  <a:extLst>
                    <a:ext uri="{9D8B030D-6E8A-4147-A177-3AD203B41FA5}">
                      <a16:colId xmlns:a16="http://schemas.microsoft.com/office/drawing/2014/main" val="859457592"/>
                    </a:ext>
                  </a:extLst>
                </a:gridCol>
                <a:gridCol w="1138242">
                  <a:extLst>
                    <a:ext uri="{9D8B030D-6E8A-4147-A177-3AD203B41FA5}">
                      <a16:colId xmlns:a16="http://schemas.microsoft.com/office/drawing/2014/main" val="2497730981"/>
                    </a:ext>
                  </a:extLst>
                </a:gridCol>
                <a:gridCol w="1138242">
                  <a:extLst>
                    <a:ext uri="{9D8B030D-6E8A-4147-A177-3AD203B41FA5}">
                      <a16:colId xmlns:a16="http://schemas.microsoft.com/office/drawing/2014/main" val="3685169264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400">
                          <a:solidFill>
                            <a:schemeClr val="bg1"/>
                          </a:solidFill>
                        </a:rPr>
                        <a:t>Applications</a:t>
                      </a:r>
                    </a:p>
                  </a:txBody>
                  <a:tcPr marT="9144" marB="9144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>
                          <a:solidFill>
                            <a:schemeClr val="bg1"/>
                          </a:solidFill>
                        </a:rPr>
                        <a:t>10,606</a:t>
                      </a:r>
                    </a:p>
                  </a:txBody>
                  <a:tcPr marT="9144" marB="9144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>
                          <a:solidFill>
                            <a:schemeClr val="bg1"/>
                          </a:solidFill>
                        </a:rPr>
                        <a:t>12,648</a:t>
                      </a:r>
                    </a:p>
                  </a:txBody>
                  <a:tcPr marT="9144" marB="9144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>
                          <a:solidFill>
                            <a:schemeClr val="bg1"/>
                          </a:solidFill>
                        </a:rPr>
                        <a:t>11,749</a:t>
                      </a:r>
                    </a:p>
                  </a:txBody>
                  <a:tcPr marT="9144" marB="9144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>
                          <a:solidFill>
                            <a:schemeClr val="bg1"/>
                          </a:solidFill>
                        </a:rPr>
                        <a:t>12,032</a:t>
                      </a:r>
                    </a:p>
                  </a:txBody>
                  <a:tcPr marT="9144" marB="9144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i="1">
                          <a:solidFill>
                            <a:schemeClr val="bg1"/>
                          </a:solidFill>
                        </a:rPr>
                        <a:t>12,020</a:t>
                      </a:r>
                    </a:p>
                  </a:txBody>
                  <a:tcPr marT="9144" marB="9144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i="1">
                        <a:solidFill>
                          <a:schemeClr val="bg1"/>
                        </a:solidFill>
                      </a:endParaRPr>
                    </a:p>
                  </a:txBody>
                  <a:tcPr marT="9144" marB="9144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745529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400">
                          <a:solidFill>
                            <a:schemeClr val="bg1"/>
                          </a:solidFill>
                        </a:rPr>
                        <a:t>Admits</a:t>
                      </a:r>
                    </a:p>
                  </a:txBody>
                  <a:tcPr marT="9144" marB="9144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>
                          <a:solidFill>
                            <a:schemeClr val="bg1"/>
                          </a:solidFill>
                        </a:rPr>
                        <a:t>5,909</a:t>
                      </a:r>
                    </a:p>
                  </a:txBody>
                  <a:tcPr marT="9144" marB="9144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>
                          <a:solidFill>
                            <a:schemeClr val="bg1"/>
                          </a:solidFill>
                        </a:rPr>
                        <a:t>6,218</a:t>
                      </a:r>
                    </a:p>
                  </a:txBody>
                  <a:tcPr marT="9144" marB="9144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>
                          <a:solidFill>
                            <a:schemeClr val="bg1"/>
                          </a:solidFill>
                        </a:rPr>
                        <a:t>6,234</a:t>
                      </a:r>
                    </a:p>
                  </a:txBody>
                  <a:tcPr marT="9144" marB="9144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>
                          <a:solidFill>
                            <a:schemeClr val="bg1"/>
                          </a:solidFill>
                        </a:rPr>
                        <a:t>6,591</a:t>
                      </a:r>
                    </a:p>
                  </a:txBody>
                  <a:tcPr marT="9144" marB="9144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i="1">
                          <a:solidFill>
                            <a:schemeClr val="bg1"/>
                          </a:solidFill>
                        </a:rPr>
                        <a:t>6,837</a:t>
                      </a:r>
                    </a:p>
                  </a:txBody>
                  <a:tcPr marT="9144" marB="9144"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i="1">
                        <a:solidFill>
                          <a:schemeClr val="tx1"/>
                        </a:solidFill>
                      </a:endParaRPr>
                    </a:p>
                  </a:txBody>
                  <a:tcPr marT="9144" marB="9144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48123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400" i="1">
                          <a:solidFill>
                            <a:schemeClr val="bg1"/>
                          </a:solidFill>
                        </a:rPr>
                        <a:t>Admit %</a:t>
                      </a:r>
                    </a:p>
                  </a:txBody>
                  <a:tcPr marT="9144" marB="9144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i="1">
                          <a:solidFill>
                            <a:schemeClr val="bg1"/>
                          </a:solidFill>
                        </a:rPr>
                        <a:t>55.7%</a:t>
                      </a:r>
                    </a:p>
                  </a:txBody>
                  <a:tcPr marT="9144" marB="9144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i="1">
                          <a:solidFill>
                            <a:schemeClr val="bg1"/>
                          </a:solidFill>
                        </a:rPr>
                        <a:t>49.2%</a:t>
                      </a:r>
                    </a:p>
                  </a:txBody>
                  <a:tcPr marT="9144" marB="9144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i="1">
                          <a:solidFill>
                            <a:schemeClr val="bg1"/>
                          </a:solidFill>
                        </a:rPr>
                        <a:t>53.1%</a:t>
                      </a:r>
                    </a:p>
                  </a:txBody>
                  <a:tcPr marT="9144" marB="9144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i="1">
                          <a:solidFill>
                            <a:schemeClr val="bg1"/>
                          </a:solidFill>
                        </a:rPr>
                        <a:t>54.8%</a:t>
                      </a:r>
                    </a:p>
                  </a:txBody>
                  <a:tcPr marT="9144" marB="9144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i="1">
                          <a:solidFill>
                            <a:schemeClr val="bg1"/>
                          </a:solidFill>
                        </a:rPr>
                        <a:t>56.9%</a:t>
                      </a:r>
                    </a:p>
                  </a:txBody>
                  <a:tcPr marT="9144" marB="9144">
                    <a:lnR>
                      <a:noFill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i="1">
                        <a:solidFill>
                          <a:schemeClr val="tx1"/>
                        </a:solidFill>
                      </a:endParaRPr>
                    </a:p>
                  </a:txBody>
                  <a:tcPr marT="9144" marB="914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865128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400">
                          <a:solidFill>
                            <a:schemeClr val="bg1"/>
                          </a:solidFill>
                        </a:rPr>
                        <a:t> Enrolled</a:t>
                      </a:r>
                    </a:p>
                  </a:txBody>
                  <a:tcPr marT="9144" marB="9144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>
                          <a:solidFill>
                            <a:schemeClr val="bg1"/>
                          </a:solidFill>
                        </a:rPr>
                        <a:t>1,139</a:t>
                      </a:r>
                    </a:p>
                  </a:txBody>
                  <a:tcPr marT="9144" marB="9144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>
                          <a:solidFill>
                            <a:schemeClr val="bg1"/>
                          </a:solidFill>
                        </a:rPr>
                        <a:t>1,199</a:t>
                      </a:r>
                    </a:p>
                  </a:txBody>
                  <a:tcPr marT="9144" marB="9144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>
                          <a:solidFill>
                            <a:schemeClr val="bg1"/>
                          </a:solidFill>
                        </a:rPr>
                        <a:t>1,282</a:t>
                      </a:r>
                    </a:p>
                  </a:txBody>
                  <a:tcPr marT="9144" marB="9144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>
                          <a:solidFill>
                            <a:schemeClr val="bg1"/>
                          </a:solidFill>
                        </a:rPr>
                        <a:t>1,172</a:t>
                      </a:r>
                    </a:p>
                  </a:txBody>
                  <a:tcPr marT="9144" marB="9144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i="1">
                          <a:solidFill>
                            <a:schemeClr val="bg1"/>
                          </a:solidFill>
                        </a:rPr>
                        <a:t>1,534*</a:t>
                      </a:r>
                    </a:p>
                  </a:txBody>
                  <a:tcPr marT="9144" marB="9144"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i="1">
                        <a:solidFill>
                          <a:schemeClr val="tx1"/>
                        </a:solidFill>
                      </a:endParaRPr>
                    </a:p>
                  </a:txBody>
                  <a:tcPr marT="9144" marB="9144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304954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400" i="1">
                          <a:solidFill>
                            <a:schemeClr val="bg1"/>
                          </a:solidFill>
                        </a:rPr>
                        <a:t>Yield %</a:t>
                      </a:r>
                    </a:p>
                  </a:txBody>
                  <a:tcPr marT="9144" marB="9144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i="1">
                          <a:solidFill>
                            <a:schemeClr val="bg1"/>
                          </a:solidFill>
                        </a:rPr>
                        <a:t>19.3%</a:t>
                      </a:r>
                    </a:p>
                  </a:txBody>
                  <a:tcPr marT="9144" marB="9144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i="1">
                          <a:solidFill>
                            <a:schemeClr val="bg1"/>
                          </a:solidFill>
                        </a:rPr>
                        <a:t>19.3%</a:t>
                      </a:r>
                    </a:p>
                  </a:txBody>
                  <a:tcPr marT="9144" marB="9144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i="1">
                          <a:solidFill>
                            <a:schemeClr val="bg1"/>
                          </a:solidFill>
                        </a:rPr>
                        <a:t>20.6%</a:t>
                      </a:r>
                    </a:p>
                  </a:txBody>
                  <a:tcPr marT="9144" marB="9144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i="1">
                          <a:solidFill>
                            <a:schemeClr val="bg1"/>
                          </a:solidFill>
                        </a:rPr>
                        <a:t>17.8%</a:t>
                      </a:r>
                    </a:p>
                  </a:txBody>
                  <a:tcPr marT="9144" marB="9144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i="1">
                          <a:solidFill>
                            <a:schemeClr val="bg1"/>
                          </a:solidFill>
                        </a:rPr>
                        <a:t>22.4%*</a:t>
                      </a:r>
                    </a:p>
                  </a:txBody>
                  <a:tcPr marT="9144" marB="9144">
                    <a:lnR>
                      <a:noFill/>
                    </a:ln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i="1">
                        <a:solidFill>
                          <a:schemeClr val="tx1"/>
                        </a:solidFill>
                      </a:endParaRPr>
                    </a:p>
                  </a:txBody>
                  <a:tcPr marT="9144" marB="914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2639238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69453" y="4789540"/>
            <a:ext cx="14998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First-Year  Admissions Statistics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48074" y="6288087"/>
            <a:ext cx="8281535" cy="2616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100" i="1"/>
              <a:t>* </a:t>
            </a:r>
            <a:r>
              <a:rPr lang="en-US" sz="1100" i="1">
                <a:solidFill>
                  <a:schemeClr val="bg1"/>
                </a:solidFill>
              </a:rPr>
              <a:t>* </a:t>
            </a:r>
            <a:r>
              <a:rPr lang="en-US" sz="1100" i="1" dirty="0">
                <a:solidFill>
                  <a:schemeClr val="bg1"/>
                </a:solidFill>
              </a:rPr>
              <a:t>Fall 2021 is Intends to Enroll - </a:t>
            </a:r>
            <a:r>
              <a:rPr lang="en-US" sz="1100" i="1">
                <a:solidFill>
                  <a:schemeClr val="bg1"/>
                </a:solidFill>
              </a:rPr>
              <a:t>Reflective of deposits as of 5/11/21</a:t>
            </a:r>
            <a:endParaRPr lang="en-US" sz="1100" i="1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6F46614-1ADD-4101-823A-37CDB6772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453" y="1067473"/>
            <a:ext cx="10029697" cy="359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480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19497"/>
            <a:ext cx="10515600" cy="732153"/>
          </a:xfrm>
        </p:spPr>
        <p:txBody>
          <a:bodyPr>
            <a:normAutofit/>
          </a:bodyPr>
          <a:lstStyle/>
          <a:p>
            <a:r>
              <a:rPr lang="en-US">
                <a:cs typeface="Arial"/>
              </a:rPr>
              <a:t>Tuition Rates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82718" y="1749414"/>
            <a:ext cx="3430732" cy="45284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+mn-lt"/>
                <a:cs typeface="Arial"/>
              </a:rPr>
              <a:t>	</a:t>
            </a:r>
            <a:r>
              <a:rPr lang="en-US" sz="2000" dirty="0">
                <a:cs typeface="Arial"/>
              </a:rPr>
              <a:t>   </a:t>
            </a:r>
            <a:r>
              <a:rPr lang="en-US" sz="2000" dirty="0">
                <a:solidFill>
                  <a:srgbClr val="D2492A"/>
                </a:solidFill>
                <a:latin typeface="+mn-lt"/>
                <a:cs typeface="Arial"/>
              </a:rPr>
              <a:t>Resident $17,160</a:t>
            </a:r>
            <a:endParaRPr lang="en-US" dirty="0">
              <a:latin typeface="+mn-lt"/>
            </a:endParaRPr>
          </a:p>
          <a:p>
            <a:pPr marL="227965" indent="-227965"/>
            <a:endParaRPr lang="en-US" dirty="0">
              <a:latin typeface="+mn-lt"/>
            </a:endParaRPr>
          </a:p>
          <a:p>
            <a:pPr marL="227965" indent="-227965"/>
            <a:endParaRPr lang="en-US" dirty="0">
              <a:latin typeface="+mn-lt"/>
            </a:endParaRPr>
          </a:p>
          <a:p>
            <a:pPr marL="227965" indent="-227965"/>
            <a:endParaRPr lang="en-US" dirty="0">
              <a:latin typeface="+mn-lt"/>
            </a:endParaRPr>
          </a:p>
          <a:p>
            <a:pPr marL="227965" indent="-227965"/>
            <a:endParaRPr lang="en-US" dirty="0">
              <a:latin typeface="+mn-lt"/>
            </a:endParaRPr>
          </a:p>
          <a:p>
            <a:pPr marL="227965" indent="-227965"/>
            <a:endParaRPr lang="en-US" sz="1100" dirty="0">
              <a:latin typeface="+mn-lt"/>
            </a:endParaRPr>
          </a:p>
          <a:p>
            <a:pPr marL="227965" indent="-227965"/>
            <a:endParaRPr lang="en-US" sz="2400" dirty="0">
              <a:latin typeface="+mn-lt"/>
            </a:endParaRPr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838200" y="813820"/>
            <a:ext cx="11065626" cy="45284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0" i="0" kern="1200">
                <a:solidFill>
                  <a:srgbClr val="21314D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914389" indent="-45720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‒"/>
              <a:defRPr sz="2400" b="0" i="0" kern="1200">
                <a:solidFill>
                  <a:srgbClr val="21314D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b="0" i="0" kern="1200">
                <a:solidFill>
                  <a:srgbClr val="21314D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rgbClr val="21314D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b="0" i="0" kern="1200">
                <a:solidFill>
                  <a:srgbClr val="21314D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1314D"/>
                </a:solidFill>
                <a:effectLst/>
                <a:uLnTx/>
                <a:uFillTx/>
                <a:latin typeface="Arial"/>
                <a:cs typeface="Arial"/>
              </a:rPr>
              <a:t>Recommending a 3% increase for </a:t>
            </a:r>
            <a:r>
              <a:rPr lang="en-US" sz="1800">
                <a:latin typeface="Arial"/>
                <a:cs typeface="Arial"/>
              </a:rPr>
              <a:t>resident, non-resident and online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1314D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lang="en-US" sz="1800">
                <a:latin typeface="Arial"/>
                <a:cs typeface="Arial"/>
              </a:rPr>
              <a:t> </a:t>
            </a:r>
            <a:br>
              <a:rPr lang="en-US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800" b="0" i="0" u="none" strike="noStrike" kern="1200" cap="none" spc="0" normalizeH="0" baseline="0" noProof="0">
              <a:ln>
                <a:noFill/>
              </a:ln>
              <a:solidFill>
                <a:srgbClr val="21314D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00000000-0008-0000-0200-00000A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382940"/>
              </p:ext>
            </p:extLst>
          </p:nvPr>
        </p:nvGraphicFramePr>
        <p:xfrm>
          <a:off x="288174" y="1948283"/>
          <a:ext cx="5941868" cy="3190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00000000-0008-0000-02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2741071"/>
              </p:ext>
            </p:extLst>
          </p:nvPr>
        </p:nvGraphicFramePr>
        <p:xfrm>
          <a:off x="6255312" y="1948283"/>
          <a:ext cx="5353021" cy="3190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A99A3-F766-416A-B460-D505E69777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A3E255-DCE9-1E4B-905B-DD6A887BD484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88174" y="5480721"/>
          <a:ext cx="11615652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6539">
                  <a:extLst>
                    <a:ext uri="{9D8B030D-6E8A-4147-A177-3AD203B41FA5}">
                      <a16:colId xmlns:a16="http://schemas.microsoft.com/office/drawing/2014/main" val="1774446753"/>
                    </a:ext>
                  </a:extLst>
                </a:gridCol>
                <a:gridCol w="1434159">
                  <a:extLst>
                    <a:ext uri="{9D8B030D-6E8A-4147-A177-3AD203B41FA5}">
                      <a16:colId xmlns:a16="http://schemas.microsoft.com/office/drawing/2014/main" val="1455779651"/>
                    </a:ext>
                  </a:extLst>
                </a:gridCol>
                <a:gridCol w="1434159">
                  <a:extLst>
                    <a:ext uri="{9D8B030D-6E8A-4147-A177-3AD203B41FA5}">
                      <a16:colId xmlns:a16="http://schemas.microsoft.com/office/drawing/2014/main" val="3435069036"/>
                    </a:ext>
                  </a:extLst>
                </a:gridCol>
                <a:gridCol w="1434159">
                  <a:extLst>
                    <a:ext uri="{9D8B030D-6E8A-4147-A177-3AD203B41FA5}">
                      <a16:colId xmlns:a16="http://schemas.microsoft.com/office/drawing/2014/main" val="4114322166"/>
                    </a:ext>
                  </a:extLst>
                </a:gridCol>
                <a:gridCol w="1434159">
                  <a:extLst>
                    <a:ext uri="{9D8B030D-6E8A-4147-A177-3AD203B41FA5}">
                      <a16:colId xmlns:a16="http://schemas.microsoft.com/office/drawing/2014/main" val="1834223617"/>
                    </a:ext>
                  </a:extLst>
                </a:gridCol>
                <a:gridCol w="1434159">
                  <a:extLst>
                    <a:ext uri="{9D8B030D-6E8A-4147-A177-3AD203B41FA5}">
                      <a16:colId xmlns:a16="http://schemas.microsoft.com/office/drawing/2014/main" val="1107452307"/>
                    </a:ext>
                  </a:extLst>
                </a:gridCol>
                <a:gridCol w="1434159">
                  <a:extLst>
                    <a:ext uri="{9D8B030D-6E8A-4147-A177-3AD203B41FA5}">
                      <a16:colId xmlns:a16="http://schemas.microsoft.com/office/drawing/2014/main" val="432336206"/>
                    </a:ext>
                  </a:extLst>
                </a:gridCol>
                <a:gridCol w="1434159">
                  <a:extLst>
                    <a:ext uri="{9D8B030D-6E8A-4147-A177-3AD203B41FA5}">
                      <a16:colId xmlns:a16="http://schemas.microsoft.com/office/drawing/2014/main" val="3507807011"/>
                    </a:ext>
                  </a:extLst>
                </a:gridCol>
              </a:tblGrid>
              <a:tr h="239697">
                <a:tc>
                  <a:txBody>
                    <a:bodyPr/>
                    <a:lstStyle/>
                    <a:p>
                      <a:pPr algn="ctr"/>
                      <a:endParaRPr lang="en-US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 Mesa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CSU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Ft.</a:t>
                      </a:r>
                      <a:r>
                        <a:rPr lang="en-US" sz="12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Lewis</a:t>
                      </a:r>
                      <a:endParaRPr lang="en-US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MSU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 Boulder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UNC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Western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803615"/>
                  </a:ext>
                </a:extLst>
              </a:tr>
              <a:tr h="261090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Change</a:t>
                      </a:r>
                      <a:r>
                        <a:rPr lang="en-US" sz="12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Tuition</a:t>
                      </a:r>
                      <a:endParaRPr lang="en-US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r>
                        <a:rPr lang="en-US" sz="12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3%*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r>
                        <a:rPr lang="en-US" sz="12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Change</a:t>
                      </a:r>
                      <a:endParaRPr lang="en-US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+ 3%*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Change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526851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88174" y="5980876"/>
            <a:ext cx="83833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>
                <a:latin typeface="Arial" panose="020B0604020202020204" pitchFamily="34" charset="0"/>
                <a:cs typeface="Arial" panose="020B0604020202020204" pitchFamily="34" charset="0"/>
              </a:rPr>
              <a:t>* Students will see a 0% increase in 2021-2022 with HEERF funding support.  The 3% increase will take effect the following academic year.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56724" y="5139000"/>
            <a:ext cx="7547429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/>
              <a:t>Preliminary Tuition Changes: Colorado Peer Comparison</a:t>
            </a:r>
          </a:p>
        </p:txBody>
      </p:sp>
      <p:sp>
        <p:nvSpPr>
          <p:cNvPr id="12" name="Content Placeholder 4"/>
          <p:cNvSpPr txBox="1">
            <a:spLocks/>
          </p:cNvSpPr>
          <p:nvPr/>
        </p:nvSpPr>
        <p:spPr>
          <a:xfrm>
            <a:off x="6730438" y="1714542"/>
            <a:ext cx="4528112" cy="4528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0" i="0" kern="1200">
                <a:solidFill>
                  <a:srgbClr val="21314D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914389" indent="-45720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‒"/>
              <a:defRPr sz="2400" b="0" i="0" kern="1200">
                <a:solidFill>
                  <a:srgbClr val="21314D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b="0" i="0" kern="1200">
                <a:solidFill>
                  <a:srgbClr val="21314D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rgbClr val="21314D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b="0" i="0" kern="1200">
                <a:solidFill>
                  <a:srgbClr val="21314D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000" dirty="0">
                <a:solidFill>
                  <a:srgbClr val="D2492A"/>
                </a:solidFill>
                <a:cs typeface="Arial"/>
              </a:rPr>
              <a:t>Non-Resident </a:t>
            </a:r>
            <a:r>
              <a:rPr lang="en-US" sz="2000">
                <a:solidFill>
                  <a:srgbClr val="D2492A"/>
                </a:solidFill>
                <a:cs typeface="Arial"/>
              </a:rPr>
              <a:t>$38,460</a:t>
            </a:r>
            <a:endParaRPr lang="en-US" sz="2000" dirty="0">
              <a:solidFill>
                <a:srgbClr val="D2492A"/>
              </a:solidFill>
              <a:cs typeface="Arial"/>
            </a:endParaRPr>
          </a:p>
          <a:p>
            <a:pPr marL="227965" indent="-227965" algn="ctr"/>
            <a:endParaRPr lang="en-US" dirty="0"/>
          </a:p>
          <a:p>
            <a:pPr marL="227965" indent="-227965" algn="ctr"/>
            <a:endParaRPr lang="en-US" dirty="0"/>
          </a:p>
          <a:p>
            <a:pPr marL="227965" indent="-227965" algn="ctr"/>
            <a:endParaRPr lang="en-US" dirty="0"/>
          </a:p>
          <a:p>
            <a:pPr marL="227965" indent="-227965" algn="ctr"/>
            <a:endParaRPr lang="en-US" dirty="0"/>
          </a:p>
          <a:p>
            <a:pPr marL="227965" indent="-227965" algn="ctr"/>
            <a:endParaRPr lang="en-US" dirty="0"/>
          </a:p>
          <a:p>
            <a:pPr marL="227965" indent="-227965" algn="ctr"/>
            <a:endParaRPr lang="en-US" sz="1100" dirty="0"/>
          </a:p>
          <a:p>
            <a:pPr marL="227965" indent="-227965" algn="ctr"/>
            <a:endParaRPr lang="en-US" sz="24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F495227-907A-444C-B520-11DB3D9B09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2600" y="408952"/>
            <a:ext cx="2042160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926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defTabSz="914400">
              <a:defRPr/>
            </a:pPr>
            <a:r>
              <a:rPr lang="en-US">
                <a:cs typeface="Arial"/>
              </a:rPr>
              <a:t>State / Federal Stimulus Funding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C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7377069"/>
              </p:ext>
            </p:extLst>
          </p:nvPr>
        </p:nvGraphicFramePr>
        <p:xfrm>
          <a:off x="0" y="1191596"/>
          <a:ext cx="8475872" cy="5074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3B6067-60C1-4194-9058-E5B5F2E103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A3E255-DCE9-1E4B-905B-DD6A887BD484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4408502"/>
              </p:ext>
            </p:extLst>
          </p:nvPr>
        </p:nvGraphicFramePr>
        <p:xfrm>
          <a:off x="8443182" y="2725401"/>
          <a:ext cx="3695173" cy="3507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1795">
                  <a:extLst>
                    <a:ext uri="{9D8B030D-6E8A-4147-A177-3AD203B41FA5}">
                      <a16:colId xmlns:a16="http://schemas.microsoft.com/office/drawing/2014/main" val="1157804604"/>
                    </a:ext>
                  </a:extLst>
                </a:gridCol>
                <a:gridCol w="1320456">
                  <a:extLst>
                    <a:ext uri="{9D8B030D-6E8A-4147-A177-3AD203B41FA5}">
                      <a16:colId xmlns:a16="http://schemas.microsoft.com/office/drawing/2014/main" val="1917815448"/>
                    </a:ext>
                  </a:extLst>
                </a:gridCol>
                <a:gridCol w="621557">
                  <a:extLst>
                    <a:ext uri="{9D8B030D-6E8A-4147-A177-3AD203B41FA5}">
                      <a16:colId xmlns:a16="http://schemas.microsoft.com/office/drawing/2014/main" val="3463089390"/>
                    </a:ext>
                  </a:extLst>
                </a:gridCol>
                <a:gridCol w="567270">
                  <a:extLst>
                    <a:ext uri="{9D8B030D-6E8A-4147-A177-3AD203B41FA5}">
                      <a16:colId xmlns:a16="http://schemas.microsoft.com/office/drawing/2014/main" val="450522937"/>
                    </a:ext>
                  </a:extLst>
                </a:gridCol>
                <a:gridCol w="554095">
                  <a:extLst>
                    <a:ext uri="{9D8B030D-6E8A-4147-A177-3AD203B41FA5}">
                      <a16:colId xmlns:a16="http://schemas.microsoft.com/office/drawing/2014/main" val="3530380084"/>
                    </a:ext>
                  </a:extLst>
                </a:gridCol>
              </a:tblGrid>
              <a:tr h="391567">
                <a:tc>
                  <a:txBody>
                    <a:bodyPr/>
                    <a:lstStyle/>
                    <a:p>
                      <a:r>
                        <a:rPr lang="en-US" sz="1200"/>
                        <a:t>Act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Fund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FY20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FY21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FY22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8796606"/>
                  </a:ext>
                </a:extLst>
              </a:tr>
              <a:tr h="435075">
                <a:tc>
                  <a:txBody>
                    <a:bodyPr/>
                    <a:lstStyle/>
                    <a:p>
                      <a:r>
                        <a:rPr lang="en-US" sz="1200"/>
                        <a:t>CARES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chemeClr val="accent6"/>
                          </a:solidFill>
                          <a:effectLst/>
                        </a:rPr>
                        <a:t>HEERF I (student)</a:t>
                      </a:r>
                      <a:endParaRPr lang="en-US" sz="1200" b="0" i="0" u="none" strike="noStrike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/>
                        <a:t>$1.7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20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20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8419562"/>
                  </a:ext>
                </a:extLst>
              </a:tr>
              <a:tr h="34806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chemeClr val="accent6"/>
                          </a:solidFill>
                          <a:effectLst/>
                        </a:rPr>
                        <a:t>HEERF I (Institutional)</a:t>
                      </a:r>
                      <a:endParaRPr lang="en-US" sz="1200" b="0" i="0" u="none" strike="noStrike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/>
                        <a:t>$1.7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20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20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7643560"/>
                  </a:ext>
                </a:extLst>
              </a:tr>
              <a:tr h="34806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chemeClr val="accent6"/>
                          </a:solidFill>
                          <a:effectLst/>
                        </a:rPr>
                        <a:t>Through State Alloc.</a:t>
                      </a:r>
                      <a:endParaRPr lang="en-US" sz="1200" b="0" i="0" u="none" strike="noStrike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200" dirty="0"/>
                    </a:p>
                  </a:txBody>
                  <a:tcPr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/>
                        <a:t>$13.4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200"/>
                    </a:p>
                  </a:txBody>
                  <a:tcPr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7072769"/>
                  </a:ext>
                </a:extLst>
              </a:tr>
              <a:tr h="435075">
                <a:tc>
                  <a:txBody>
                    <a:bodyPr/>
                    <a:lstStyle/>
                    <a:p>
                      <a:r>
                        <a:rPr lang="en-US" sz="1200"/>
                        <a:t>CRRSA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chemeClr val="accent6"/>
                          </a:solidFill>
                          <a:effectLst/>
                        </a:rPr>
                        <a:t>HEERF II (student)</a:t>
                      </a:r>
                      <a:endParaRPr lang="en-US" sz="1200" b="0" i="0" u="none" strike="noStrike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200"/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/>
                        <a:t>$1.7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200"/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817964"/>
                  </a:ext>
                </a:extLst>
              </a:tr>
              <a:tr h="34806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>
                          <a:solidFill>
                            <a:schemeClr val="accent6"/>
                          </a:solidFill>
                          <a:effectLst/>
                        </a:rPr>
                        <a:t>HEERF II (Institutional)</a:t>
                      </a:r>
                      <a:endParaRPr lang="en-US" sz="1200" b="0" i="0" u="none" strike="noStrike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200"/>
                    </a:p>
                  </a:txBody>
                  <a:tcPr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/>
                        <a:t>$3.2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200"/>
                    </a:p>
                  </a:txBody>
                  <a:tcPr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5532389"/>
                  </a:ext>
                </a:extLst>
              </a:tr>
              <a:tr h="424198">
                <a:tc>
                  <a:txBody>
                    <a:bodyPr/>
                    <a:lstStyle/>
                    <a:p>
                      <a:r>
                        <a:rPr lang="en-US" sz="1200"/>
                        <a:t>ARPA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chemeClr val="accent6"/>
                          </a:solidFill>
                          <a:effectLst/>
                        </a:rPr>
                        <a:t>HEERF III (student)</a:t>
                      </a:r>
                      <a:endParaRPr lang="en-US" sz="1200" b="0" i="0" u="none" strike="noStrike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200"/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200"/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/>
                        <a:t>$4.4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6989213"/>
                  </a:ext>
                </a:extLst>
              </a:tr>
              <a:tr h="34806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chemeClr val="accent6"/>
                          </a:solidFill>
                          <a:effectLst/>
                        </a:rPr>
                        <a:t>HEERF III (Institutional)</a:t>
                      </a:r>
                      <a:endParaRPr lang="en-US" sz="1200" b="0" i="0" u="none" strike="noStrike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200"/>
                    </a:p>
                  </a:txBody>
                  <a:tcPr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200"/>
                    </a:p>
                  </a:txBody>
                  <a:tcPr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/>
                        <a:t>$4.4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4813718"/>
                  </a:ext>
                </a:extLst>
              </a:tr>
              <a:tr h="348060">
                <a:tc>
                  <a:txBody>
                    <a:bodyPr/>
                    <a:lstStyle/>
                    <a:p>
                      <a:pPr algn="r"/>
                      <a:endParaRPr lang="en-US" sz="1200"/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/>
                        <a:t>Total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/>
                        <a:t>$3.4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/>
                        <a:t>$18.3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$8.8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06026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62806" y="927084"/>
            <a:ext cx="2350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State Funding to Mines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58483" y="2319974"/>
            <a:ext cx="2545762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/>
              <a:t>Federal Stimulus Funding</a:t>
            </a:r>
          </a:p>
        </p:txBody>
      </p:sp>
    </p:spTree>
    <p:extLst>
      <p:ext uri="{BB962C8B-B14F-4D97-AF65-F5344CB8AC3E}">
        <p14:creationId xmlns:p14="http://schemas.microsoft.com/office/powerpoint/2010/main" val="243854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cs typeface="Arial"/>
              </a:rPr>
              <a:t>Other Revenue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7453"/>
            <a:ext cx="10938648" cy="486196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/>
            <a:r>
              <a:rPr lang="en-US" dirty="0">
                <a:latin typeface="Arial"/>
                <a:cs typeface="Arial"/>
              </a:rPr>
              <a:t>$0.5M increase in Indirect Cost revenue from </a:t>
            </a:r>
            <a:r>
              <a:rPr lang="en-US">
                <a:latin typeface="Arial"/>
                <a:cs typeface="Arial"/>
              </a:rPr>
              <a:t>research grants    </a:t>
            </a:r>
            <a:r>
              <a:rPr lang="en-US" sz="2000" i="1">
                <a:solidFill>
                  <a:srgbClr val="D2492A"/>
                </a:solidFill>
                <a:latin typeface="Arial"/>
                <a:cs typeface="Arial"/>
              </a:rPr>
              <a:t>see following page for research information</a:t>
            </a:r>
            <a:endParaRPr lang="en-US" dirty="0">
              <a:latin typeface="Arial"/>
              <a:cs typeface="Arial"/>
            </a:endParaRPr>
          </a:p>
          <a:p>
            <a:pPr marL="342900" indent="-342900"/>
            <a:r>
              <a:rPr lang="en-US" dirty="0">
                <a:latin typeface="Arial"/>
                <a:cs typeface="Arial"/>
              </a:rPr>
              <a:t>$2.6M increase in housing and dining revenue from higher occupancy and</a:t>
            </a:r>
            <a:r>
              <a:rPr lang="en-US">
                <a:latin typeface="Arial"/>
                <a:cs typeface="Arial"/>
              </a:rPr>
              <a:t> rates</a:t>
            </a:r>
            <a:endParaRPr lang="en-US" dirty="0">
              <a:latin typeface="Arial"/>
            </a:endParaRPr>
          </a:p>
          <a:p>
            <a:pPr marL="342900" indent="-342900"/>
            <a:r>
              <a:rPr lang="en-US" dirty="0">
                <a:latin typeface="Arial"/>
                <a:cs typeface="Arial"/>
              </a:rPr>
              <a:t>$1.0M increase in Continuing Education </a:t>
            </a:r>
            <a:r>
              <a:rPr lang="en-US">
                <a:latin typeface="Arial"/>
                <a:cs typeface="Arial"/>
              </a:rPr>
              <a:t>projected revenue</a:t>
            </a:r>
            <a:endParaRPr lang="en-US" dirty="0">
              <a:latin typeface="Arial"/>
            </a:endParaRPr>
          </a:p>
          <a:p>
            <a:pPr marL="342900" indent="-342900"/>
            <a:r>
              <a:rPr lang="en-US" dirty="0">
                <a:latin typeface="Arial"/>
                <a:cs typeface="Arial"/>
              </a:rPr>
              <a:t>$4.4M of one-time funding </a:t>
            </a:r>
            <a:r>
              <a:rPr lang="en-US">
                <a:latin typeface="Arial"/>
                <a:cs typeface="Arial"/>
              </a:rPr>
              <a:t>from HEERF III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endParaRPr lang="en-US"/>
          </a:p>
          <a:p>
            <a:pPr algn="r"/>
            <a:fld id="{FAA3E255-DCE9-1E4B-905B-DD6A887BD484}" type="slidenum">
              <a:rPr lang="en-US" smtClean="0"/>
              <a:pPr algn="r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1239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ines Colors">
      <a:dk1>
        <a:srgbClr val="21314D"/>
      </a:dk1>
      <a:lt1>
        <a:srgbClr val="FFFFFF"/>
      </a:lt1>
      <a:dk2>
        <a:srgbClr val="263F6A"/>
      </a:dk2>
      <a:lt2>
        <a:srgbClr val="FFFFFF"/>
      </a:lt2>
      <a:accent1>
        <a:srgbClr val="B2B4B3"/>
      </a:accent1>
      <a:accent2>
        <a:srgbClr val="CED5DD"/>
      </a:accent2>
      <a:accent3>
        <a:srgbClr val="263F6A"/>
      </a:accent3>
      <a:accent4>
        <a:srgbClr val="D2492A"/>
      </a:accent4>
      <a:accent5>
        <a:srgbClr val="92A2BD"/>
      </a:accent5>
      <a:accent6>
        <a:srgbClr val="21314D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nes_PPT_FA&amp;O_Template New_04232020" id="{6760D7B7-066F-48D8-A2F3-1DD77093280E}" vid="{B946C631-2A6D-466E-9476-7404928C1B1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FE04F54C818244FA6DEC8572CF0DBB7" ma:contentTypeVersion="6" ma:contentTypeDescription="Create a new document." ma:contentTypeScope="" ma:versionID="0160ed132ccc9047061451011db07c6c">
  <xsd:schema xmlns:xsd="http://www.w3.org/2001/XMLSchema" xmlns:xs="http://www.w3.org/2001/XMLSchema" xmlns:p="http://schemas.microsoft.com/office/2006/metadata/properties" xmlns:ns2="f8524ccd-953b-4fb3-aba0-0d7f2ecad01a" xmlns:ns3="8fcea2cd-4ce2-471d-9f56-b37c05e1480d" targetNamespace="http://schemas.microsoft.com/office/2006/metadata/properties" ma:root="true" ma:fieldsID="be5592378ebae136579cee963231b06a" ns2:_="" ns3:_="">
    <xsd:import namespace="f8524ccd-953b-4fb3-aba0-0d7f2ecad01a"/>
    <xsd:import namespace="8fcea2cd-4ce2-471d-9f56-b37c05e148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524ccd-953b-4fb3-aba0-0d7f2ecad0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cea2cd-4ce2-471d-9f56-b37c05e1480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1FB4F77-1BFA-4E8D-83FE-43614FE937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524ccd-953b-4fb3-aba0-0d7f2ecad01a"/>
    <ds:schemaRef ds:uri="8fcea2cd-4ce2-471d-9f56-b37c05e148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E78C247-2DF8-4F05-9CC6-9FAB0A8BF38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671E6FB-F629-4361-81C2-43BCA8B25431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8fcea2cd-4ce2-471d-9f56-b37c05e1480d"/>
    <ds:schemaRef ds:uri="http://purl.org/dc/terms/"/>
    <ds:schemaRef ds:uri="http://www.w3.org/XML/1998/namespace"/>
    <ds:schemaRef ds:uri="http://purl.org/dc/dcmitype/"/>
    <ds:schemaRef ds:uri="http://schemas.microsoft.com/office/2006/metadata/properties"/>
    <ds:schemaRef ds:uri="f8524ccd-953b-4fb3-aba0-0d7f2ecad01a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Mines_PPT_FA&amp;O_Template New_04232020</Template>
  <TotalTime>950</TotalTime>
  <Words>1400</Words>
  <Application>Microsoft Office PowerPoint</Application>
  <PresentationFormat>Widescreen</PresentationFormat>
  <Paragraphs>382</Paragraphs>
  <Slides>41</Slides>
  <Notes>9</Notes>
  <HiddenSlides>0</HiddenSlides>
  <MMClips>0</MMClips>
  <ScaleCrop>false</ScaleCrop>
  <HeadingPairs>
    <vt:vector size="10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Links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2" baseType="lpstr">
      <vt:lpstr>Arial</vt:lpstr>
      <vt:lpstr>Calibri</vt:lpstr>
      <vt:lpstr>Calibri Light</vt:lpstr>
      <vt:lpstr>Courier New</vt:lpstr>
      <vt:lpstr>Gotham</vt:lpstr>
      <vt:lpstr>Gotham Book</vt:lpstr>
      <vt:lpstr>Wingdings</vt:lpstr>
      <vt:lpstr>Office Theme</vt:lpstr>
      <vt:lpstr>file:///\\files\shared\Budget%20Planning\Budget%20Planning(Shared)\Presentation%20Materials%20(Budget%20Committee,%20BOT,%20FAC)\Cost%20of%20Attendance%20History%20-%20FY06-2022-20201116.xlsx!FAC%2020210323%20NET%20Tuition%20Chg!%5bCost%20of%20Attendance%20History%20-%20FY06-2022-20201116.xlsx%5dFAC%2020210323%20NET%20Tuition%20Chg%20Chart%208</vt:lpstr>
      <vt:lpstr>file:///\\files\shared\Budget%20Planning\Budget%20Planning(Shared)\Presentation%20Materials%20(Budget%20Committee,%20BOT,%20FAC)\Cost%20of%20Attendance%20History%20-%20FY06-2022-20201116.xlsx!FAC%2020210323%20NET%20Tuition%20Chg!%5bCost%20of%20Attendance%20History%20-%20FY06-2022-20201116.xlsx%5dFAC%2020210323%20NET%20Tuition%20Chg%20Chart%209</vt:lpstr>
      <vt:lpstr>Worksheet</vt:lpstr>
      <vt:lpstr>FY2022 Budget</vt:lpstr>
      <vt:lpstr>Agenda</vt:lpstr>
      <vt:lpstr>Overview </vt:lpstr>
      <vt:lpstr>FY2022 Proposed Budget</vt:lpstr>
      <vt:lpstr>Operating Revenue </vt:lpstr>
      <vt:lpstr>Fall 2021 Preliminary Enrollment – May 1 Commit Date</vt:lpstr>
      <vt:lpstr>Tuition Rates</vt:lpstr>
      <vt:lpstr>State / Federal Stimulus Funding</vt:lpstr>
      <vt:lpstr>Other Revenue</vt:lpstr>
      <vt:lpstr>Research</vt:lpstr>
      <vt:lpstr>FY2022 Revenue Overview</vt:lpstr>
      <vt:lpstr>Financial Aid and Net Tuition</vt:lpstr>
      <vt:lpstr>Growth in Financial Aid</vt:lpstr>
      <vt:lpstr>Tuition Discount Rate Trend</vt:lpstr>
      <vt:lpstr>Fees, Charges and Cost of Attendance</vt:lpstr>
      <vt:lpstr>Proposed Mandatory Fees</vt:lpstr>
      <vt:lpstr>Proposed Room and Board Rates</vt:lpstr>
      <vt:lpstr>Proposed Other Fees and Charges (see attached complete package)</vt:lpstr>
      <vt:lpstr>Cost of Attendance</vt:lpstr>
      <vt:lpstr>Operating Expenses</vt:lpstr>
      <vt:lpstr>FY2022 Added Expenses in thousands</vt:lpstr>
      <vt:lpstr>FY2022 Expense Overview</vt:lpstr>
      <vt:lpstr>FY2022 Proposed Budget</vt:lpstr>
      <vt:lpstr>Resolution Slide</vt:lpstr>
      <vt:lpstr>Appendix</vt:lpstr>
      <vt:lpstr>Resident Tuition – National Comparison</vt:lpstr>
      <vt:lpstr>Continue to Focus on Cost of Education </vt:lpstr>
      <vt:lpstr>Online Financial Model</vt:lpstr>
      <vt:lpstr>Average Freshmen Financial Aid Awards </vt:lpstr>
      <vt:lpstr>Tuition Rates Adjusted for Discounting</vt:lpstr>
      <vt:lpstr>FTE Changes - General Fund and UDAux</vt:lpstr>
      <vt:lpstr>FTE Changes - Foundation and DesAux</vt:lpstr>
      <vt:lpstr>2021-2022 Proposed Tuition Rates Per Credit Hour</vt:lpstr>
      <vt:lpstr>Proposed Parking Rates</vt:lpstr>
      <vt:lpstr>FTE Trend – Function View</vt:lpstr>
      <vt:lpstr>FTE Trend – Employee Classification View</vt:lpstr>
      <vt:lpstr>Financial Aid Totals by Year and Cohort</vt:lpstr>
      <vt:lpstr>Scholarship by Recruitment Purpose</vt:lpstr>
      <vt:lpstr>FY2022 All Funds Budget - Revenues</vt:lpstr>
      <vt:lpstr>FY2022 All Funds Budget – Expenses and Net Activity</vt:lpstr>
      <vt:lpstr>CSM Foundation Budget – Draft Proposal Informational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Budget Committee Orientation</dc:title>
  <dc:subject/>
  <dc:creator>Cammy Davis-Smith</dc:creator>
  <cp:keywords/>
  <dc:description/>
  <cp:lastModifiedBy>Chris Stoppel</cp:lastModifiedBy>
  <cp:revision>90</cp:revision>
  <dcterms:created xsi:type="dcterms:W3CDTF">2020-09-21T17:10:09Z</dcterms:created>
  <dcterms:modified xsi:type="dcterms:W3CDTF">2021-05-27T22:17:51Z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0x0101008FE04F54C818244FA6DEC8572CF0DBB7</vt:lpwstr>
  </property>
</Properties>
</file>