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D19B-D181-4A94-8CA2-56EE0314F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5043C2-A3B9-40F3-999A-BAF60E3CC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7983C-4845-4A27-879A-D691AA53D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AB4BC-1D87-473B-9CD6-09F3FF90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3F03A-3DE4-4239-BEFF-6D708EBC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9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C7675-D668-4DB8-BEF6-E701A6BE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6AA1F-BD25-4899-94F6-736B6FB34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B8A8F-D754-4953-9F66-531414484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515DC-B06D-4409-AAD2-DD1F9A2F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DF363-B5D7-4015-8A3D-A229EC54E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9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7F073E-A03E-4A8A-B412-64DEB17F8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697B4-293D-4238-92A0-63375E817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A9691-E06B-4227-8D91-1EB76BA13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B4F3E-8208-42A7-802A-48F0CFB4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A8105-93DA-421E-815C-8F8C0C0AF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4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F3786-31CD-4B9C-98E9-CBD3AEA47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B32E9-8CC4-40A5-A71A-C67CC606B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9BE97-743C-4FF1-B6F8-76B5EB70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962E6-2770-4545-991E-8F48E05BA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EFC1-69AD-4989-97B2-E1801ADFF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2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57D71-6C72-4F7B-A16C-828CC4E5C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6E659-860F-4DEF-A013-D4B1F9207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5BD97-4A40-4011-9293-1BCDF262A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4C35F-7DE3-4108-AFA5-5B97E16A5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DA669-C669-4141-B190-DD648E2A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0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5475A-67BD-4A04-95B2-487ADCE9D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7858A-EFE6-44AB-965A-499E532B6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F859E-BC51-4610-A89F-FC331A340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E7AC50-C38C-470C-90E1-9B6FA254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67C81-D0DF-46F3-8762-C834CF33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8BA5E-3FDA-4B79-BAC5-C80C76E4F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3CC0-AB47-4B42-9E39-E97008C94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6F55D-283D-447C-AA0F-B16FD7F3D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39DAA-E0AD-4B12-A2E3-9950BEC2B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E8F4D-EAF4-435B-B6A6-399BA8B3D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567150-4F9F-47C7-8AFF-70D6FBEAC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A6D559-150F-44B9-B433-E56D6132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AB84B8-8222-4822-AEEC-E4003EFA6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8C9271-7D7F-4844-84BC-05B47192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5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A7D5F-BC42-4B42-94D4-27349D3B7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9B5C81-F08B-4D10-AF31-38608B21A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BD9C1-0DC7-477C-817C-81266D9CB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2F0EA-6EDD-4382-B87D-3FE1D309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7EC58F-EAC6-47FB-8E1E-A0254BDE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162EB4-03AA-4713-9514-C720F283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76567-DFE6-4E32-BC3E-E93DF1E2C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3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43B9-9A5F-4156-88FA-AA286FE34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E95F6-3030-427D-8833-D0EA6DBD6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8B62D-F42C-4B4B-8062-3C50E9F2C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48BE8-5A17-4232-853E-35970B31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C0F25-B3AC-4F1E-82BE-A1026015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974E8F-E430-48A5-8A3C-EEFB6960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7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3A7A7-D681-46C3-8971-8B95216A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A76565-8F0F-4822-A1B2-9070E82E1D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D5D39-6867-455C-AA5F-D32765765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85963-8976-4BD9-87E9-4CC99341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AC883-67FD-46A9-8AAE-95421F57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025E6-88F4-4CA7-BB9E-28A0106C8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7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74505-5713-4CC8-8A3E-21469B5C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6A3AC-FE7A-40FB-A25D-A93EC207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FDD8E-21DF-4A9D-8FB8-62ECAA606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75C8A-1039-4E1B-A57E-1B3E6D9EE664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8DF88-ED44-49DC-8292-D003EB1E9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EC5D-1456-4190-AFA4-D90EE8BA6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F7C5-146F-4E72-8784-7109DDAE3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5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7EA2-F62D-4343-9770-9BD5636B1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529C70-5434-4F76-A898-9E715A772C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F70C7A-C114-4130-94EE-E476E9859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09" y="550356"/>
            <a:ext cx="10270742" cy="577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723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Shelley Durig Tadla</dc:creator>
  <cp:lastModifiedBy>Shelley Durig Tadla</cp:lastModifiedBy>
  <cp:revision>1</cp:revision>
  <dcterms:created xsi:type="dcterms:W3CDTF">2022-09-22T22:39:27Z</dcterms:created>
  <dcterms:modified xsi:type="dcterms:W3CDTF">2022-09-22T22:39:52Z</dcterms:modified>
</cp:coreProperties>
</file>