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995" r:id="rId5"/>
    <p:sldId id="1124" r:id="rId6"/>
    <p:sldId id="1125" r:id="rId7"/>
    <p:sldId id="1110" r:id="rId8"/>
    <p:sldId id="1108" r:id="rId9"/>
    <p:sldId id="1131" r:id="rId10"/>
    <p:sldId id="1137" r:id="rId11"/>
    <p:sldId id="1113" r:id="rId12"/>
    <p:sldId id="1116" r:id="rId13"/>
    <p:sldId id="1112" r:id="rId14"/>
    <p:sldId id="1150" r:id="rId15"/>
    <p:sldId id="1134" r:id="rId16"/>
    <p:sldId id="1135" r:id="rId17"/>
    <p:sldId id="1139" r:id="rId18"/>
    <p:sldId id="1138" r:id="rId19"/>
    <p:sldId id="1140" r:id="rId20"/>
    <p:sldId id="1146" r:id="rId21"/>
    <p:sldId id="474" r:id="rId22"/>
    <p:sldId id="1121" r:id="rId23"/>
    <p:sldId id="493" r:id="rId24"/>
    <p:sldId id="492" r:id="rId25"/>
    <p:sldId id="1115" r:id="rId26"/>
    <p:sldId id="1114" r:id="rId27"/>
    <p:sldId id="1119" r:id="rId28"/>
    <p:sldId id="1118" r:id="rId29"/>
    <p:sldId id="1142" r:id="rId30"/>
    <p:sldId id="1143" r:id="rId31"/>
    <p:sldId id="11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4DBE48-DDD1-F34D-3E40-20A37FE311EC}" name="Chris Stoppel" initials="" userId="S::cstoppel@mines.edu::c7edfece-e87e-4540-b8d1-81d36ad1e45d" providerId="AD"/>
  <p188:author id="{DC6C7FC7-B1A9-4B1E-F7B4-0379839749CF}" name="Kirsten Volpi" initials="KV" userId="S::kvolpi@mines.edu::b326a837-d653-47ed-bf0b-f41598fdc0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14D"/>
    <a:srgbClr val="CC4628"/>
    <a:srgbClr val="8B8D8E"/>
    <a:srgbClr val="B2B4B3"/>
    <a:srgbClr val="92A2BD"/>
    <a:srgbClr val="CED5DD"/>
    <a:srgbClr val="263F6A"/>
    <a:srgbClr val="DD5F36"/>
    <a:srgbClr val="D24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B7718-91B3-4CDE-A4CC-A5ABB9DBF7AE}" v="5" dt="2024-04-30T17:22:47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Stoppel" userId="c7edfece-e87e-4540-b8d1-81d36ad1e45d" providerId="ADAL" clId="{E62612A7-D801-41A1-A1F1-543C776130DE}"/>
    <pc:docChg chg="custSel modSld">
      <pc:chgData name="Chris Stoppel" userId="c7edfece-e87e-4540-b8d1-81d36ad1e45d" providerId="ADAL" clId="{E62612A7-D801-41A1-A1F1-543C776130DE}" dt="2024-04-17T17:16:09.187" v="1668" actId="13926"/>
      <pc:docMkLst>
        <pc:docMk/>
      </pc:docMkLst>
      <pc:sldChg chg="modSp">
        <pc:chgData name="Chris Stoppel" userId="c7edfece-e87e-4540-b8d1-81d36ad1e45d" providerId="ADAL" clId="{E62612A7-D801-41A1-A1F1-543C776130DE}" dt="2024-04-16T22:55:47.429" v="1657" actId="20577"/>
        <pc:sldMkLst>
          <pc:docMk/>
          <pc:sldMk cId="2408735165" sldId="474"/>
        </pc:sldMkLst>
        <pc:spChg chg="mod">
          <ac:chgData name="Chris Stoppel" userId="c7edfece-e87e-4540-b8d1-81d36ad1e45d" providerId="ADAL" clId="{E62612A7-D801-41A1-A1F1-543C776130DE}" dt="2024-04-16T22:55:47.429" v="1657" actId="20577"/>
          <ac:spMkLst>
            <pc:docMk/>
            <pc:sldMk cId="2408735165" sldId="474"/>
            <ac:spMk id="6" creationId="{00000000-0000-0000-0000-000000000000}"/>
          </ac:spMkLst>
        </pc:spChg>
      </pc:sldChg>
      <pc:sldChg chg="modSp">
        <pc:chgData name="Chris Stoppel" userId="c7edfece-e87e-4540-b8d1-81d36ad1e45d" providerId="ADAL" clId="{E62612A7-D801-41A1-A1F1-543C776130DE}" dt="2024-04-16T22:53:53.053" v="1632" actId="20577"/>
        <pc:sldMkLst>
          <pc:docMk/>
          <pc:sldMk cId="913583518" sldId="1134"/>
        </pc:sldMkLst>
        <pc:graphicFrameChg chg="modGraphic">
          <ac:chgData name="Chris Stoppel" userId="c7edfece-e87e-4540-b8d1-81d36ad1e45d" providerId="ADAL" clId="{E62612A7-D801-41A1-A1F1-543C776130DE}" dt="2024-04-16T22:53:53.053" v="1632" actId="20577"/>
          <ac:graphicFrameMkLst>
            <pc:docMk/>
            <pc:sldMk cId="913583518" sldId="1134"/>
            <ac:graphicFrameMk id="4" creationId="{F73220B4-3599-465E-B387-5EF14FD98C9F}"/>
          </ac:graphicFrameMkLst>
        </pc:graphicFrameChg>
      </pc:sldChg>
      <pc:sldChg chg="delSp modSp">
        <pc:chgData name="Chris Stoppel" userId="c7edfece-e87e-4540-b8d1-81d36ad1e45d" providerId="ADAL" clId="{E62612A7-D801-41A1-A1F1-543C776130DE}" dt="2024-04-16T22:44:31.505" v="1588" actId="478"/>
        <pc:sldMkLst>
          <pc:docMk/>
          <pc:sldMk cId="3812354357" sldId="1135"/>
        </pc:sldMkLst>
        <pc:spChg chg="del">
          <ac:chgData name="Chris Stoppel" userId="c7edfece-e87e-4540-b8d1-81d36ad1e45d" providerId="ADAL" clId="{E62612A7-D801-41A1-A1F1-543C776130DE}" dt="2024-04-16T22:44:31.505" v="1588" actId="478"/>
          <ac:spMkLst>
            <pc:docMk/>
            <pc:sldMk cId="3812354357" sldId="1135"/>
            <ac:spMk id="5" creationId="{3767C523-1325-6E5E-E53E-40C324CBE6DB}"/>
          </ac:spMkLst>
        </pc:spChg>
        <pc:graphicFrameChg chg="modGraphic">
          <ac:chgData name="Chris Stoppel" userId="c7edfece-e87e-4540-b8d1-81d36ad1e45d" providerId="ADAL" clId="{E62612A7-D801-41A1-A1F1-543C776130DE}" dt="2024-04-16T22:44:25.426" v="1587" actId="20577"/>
          <ac:graphicFrameMkLst>
            <pc:docMk/>
            <pc:sldMk cId="3812354357" sldId="1135"/>
            <ac:graphicFrameMk id="4" creationId="{F73220B4-3599-465E-B387-5EF14FD98C9F}"/>
          </ac:graphicFrameMkLst>
        </pc:graphicFrameChg>
      </pc:sldChg>
      <pc:sldChg chg="modSp">
        <pc:chgData name="Chris Stoppel" userId="c7edfece-e87e-4540-b8d1-81d36ad1e45d" providerId="ADAL" clId="{E62612A7-D801-41A1-A1F1-543C776130DE}" dt="2024-04-16T22:56:22.287" v="1661" actId="20577"/>
        <pc:sldMkLst>
          <pc:docMk/>
          <pc:sldMk cId="520068053" sldId="1137"/>
        </pc:sldMkLst>
        <pc:spChg chg="mod">
          <ac:chgData name="Chris Stoppel" userId="c7edfece-e87e-4540-b8d1-81d36ad1e45d" providerId="ADAL" clId="{E62612A7-D801-41A1-A1F1-543C776130DE}" dt="2024-04-16T22:56:22.287" v="1661" actId="20577"/>
          <ac:spMkLst>
            <pc:docMk/>
            <pc:sldMk cId="520068053" sldId="1137"/>
            <ac:spMk id="3" creationId="{2DA1C37F-63A9-4F05-9D66-402F88BDE1E9}"/>
          </ac:spMkLst>
        </pc:spChg>
      </pc:sldChg>
      <pc:sldChg chg="addSp delSp modSp">
        <pc:chgData name="Chris Stoppel" userId="c7edfece-e87e-4540-b8d1-81d36ad1e45d" providerId="ADAL" clId="{E62612A7-D801-41A1-A1F1-543C776130DE}" dt="2024-04-16T22:54:48.757" v="1639" actId="1076"/>
        <pc:sldMkLst>
          <pc:docMk/>
          <pc:sldMk cId="2060374295" sldId="1138"/>
        </pc:sldMkLst>
        <pc:graphicFrameChg chg="add mod">
          <ac:chgData name="Chris Stoppel" userId="c7edfece-e87e-4540-b8d1-81d36ad1e45d" providerId="ADAL" clId="{E62612A7-D801-41A1-A1F1-543C776130DE}" dt="2024-04-16T22:54:48.757" v="1639" actId="1076"/>
          <ac:graphicFrameMkLst>
            <pc:docMk/>
            <pc:sldMk cId="2060374295" sldId="1138"/>
            <ac:graphicFrameMk id="3" creationId="{96F0C6CC-8AB2-40B5-928F-CD01EAC722D4}"/>
          </ac:graphicFrameMkLst>
        </pc:graphicFrameChg>
        <pc:graphicFrameChg chg="del mod">
          <ac:chgData name="Chris Stoppel" userId="c7edfece-e87e-4540-b8d1-81d36ad1e45d" providerId="ADAL" clId="{E62612A7-D801-41A1-A1F1-543C776130DE}" dt="2024-04-16T22:54:30.095" v="1634" actId="478"/>
          <ac:graphicFrameMkLst>
            <pc:docMk/>
            <pc:sldMk cId="2060374295" sldId="1138"/>
            <ac:graphicFrameMk id="4" creationId="{5D2DF15F-457E-4A16-AE34-BE39DA815775}"/>
          </ac:graphicFrameMkLst>
        </pc:graphicFrameChg>
      </pc:sldChg>
      <pc:sldChg chg="addSp delSp modSp">
        <pc:chgData name="Chris Stoppel" userId="c7edfece-e87e-4540-b8d1-81d36ad1e45d" providerId="ADAL" clId="{E62612A7-D801-41A1-A1F1-543C776130DE}" dt="2024-04-16T22:55:09.490" v="1643" actId="1076"/>
        <pc:sldMkLst>
          <pc:docMk/>
          <pc:sldMk cId="592177375" sldId="1140"/>
        </pc:sldMkLst>
        <pc:graphicFrameChg chg="add mod">
          <ac:chgData name="Chris Stoppel" userId="c7edfece-e87e-4540-b8d1-81d36ad1e45d" providerId="ADAL" clId="{E62612A7-D801-41A1-A1F1-543C776130DE}" dt="2024-04-16T22:55:09.490" v="1643" actId="1076"/>
          <ac:graphicFrameMkLst>
            <pc:docMk/>
            <pc:sldMk cId="592177375" sldId="1140"/>
            <ac:graphicFrameMk id="3" creationId="{E03047CC-EA20-4651-B988-EE5E2342C95D}"/>
          </ac:graphicFrameMkLst>
        </pc:graphicFrameChg>
        <pc:graphicFrameChg chg="del">
          <ac:chgData name="Chris Stoppel" userId="c7edfece-e87e-4540-b8d1-81d36ad1e45d" providerId="ADAL" clId="{E62612A7-D801-41A1-A1F1-543C776130DE}" dt="2024-04-16T22:54:51.567" v="1640" actId="478"/>
          <ac:graphicFrameMkLst>
            <pc:docMk/>
            <pc:sldMk cId="592177375" sldId="1140"/>
            <ac:graphicFrameMk id="4" creationId="{36B4542C-9E81-454F-AA20-8775E6C7622B}"/>
          </ac:graphicFrameMkLst>
        </pc:graphicFrameChg>
      </pc:sldChg>
      <pc:sldChg chg="addSp delSp modSp">
        <pc:chgData name="Chris Stoppel" userId="c7edfece-e87e-4540-b8d1-81d36ad1e45d" providerId="ADAL" clId="{E62612A7-D801-41A1-A1F1-543C776130DE}" dt="2024-04-16T22:38:57.499" v="1524" actId="1076"/>
        <pc:sldMkLst>
          <pc:docMk/>
          <pc:sldMk cId="156434109" sldId="1141"/>
        </pc:sldMkLst>
        <pc:spChg chg="mod">
          <ac:chgData name="Chris Stoppel" userId="c7edfece-e87e-4540-b8d1-81d36ad1e45d" providerId="ADAL" clId="{E62612A7-D801-41A1-A1F1-543C776130DE}" dt="2024-04-16T22:38:57.499" v="1524" actId="1076"/>
          <ac:spMkLst>
            <pc:docMk/>
            <pc:sldMk cId="156434109" sldId="1141"/>
            <ac:spMk id="5" creationId="{77AC08BD-4451-49A4-B806-AF21D5052F28}"/>
          </ac:spMkLst>
        </pc:spChg>
        <pc:graphicFrameChg chg="add mod">
          <ac:chgData name="Chris Stoppel" userId="c7edfece-e87e-4540-b8d1-81d36ad1e45d" providerId="ADAL" clId="{E62612A7-D801-41A1-A1F1-543C776130DE}" dt="2024-04-16T22:35:32.510" v="1169" actId="1076"/>
          <ac:graphicFrameMkLst>
            <pc:docMk/>
            <pc:sldMk cId="156434109" sldId="1141"/>
            <ac:graphicFrameMk id="3" creationId="{4A6A89E6-4A6F-4B12-8B7C-3AF000330C3E}"/>
          </ac:graphicFrameMkLst>
        </pc:graphicFrameChg>
        <pc:graphicFrameChg chg="del">
          <ac:chgData name="Chris Stoppel" userId="c7edfece-e87e-4540-b8d1-81d36ad1e45d" providerId="ADAL" clId="{E62612A7-D801-41A1-A1F1-543C776130DE}" dt="2024-04-16T22:35:24.773" v="1166" actId="478"/>
          <ac:graphicFrameMkLst>
            <pc:docMk/>
            <pc:sldMk cId="156434109" sldId="1141"/>
            <ac:graphicFrameMk id="7" creationId="{07A4AEBF-0D94-4CC2-8263-AEC23067CDE1}"/>
          </ac:graphicFrameMkLst>
        </pc:graphicFrameChg>
      </pc:sldChg>
      <pc:sldChg chg="addSp delSp modSp">
        <pc:chgData name="Chris Stoppel" userId="c7edfece-e87e-4540-b8d1-81d36ad1e45d" providerId="ADAL" clId="{E62612A7-D801-41A1-A1F1-543C776130DE}" dt="2024-04-17T17:16:09.187" v="1668" actId="13926"/>
        <pc:sldMkLst>
          <pc:docMk/>
          <pc:sldMk cId="2619421066" sldId="1143"/>
        </pc:sldMkLst>
        <pc:spChg chg="mod">
          <ac:chgData name="Chris Stoppel" userId="c7edfece-e87e-4540-b8d1-81d36ad1e45d" providerId="ADAL" clId="{E62612A7-D801-41A1-A1F1-543C776130DE}" dt="2024-04-17T17:16:09.187" v="1668" actId="13926"/>
          <ac:spMkLst>
            <pc:docMk/>
            <pc:sldMk cId="2619421066" sldId="1143"/>
            <ac:spMk id="2" creationId="{001F7AC5-D87B-464A-8AD9-CA16D78541F4}"/>
          </ac:spMkLst>
        </pc:spChg>
        <pc:graphicFrameChg chg="add mod">
          <ac:chgData name="Chris Stoppel" userId="c7edfece-e87e-4540-b8d1-81d36ad1e45d" providerId="ADAL" clId="{E62612A7-D801-41A1-A1F1-543C776130DE}" dt="2024-04-17T17:15:43.130" v="1664" actId="1076"/>
          <ac:graphicFrameMkLst>
            <pc:docMk/>
            <pc:sldMk cId="2619421066" sldId="1143"/>
            <ac:graphicFrameMk id="4" creationId="{0C724E9A-C8E8-4415-ACAF-1065C079E07B}"/>
          </ac:graphicFrameMkLst>
        </pc:graphicFrameChg>
        <pc:picChg chg="del">
          <ac:chgData name="Chris Stoppel" userId="c7edfece-e87e-4540-b8d1-81d36ad1e45d" providerId="ADAL" clId="{E62612A7-D801-41A1-A1F1-543C776130DE}" dt="2024-04-17T17:15:28.302" v="1662" actId="478"/>
          <ac:picMkLst>
            <pc:docMk/>
            <pc:sldMk cId="2619421066" sldId="1143"/>
            <ac:picMk id="3" creationId="{FF5220AE-8C9F-7A19-F87D-4499D2D8ACAB}"/>
          </ac:picMkLst>
        </pc:picChg>
      </pc:sldChg>
      <pc:sldChg chg="addSp delSp modSp">
        <pc:chgData name="Chris Stoppel" userId="c7edfece-e87e-4540-b8d1-81d36ad1e45d" providerId="ADAL" clId="{E62612A7-D801-41A1-A1F1-543C776130DE}" dt="2024-04-17T17:15:58.631" v="1667" actId="1076"/>
        <pc:sldMkLst>
          <pc:docMk/>
          <pc:sldMk cId="1864527232" sldId="1144"/>
        </pc:sldMkLst>
        <pc:graphicFrameChg chg="add mod">
          <ac:chgData name="Chris Stoppel" userId="c7edfece-e87e-4540-b8d1-81d36ad1e45d" providerId="ADAL" clId="{E62612A7-D801-41A1-A1F1-543C776130DE}" dt="2024-04-17T17:15:58.631" v="1667" actId="1076"/>
          <ac:graphicFrameMkLst>
            <pc:docMk/>
            <pc:sldMk cId="1864527232" sldId="1144"/>
            <ac:graphicFrameMk id="4" creationId="{E967B8C2-984B-4187-8CC1-45090C6A1549}"/>
          </ac:graphicFrameMkLst>
        </pc:graphicFrameChg>
        <pc:picChg chg="del">
          <ac:chgData name="Chris Stoppel" userId="c7edfece-e87e-4540-b8d1-81d36ad1e45d" providerId="ADAL" clId="{E62612A7-D801-41A1-A1F1-543C776130DE}" dt="2024-04-17T17:15:45.425" v="1665" actId="478"/>
          <ac:picMkLst>
            <pc:docMk/>
            <pc:sldMk cId="1864527232" sldId="1144"/>
            <ac:picMk id="3" creationId="{4BAECFFE-9471-C7C9-92C1-4B02C322C06C}"/>
          </ac:picMkLst>
        </pc:picChg>
      </pc:sldChg>
      <pc:sldChg chg="addSp delSp modSp mod">
        <pc:chgData name="Chris Stoppel" userId="c7edfece-e87e-4540-b8d1-81d36ad1e45d" providerId="ADAL" clId="{E62612A7-D801-41A1-A1F1-543C776130DE}" dt="2024-04-15T22:09:17.769" v="168" actId="166"/>
        <pc:sldMkLst>
          <pc:docMk/>
          <pc:sldMk cId="2102815244" sldId="1148"/>
        </pc:sldMkLst>
        <pc:spChg chg="mod ord">
          <ac:chgData name="Chris Stoppel" userId="c7edfece-e87e-4540-b8d1-81d36ad1e45d" providerId="ADAL" clId="{E62612A7-D801-41A1-A1F1-543C776130DE}" dt="2024-04-15T22:09:17.769" v="168" actId="166"/>
          <ac:spMkLst>
            <pc:docMk/>
            <pc:sldMk cId="2102815244" sldId="1148"/>
            <ac:spMk id="3" creationId="{03BC6D10-FE12-5B5C-3D8C-A5D075BAA788}"/>
          </ac:spMkLst>
        </pc:spChg>
        <pc:graphicFrameChg chg="add del mod">
          <ac:chgData name="Chris Stoppel" userId="c7edfece-e87e-4540-b8d1-81d36ad1e45d" providerId="ADAL" clId="{E62612A7-D801-41A1-A1F1-543C776130DE}" dt="2024-04-15T22:07:55.879" v="31" actId="478"/>
          <ac:graphicFrameMkLst>
            <pc:docMk/>
            <pc:sldMk cId="2102815244" sldId="1148"/>
            <ac:graphicFrameMk id="5" creationId="{4C05859B-2CA0-4F27-9526-9EC435788DBE}"/>
          </ac:graphicFrameMkLst>
        </pc:graphicFrameChg>
        <pc:graphicFrameChg chg="add mod">
          <ac:chgData name="Chris Stoppel" userId="c7edfece-e87e-4540-b8d1-81d36ad1e45d" providerId="ADAL" clId="{E62612A7-D801-41A1-A1F1-543C776130DE}" dt="2024-04-15T22:08:17.118" v="39" actId="14100"/>
          <ac:graphicFrameMkLst>
            <pc:docMk/>
            <pc:sldMk cId="2102815244" sldId="1148"/>
            <ac:graphicFrameMk id="6" creationId="{4C05859B-2CA0-4F27-9526-9EC435788DBE}"/>
          </ac:graphicFrameMkLst>
        </pc:graphicFrameChg>
        <pc:picChg chg="del">
          <ac:chgData name="Chris Stoppel" userId="c7edfece-e87e-4540-b8d1-81d36ad1e45d" providerId="ADAL" clId="{E62612A7-D801-41A1-A1F1-543C776130DE}" dt="2024-04-15T17:47:44.185" v="0" actId="478"/>
          <ac:picMkLst>
            <pc:docMk/>
            <pc:sldMk cId="2102815244" sldId="1148"/>
            <ac:picMk id="4" creationId="{9141FE6A-EB34-91CD-DAE7-DB22E35FE56D}"/>
          </ac:picMkLst>
        </pc:picChg>
      </pc:sldChg>
      <pc:sldChg chg="modSp">
        <pc:chgData name="Chris Stoppel" userId="c7edfece-e87e-4540-b8d1-81d36ad1e45d" providerId="ADAL" clId="{E62612A7-D801-41A1-A1F1-543C776130DE}" dt="2024-04-16T22:39:51.665" v="1532" actId="20577"/>
        <pc:sldMkLst>
          <pc:docMk/>
          <pc:sldMk cId="1030684561" sldId="1150"/>
        </pc:sldMkLst>
        <pc:spChg chg="mod">
          <ac:chgData name="Chris Stoppel" userId="c7edfece-e87e-4540-b8d1-81d36ad1e45d" providerId="ADAL" clId="{E62612A7-D801-41A1-A1F1-543C776130DE}" dt="2024-04-16T22:39:51.665" v="1532" actId="20577"/>
          <ac:spMkLst>
            <pc:docMk/>
            <pc:sldMk cId="1030684561" sldId="1150"/>
            <ac:spMk id="3" creationId="{226C343D-7DC5-0BB9-5C9C-F90B2D1B18BC}"/>
          </ac:spMkLst>
        </pc:spChg>
      </pc:sldChg>
    </pc:docChg>
  </pc:docChgLst>
  <pc:docChgLst>
    <pc:chgData name="Chris Stoppel" userId="S::cstoppel@mines.edu::c7edfece-e87e-4540-b8d1-81d36ad1e45d" providerId="AD" clId="Web-{143F7F0B-19E2-4CB4-B91C-AAFDE6CACC1A}"/>
    <pc:docChg chg="addSld modSld sldOrd">
      <pc:chgData name="Chris Stoppel" userId="S::cstoppel@mines.edu::c7edfece-e87e-4540-b8d1-81d36ad1e45d" providerId="AD" clId="Web-{143F7F0B-19E2-4CB4-B91C-AAFDE6CACC1A}" dt="2024-04-15T17:46:09.259" v="58" actId="1076"/>
      <pc:docMkLst>
        <pc:docMk/>
      </pc:docMkLst>
      <pc:sldChg chg="addSp delSp modSp new ord">
        <pc:chgData name="Chris Stoppel" userId="S::cstoppel@mines.edu::c7edfece-e87e-4540-b8d1-81d36ad1e45d" providerId="AD" clId="Web-{143F7F0B-19E2-4CB4-B91C-AAFDE6CACC1A}" dt="2024-04-15T17:46:09.259" v="58" actId="1076"/>
        <pc:sldMkLst>
          <pc:docMk/>
          <pc:sldMk cId="2102815244" sldId="1148"/>
        </pc:sldMkLst>
        <pc:spChg chg="mod">
          <ac:chgData name="Chris Stoppel" userId="S::cstoppel@mines.edu::c7edfece-e87e-4540-b8d1-81d36ad1e45d" providerId="AD" clId="Web-{143F7F0B-19E2-4CB4-B91C-AAFDE6CACC1A}" dt="2024-04-15T16:58:04.217" v="17" actId="20577"/>
          <ac:spMkLst>
            <pc:docMk/>
            <pc:sldMk cId="2102815244" sldId="1148"/>
            <ac:spMk id="2" creationId="{2F89EA95-8AE4-D733-2AAC-F6F62F64FB33}"/>
          </ac:spMkLst>
        </pc:spChg>
        <pc:spChg chg="add mod">
          <ac:chgData name="Chris Stoppel" userId="S::cstoppel@mines.edu::c7edfece-e87e-4540-b8d1-81d36ad1e45d" providerId="AD" clId="Web-{143F7F0B-19E2-4CB4-B91C-AAFDE6CACC1A}" dt="2024-04-15T17:46:09.259" v="58" actId="1076"/>
          <ac:spMkLst>
            <pc:docMk/>
            <pc:sldMk cId="2102815244" sldId="1148"/>
            <ac:spMk id="3" creationId="{03BC6D10-FE12-5B5C-3D8C-A5D075BAA788}"/>
          </ac:spMkLst>
        </pc:spChg>
        <pc:spChg chg="del">
          <ac:chgData name="Chris Stoppel" userId="S::cstoppel@mines.edu::c7edfece-e87e-4540-b8d1-81d36ad1e45d" providerId="AD" clId="Web-{143F7F0B-19E2-4CB4-B91C-AAFDE6CACC1A}" dt="2024-04-15T16:58:09.280" v="18"/>
          <ac:spMkLst>
            <pc:docMk/>
            <pc:sldMk cId="2102815244" sldId="1148"/>
            <ac:spMk id="3" creationId="{DF4D9AD9-2E46-7DAB-EE4E-D243C04C4B1A}"/>
          </ac:spMkLst>
        </pc:spChg>
        <pc:picChg chg="add mod">
          <ac:chgData name="Chris Stoppel" userId="S::cstoppel@mines.edu::c7edfece-e87e-4540-b8d1-81d36ad1e45d" providerId="AD" clId="Web-{143F7F0B-19E2-4CB4-B91C-AAFDE6CACC1A}" dt="2024-04-15T16:59:29.734" v="23" actId="1076"/>
          <ac:picMkLst>
            <pc:docMk/>
            <pc:sldMk cId="2102815244" sldId="1148"/>
            <ac:picMk id="4" creationId="{9141FE6A-EB34-91CD-DAE7-DB22E35FE56D}"/>
          </ac:picMkLst>
        </pc:picChg>
      </pc:sldChg>
    </pc:docChg>
  </pc:docChgLst>
  <pc:docChgLst>
    <pc:chgData name="Kirsten Volpi" userId="S::kvolpi@mines.edu::b326a837-d653-47ed-bf0b-f41598fdc0bb" providerId="AD" clId="Web-{A42BE56D-8FD3-73AC-0F14-00FD374127B2}"/>
    <pc:docChg chg="modSld">
      <pc:chgData name="Kirsten Volpi" userId="S::kvolpi@mines.edu::b326a837-d653-47ed-bf0b-f41598fdc0bb" providerId="AD" clId="Web-{A42BE56D-8FD3-73AC-0F14-00FD374127B2}" dt="2024-04-18T12:33:59.707" v="22" actId="20577"/>
      <pc:docMkLst>
        <pc:docMk/>
      </pc:docMkLst>
      <pc:sldChg chg="modSp">
        <pc:chgData name="Kirsten Volpi" userId="S::kvolpi@mines.edu::b326a837-d653-47ed-bf0b-f41598fdc0bb" providerId="AD" clId="Web-{A42BE56D-8FD3-73AC-0F14-00FD374127B2}" dt="2024-04-18T12:32:17.970" v="10" actId="20577"/>
        <pc:sldMkLst>
          <pc:docMk/>
          <pc:sldMk cId="3447314054" sldId="1125"/>
        </pc:sldMkLst>
        <pc:spChg chg="mod">
          <ac:chgData name="Kirsten Volpi" userId="S::kvolpi@mines.edu::b326a837-d653-47ed-bf0b-f41598fdc0bb" providerId="AD" clId="Web-{A42BE56D-8FD3-73AC-0F14-00FD374127B2}" dt="2024-04-18T12:32:17.970" v="10" actId="20577"/>
          <ac:spMkLst>
            <pc:docMk/>
            <pc:sldMk cId="3447314054" sldId="1125"/>
            <ac:spMk id="3" creationId="{8CF0DEE3-73BC-1279-42D6-8AFD6DA71F1C}"/>
          </ac:spMkLst>
        </pc:spChg>
      </pc:sldChg>
      <pc:sldChg chg="modSp">
        <pc:chgData name="Kirsten Volpi" userId="S::kvolpi@mines.edu::b326a837-d653-47ed-bf0b-f41598fdc0bb" providerId="AD" clId="Web-{A42BE56D-8FD3-73AC-0F14-00FD374127B2}" dt="2024-04-18T12:33:06.268" v="11" actId="20577"/>
        <pc:sldMkLst>
          <pc:docMk/>
          <pc:sldMk cId="520068053" sldId="1137"/>
        </pc:sldMkLst>
        <pc:spChg chg="mod">
          <ac:chgData name="Kirsten Volpi" userId="S::kvolpi@mines.edu::b326a837-d653-47ed-bf0b-f41598fdc0bb" providerId="AD" clId="Web-{A42BE56D-8FD3-73AC-0F14-00FD374127B2}" dt="2024-04-18T12:33:06.268" v="11" actId="20577"/>
          <ac:spMkLst>
            <pc:docMk/>
            <pc:sldMk cId="520068053" sldId="1137"/>
            <ac:spMk id="3" creationId="{2DA1C37F-63A9-4F05-9D66-402F88BDE1E9}"/>
          </ac:spMkLst>
        </pc:spChg>
      </pc:sldChg>
      <pc:sldChg chg="modSp">
        <pc:chgData name="Kirsten Volpi" userId="S::kvolpi@mines.edu::b326a837-d653-47ed-bf0b-f41598fdc0bb" providerId="AD" clId="Web-{A42BE56D-8FD3-73AC-0F14-00FD374127B2}" dt="2024-04-18T12:33:59.707" v="22" actId="20577"/>
        <pc:sldMkLst>
          <pc:docMk/>
          <pc:sldMk cId="1030684561" sldId="1150"/>
        </pc:sldMkLst>
        <pc:spChg chg="mod">
          <ac:chgData name="Kirsten Volpi" userId="S::kvolpi@mines.edu::b326a837-d653-47ed-bf0b-f41598fdc0bb" providerId="AD" clId="Web-{A42BE56D-8FD3-73AC-0F14-00FD374127B2}" dt="2024-04-18T12:33:59.707" v="22" actId="20577"/>
          <ac:spMkLst>
            <pc:docMk/>
            <pc:sldMk cId="1030684561" sldId="1150"/>
            <ac:spMk id="3" creationId="{226C343D-7DC5-0BB9-5C9C-F90B2D1B18BC}"/>
          </ac:spMkLst>
        </pc:spChg>
      </pc:sldChg>
    </pc:docChg>
  </pc:docChgLst>
  <pc:docChgLst>
    <pc:chgData name="Chris Stoppel" userId="S::cstoppel@mines.edu::c7edfece-e87e-4540-b8d1-81d36ad1e45d" providerId="AD" clId="Web-{51B52A06-CDB2-443B-9444-5F36FAACA6DE}"/>
    <pc:docChg chg="delSld">
      <pc:chgData name="Chris Stoppel" userId="S::cstoppel@mines.edu::c7edfece-e87e-4540-b8d1-81d36ad1e45d" providerId="AD" clId="Web-{51B52A06-CDB2-443B-9444-5F36FAACA6DE}" dt="2024-04-17T14:07:13.593" v="3"/>
      <pc:docMkLst>
        <pc:docMk/>
      </pc:docMkLst>
      <pc:sldChg chg="del">
        <pc:chgData name="Chris Stoppel" userId="S::cstoppel@mines.edu::c7edfece-e87e-4540-b8d1-81d36ad1e45d" providerId="AD" clId="Web-{51B52A06-CDB2-443B-9444-5F36FAACA6DE}" dt="2024-04-17T14:06:56.733" v="1"/>
        <pc:sldMkLst>
          <pc:docMk/>
          <pc:sldMk cId="321733609" sldId="1023"/>
        </pc:sldMkLst>
      </pc:sldChg>
      <pc:sldChg chg="del">
        <pc:chgData name="Chris Stoppel" userId="S::cstoppel@mines.edu::c7edfece-e87e-4540-b8d1-81d36ad1e45d" providerId="AD" clId="Web-{51B52A06-CDB2-443B-9444-5F36FAACA6DE}" dt="2024-04-17T14:06:56.733" v="0"/>
        <pc:sldMkLst>
          <pc:docMk/>
          <pc:sldMk cId="2095851146" sldId="1123"/>
        </pc:sldMkLst>
      </pc:sldChg>
      <pc:sldChg chg="del">
        <pc:chgData name="Chris Stoppel" userId="S::cstoppel@mines.edu::c7edfece-e87e-4540-b8d1-81d36ad1e45d" providerId="AD" clId="Web-{51B52A06-CDB2-443B-9444-5F36FAACA6DE}" dt="2024-04-17T14:07:10.077" v="2"/>
        <pc:sldMkLst>
          <pc:docMk/>
          <pc:sldMk cId="2743327590" sldId="1136"/>
        </pc:sldMkLst>
      </pc:sldChg>
      <pc:sldChg chg="del">
        <pc:chgData name="Chris Stoppel" userId="S::cstoppel@mines.edu::c7edfece-e87e-4540-b8d1-81d36ad1e45d" providerId="AD" clId="Web-{51B52A06-CDB2-443B-9444-5F36FAACA6DE}" dt="2024-04-17T14:07:13.593" v="3"/>
        <pc:sldMkLst>
          <pc:docMk/>
          <pc:sldMk cId="3909338126" sldId="1145"/>
        </pc:sldMkLst>
      </pc:sldChg>
    </pc:docChg>
  </pc:docChgLst>
  <pc:docChgLst>
    <pc:chgData name="Kirsten Volpi" userId="S::kvolpi@mines.edu::b326a837-d653-47ed-bf0b-f41598fdc0bb" providerId="AD" clId="Web-{BB10B206-2759-510F-7E5F-94512670814B}"/>
    <pc:docChg chg="modSld sldOrd">
      <pc:chgData name="Kirsten Volpi" userId="S::kvolpi@mines.edu::b326a837-d653-47ed-bf0b-f41598fdc0bb" providerId="AD" clId="Web-{BB10B206-2759-510F-7E5F-94512670814B}" dt="2024-04-17T01:12:59.841" v="349" actId="14100"/>
      <pc:docMkLst>
        <pc:docMk/>
      </pc:docMkLst>
      <pc:sldChg chg="modSp">
        <pc:chgData name="Kirsten Volpi" userId="S::kvolpi@mines.edu::b326a837-d653-47ed-bf0b-f41598fdc0bb" providerId="AD" clId="Web-{BB10B206-2759-510F-7E5F-94512670814B}" dt="2024-04-17T01:12:59.841" v="349" actId="14100"/>
        <pc:sldMkLst>
          <pc:docMk/>
          <pc:sldMk cId="2408735165" sldId="474"/>
        </pc:sldMkLst>
        <pc:spChg chg="mod">
          <ac:chgData name="Kirsten Volpi" userId="S::kvolpi@mines.edu::b326a837-d653-47ed-bf0b-f41598fdc0bb" providerId="AD" clId="Web-{BB10B206-2759-510F-7E5F-94512670814B}" dt="2024-04-17T01:12:59.841" v="349" actId="14100"/>
          <ac:spMkLst>
            <pc:docMk/>
            <pc:sldMk cId="2408735165" sldId="474"/>
            <ac:spMk id="6" creationId="{00000000-0000-0000-0000-000000000000}"/>
          </ac:spMkLst>
        </pc:spChg>
      </pc:sldChg>
      <pc:sldChg chg="mod modShow">
        <pc:chgData name="Kirsten Volpi" userId="S::kvolpi@mines.edu::b326a837-d653-47ed-bf0b-f41598fdc0bb" providerId="AD" clId="Web-{BB10B206-2759-510F-7E5F-94512670814B}" dt="2024-04-17T00:32:46.697" v="0"/>
        <pc:sldMkLst>
          <pc:docMk/>
          <pc:sldMk cId="505639573" sldId="996"/>
        </pc:sldMkLst>
      </pc:sldChg>
      <pc:sldChg chg="modSp">
        <pc:chgData name="Kirsten Volpi" userId="S::kvolpi@mines.edu::b326a837-d653-47ed-bf0b-f41598fdc0bb" providerId="AD" clId="Web-{BB10B206-2759-510F-7E5F-94512670814B}" dt="2024-04-17T00:33:13.464" v="11" actId="20577"/>
        <pc:sldMkLst>
          <pc:docMk/>
          <pc:sldMk cId="4197941096" sldId="1019"/>
        </pc:sldMkLst>
        <pc:spChg chg="mod">
          <ac:chgData name="Kirsten Volpi" userId="S::kvolpi@mines.edu::b326a837-d653-47ed-bf0b-f41598fdc0bb" providerId="AD" clId="Web-{BB10B206-2759-510F-7E5F-94512670814B}" dt="2024-04-17T00:33:13.464" v="11" actId="20577"/>
          <ac:spMkLst>
            <pc:docMk/>
            <pc:sldMk cId="4197941096" sldId="1019"/>
            <ac:spMk id="2" creationId="{9427E5B3-199F-4278-8D69-C3DA1584774A}"/>
          </ac:spMkLst>
        </pc:spChg>
      </pc:sldChg>
      <pc:sldChg chg="mod modShow">
        <pc:chgData name="Kirsten Volpi" userId="S::kvolpi@mines.edu::b326a837-d653-47ed-bf0b-f41598fdc0bb" providerId="AD" clId="Web-{BB10B206-2759-510F-7E5F-94512670814B}" dt="2024-04-17T01:02:05.036" v="164"/>
        <pc:sldMkLst>
          <pc:docMk/>
          <pc:sldMk cId="321733609" sldId="1023"/>
        </pc:sldMkLst>
      </pc:sldChg>
      <pc:sldChg chg="modSp">
        <pc:chgData name="Kirsten Volpi" userId="S::kvolpi@mines.edu::b326a837-d653-47ed-bf0b-f41598fdc0bb" providerId="AD" clId="Web-{BB10B206-2759-510F-7E5F-94512670814B}" dt="2024-04-17T00:38:41.437" v="45" actId="20577"/>
        <pc:sldMkLst>
          <pc:docMk/>
          <pc:sldMk cId="1838894261" sldId="1098"/>
        </pc:sldMkLst>
        <pc:spChg chg="mod">
          <ac:chgData name="Kirsten Volpi" userId="S::kvolpi@mines.edu::b326a837-d653-47ed-bf0b-f41598fdc0bb" providerId="AD" clId="Web-{BB10B206-2759-510F-7E5F-94512670814B}" dt="2024-04-17T00:38:41.437" v="45" actId="20577"/>
          <ac:spMkLst>
            <pc:docMk/>
            <pc:sldMk cId="1838894261" sldId="1098"/>
            <ac:spMk id="2" creationId="{7589C19E-C5C4-8DD6-33BB-939315DA5FDE}"/>
          </ac:spMkLst>
        </pc:spChg>
        <pc:spChg chg="mod">
          <ac:chgData name="Kirsten Volpi" userId="S::kvolpi@mines.edu::b326a837-d653-47ed-bf0b-f41598fdc0bb" providerId="AD" clId="Web-{BB10B206-2759-510F-7E5F-94512670814B}" dt="2024-04-17T00:35:00.064" v="22" actId="20577"/>
          <ac:spMkLst>
            <pc:docMk/>
            <pc:sldMk cId="1838894261" sldId="1098"/>
            <ac:spMk id="4" creationId="{64EC16CD-FBA4-5D60-1924-5F086812BC2A}"/>
          </ac:spMkLst>
        </pc:spChg>
      </pc:sldChg>
      <pc:sldChg chg="modSp">
        <pc:chgData name="Kirsten Volpi" userId="S::kvolpi@mines.edu::b326a837-d653-47ed-bf0b-f41598fdc0bb" providerId="AD" clId="Web-{BB10B206-2759-510F-7E5F-94512670814B}" dt="2024-04-17T01:06:22.458" v="255" actId="20577"/>
        <pc:sldMkLst>
          <pc:docMk/>
          <pc:sldMk cId="2884161060" sldId="1110"/>
        </pc:sldMkLst>
        <pc:spChg chg="mod">
          <ac:chgData name="Kirsten Volpi" userId="S::kvolpi@mines.edu::b326a837-d653-47ed-bf0b-f41598fdc0bb" providerId="AD" clId="Web-{BB10B206-2759-510F-7E5F-94512670814B}" dt="2024-04-17T01:06:22.458" v="255" actId="20577"/>
          <ac:spMkLst>
            <pc:docMk/>
            <pc:sldMk cId="2884161060" sldId="1110"/>
            <ac:spMk id="3" creationId="{69A1C52B-0F17-4F26-8D6F-9E773F18E0E6}"/>
          </ac:spMkLst>
        </pc:spChg>
      </pc:sldChg>
      <pc:sldChg chg="mod modShow">
        <pc:chgData name="Kirsten Volpi" userId="S::kvolpi@mines.edu::b326a837-d653-47ed-bf0b-f41598fdc0bb" providerId="AD" clId="Web-{BB10B206-2759-510F-7E5F-94512670814B}" dt="2024-04-17T01:01:03.095" v="153"/>
        <pc:sldMkLst>
          <pc:docMk/>
          <pc:sldMk cId="2095851146" sldId="1123"/>
        </pc:sldMkLst>
      </pc:sldChg>
      <pc:sldChg chg="ord">
        <pc:chgData name="Kirsten Volpi" userId="S::kvolpi@mines.edu::b326a837-d653-47ed-bf0b-f41598fdc0bb" providerId="AD" clId="Web-{BB10B206-2759-510F-7E5F-94512670814B}" dt="2024-04-17T01:02:01.442" v="163"/>
        <pc:sldMkLst>
          <pc:docMk/>
          <pc:sldMk cId="1656262007" sldId="1124"/>
        </pc:sldMkLst>
      </pc:sldChg>
      <pc:sldChg chg="modSp">
        <pc:chgData name="Kirsten Volpi" userId="S::kvolpi@mines.edu::b326a837-d653-47ed-bf0b-f41598fdc0bb" providerId="AD" clId="Web-{BB10B206-2759-510F-7E5F-94512670814B}" dt="2024-04-17T01:04:13.950" v="234" actId="20577"/>
        <pc:sldMkLst>
          <pc:docMk/>
          <pc:sldMk cId="3447314054" sldId="1125"/>
        </pc:sldMkLst>
        <pc:spChg chg="mod">
          <ac:chgData name="Kirsten Volpi" userId="S::kvolpi@mines.edu::b326a837-d653-47ed-bf0b-f41598fdc0bb" providerId="AD" clId="Web-{BB10B206-2759-510F-7E5F-94512670814B}" dt="2024-04-17T00:51:21.560" v="100" actId="20577"/>
          <ac:spMkLst>
            <pc:docMk/>
            <pc:sldMk cId="3447314054" sldId="1125"/>
            <ac:spMk id="2" creationId="{483CA458-84BC-8828-CBF2-CFCDC2A67832}"/>
          </ac:spMkLst>
        </pc:spChg>
        <pc:spChg chg="mod">
          <ac:chgData name="Kirsten Volpi" userId="S::kvolpi@mines.edu::b326a837-d653-47ed-bf0b-f41598fdc0bb" providerId="AD" clId="Web-{BB10B206-2759-510F-7E5F-94512670814B}" dt="2024-04-17T01:04:13.950" v="234" actId="20577"/>
          <ac:spMkLst>
            <pc:docMk/>
            <pc:sldMk cId="3447314054" sldId="1125"/>
            <ac:spMk id="3" creationId="{8CF0DEE3-73BC-1279-42D6-8AFD6DA71F1C}"/>
          </ac:spMkLst>
        </pc:spChg>
      </pc:sldChg>
      <pc:sldChg chg="mod modShow">
        <pc:chgData name="Kirsten Volpi" userId="S::kvolpi@mines.edu::b326a837-d653-47ed-bf0b-f41598fdc0bb" providerId="AD" clId="Web-{BB10B206-2759-510F-7E5F-94512670814B}" dt="2024-04-17T01:07:54.885" v="257"/>
        <pc:sldMkLst>
          <pc:docMk/>
          <pc:sldMk cId="2743327590" sldId="1136"/>
        </pc:sldMkLst>
      </pc:sldChg>
      <pc:sldChg chg="modSp addCm">
        <pc:chgData name="Kirsten Volpi" userId="S::kvolpi@mines.edu::b326a837-d653-47ed-bf0b-f41598fdc0bb" providerId="AD" clId="Web-{BB10B206-2759-510F-7E5F-94512670814B}" dt="2024-04-17T00:49:29.304" v="90" actId="20577"/>
        <pc:sldMkLst>
          <pc:docMk/>
          <pc:sldMk cId="156434109" sldId="1141"/>
        </pc:sldMkLst>
        <pc:spChg chg="mod">
          <ac:chgData name="Kirsten Volpi" userId="S::kvolpi@mines.edu::b326a837-d653-47ed-bf0b-f41598fdc0bb" providerId="AD" clId="Web-{BB10B206-2759-510F-7E5F-94512670814B}" dt="2024-04-17T00:39:51.378" v="72" actId="20577"/>
          <ac:spMkLst>
            <pc:docMk/>
            <pc:sldMk cId="156434109" sldId="1141"/>
            <ac:spMk id="2" creationId="{7589C19E-C5C4-8DD6-33BB-939315DA5FDE}"/>
          </ac:spMkLst>
        </pc:spChg>
        <pc:spChg chg="mod">
          <ac:chgData name="Kirsten Volpi" userId="S::kvolpi@mines.edu::b326a837-d653-47ed-bf0b-f41598fdc0bb" providerId="AD" clId="Web-{BB10B206-2759-510F-7E5F-94512670814B}" dt="2024-04-17T00:49:29.304" v="90" actId="20577"/>
          <ac:spMkLst>
            <pc:docMk/>
            <pc:sldMk cId="156434109" sldId="1141"/>
            <ac:spMk id="5" creationId="{77AC08BD-4451-49A4-B806-AF21D5052F28}"/>
          </ac:spMkLst>
        </pc:spChg>
        <pc:graphicFrameChg chg="mod">
          <ac:chgData name="Kirsten Volpi" userId="S::kvolpi@mines.edu::b326a837-d653-47ed-bf0b-f41598fdc0bb" providerId="AD" clId="Web-{BB10B206-2759-510F-7E5F-94512670814B}" dt="2024-04-17T00:43:21.297" v="79" actId="14100"/>
          <ac:graphicFrameMkLst>
            <pc:docMk/>
            <pc:sldMk cId="156434109" sldId="1141"/>
            <ac:graphicFrameMk id="3" creationId="{4A6A89E6-4A6F-4B12-8B7C-3AF000330C3E}"/>
          </ac:graphicFrameMkLst>
        </pc:graphicFrameChg>
      </pc:sldChg>
      <pc:sldChg chg="mod modShow">
        <pc:chgData name="Kirsten Volpi" userId="S::kvolpi@mines.edu::b326a837-d653-47ed-bf0b-f41598fdc0bb" providerId="AD" clId="Web-{BB10B206-2759-510F-7E5F-94512670814B}" dt="2024-04-17T01:06:54.382" v="256"/>
        <pc:sldMkLst>
          <pc:docMk/>
          <pc:sldMk cId="3909338126" sldId="1145"/>
        </pc:sldMkLst>
      </pc:sldChg>
      <pc:sldChg chg="modSp ord">
        <pc:chgData name="Kirsten Volpi" userId="S::kvolpi@mines.edu::b326a837-d653-47ed-bf0b-f41598fdc0bb" providerId="AD" clId="Web-{BB10B206-2759-510F-7E5F-94512670814B}" dt="2024-04-17T01:10:39.364" v="274" actId="20577"/>
        <pc:sldMkLst>
          <pc:docMk/>
          <pc:sldMk cId="1030684561" sldId="1150"/>
        </pc:sldMkLst>
        <pc:spChg chg="mod">
          <ac:chgData name="Kirsten Volpi" userId="S::kvolpi@mines.edu::b326a837-d653-47ed-bf0b-f41598fdc0bb" providerId="AD" clId="Web-{BB10B206-2759-510F-7E5F-94512670814B}" dt="2024-04-17T01:10:39.364" v="274" actId="20577"/>
          <ac:spMkLst>
            <pc:docMk/>
            <pc:sldMk cId="1030684561" sldId="1150"/>
            <ac:spMk id="3" creationId="{226C343D-7DC5-0BB9-5C9C-F90B2D1B18BC}"/>
          </ac:spMkLst>
        </pc:spChg>
      </pc:sldChg>
    </pc:docChg>
  </pc:docChgLst>
  <pc:docChgLst>
    <pc:chgData name="Chris Stoppel" userId="S::cstoppel@mines.edu::c7edfece-e87e-4540-b8d1-81d36ad1e45d" providerId="AD" clId="Web-{FF848B0D-8A72-8BDE-7D69-EC09126896D6}"/>
    <pc:docChg chg="delSld modSld sldOrd">
      <pc:chgData name="Chris Stoppel" userId="S::cstoppel@mines.edu::c7edfece-e87e-4540-b8d1-81d36ad1e45d" providerId="AD" clId="Web-{FF848B0D-8A72-8BDE-7D69-EC09126896D6}" dt="2024-04-23T19:21:25.267" v="19"/>
      <pc:docMkLst>
        <pc:docMk/>
      </pc:docMkLst>
      <pc:sldChg chg="mod ord modShow">
        <pc:chgData name="Chris Stoppel" userId="S::cstoppel@mines.edu::c7edfece-e87e-4540-b8d1-81d36ad1e45d" providerId="AD" clId="Web-{FF848B0D-8A72-8BDE-7D69-EC09126896D6}" dt="2024-04-23T19:20:55.390" v="11"/>
        <pc:sldMkLst>
          <pc:docMk/>
          <pc:sldMk cId="3250576876" sldId="1113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265" v="10"/>
        <pc:sldMkLst>
          <pc:docMk/>
          <pc:sldMk cId="211622697" sldId="1114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187" v="9"/>
        <pc:sldMkLst>
          <pc:docMk/>
          <pc:sldMk cId="103714494" sldId="1115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640" v="13"/>
        <pc:sldMkLst>
          <pc:docMk/>
          <pc:sldMk cId="3995118836" sldId="1118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500" v="12"/>
        <pc:sldMkLst>
          <pc:docMk/>
          <pc:sldMk cId="3058191803" sldId="1119"/>
        </pc:sldMkLst>
      </pc:sldChg>
      <pc:sldChg chg="del">
        <pc:chgData name="Chris Stoppel" userId="S::cstoppel@mines.edu::c7edfece-e87e-4540-b8d1-81d36ad1e45d" providerId="AD" clId="Web-{FF848B0D-8A72-8BDE-7D69-EC09126896D6}" dt="2024-04-23T19:20:37.780" v="8"/>
        <pc:sldMkLst>
          <pc:docMk/>
          <pc:sldMk cId="3311982932" sldId="1128"/>
        </pc:sldMkLst>
      </pc:sldChg>
      <pc:sldChg chg="del ord">
        <pc:chgData name="Chris Stoppel" userId="S::cstoppel@mines.edu::c7edfece-e87e-4540-b8d1-81d36ad1e45d" providerId="AD" clId="Web-{FF848B0D-8A72-8BDE-7D69-EC09126896D6}" dt="2024-04-23T19:21:25.267" v="19"/>
        <pc:sldMkLst>
          <pc:docMk/>
          <pc:sldMk cId="252475620" sldId="1129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719" v="14"/>
        <pc:sldMkLst>
          <pc:docMk/>
          <pc:sldMk cId="945563372" sldId="1142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890" v="16"/>
        <pc:sldMkLst>
          <pc:docMk/>
          <pc:sldMk cId="2619421066" sldId="1143"/>
        </pc:sldMkLst>
      </pc:sldChg>
      <pc:sldChg chg="mod ord modShow">
        <pc:chgData name="Chris Stoppel" userId="S::cstoppel@mines.edu::c7edfece-e87e-4540-b8d1-81d36ad1e45d" providerId="AD" clId="Web-{FF848B0D-8A72-8BDE-7D69-EC09126896D6}" dt="2024-04-23T19:20:55.812" v="15"/>
        <pc:sldMkLst>
          <pc:docMk/>
          <pc:sldMk cId="1864527232" sldId="1144"/>
        </pc:sldMkLst>
      </pc:sldChg>
      <pc:sldChg chg="del">
        <pc:chgData name="Chris Stoppel" userId="S::cstoppel@mines.edu::c7edfece-e87e-4540-b8d1-81d36ad1e45d" providerId="AD" clId="Web-{FF848B0D-8A72-8BDE-7D69-EC09126896D6}" dt="2024-04-23T19:21:01.860" v="17"/>
        <pc:sldMkLst>
          <pc:docMk/>
          <pc:sldMk cId="4126722548" sldId="1160"/>
        </pc:sldMkLst>
      </pc:sldChg>
    </pc:docChg>
  </pc:docChgLst>
  <pc:docChgLst>
    <pc:chgData name="Chris Stoppel" userId="S::cstoppel@mines.edu::c7edfece-e87e-4540-b8d1-81d36ad1e45d" providerId="AD" clId="Web-{F7A22097-6357-4595-BD92-DA8CB4660219}"/>
    <pc:docChg chg="modSld">
      <pc:chgData name="Chris Stoppel" userId="S::cstoppel@mines.edu::c7edfece-e87e-4540-b8d1-81d36ad1e45d" providerId="AD" clId="Web-{F7A22097-6357-4595-BD92-DA8CB4660219}" dt="2024-04-16T23:09:56.751" v="5" actId="20577"/>
      <pc:docMkLst>
        <pc:docMk/>
      </pc:docMkLst>
      <pc:sldChg chg="modSp">
        <pc:chgData name="Chris Stoppel" userId="S::cstoppel@mines.edu::c7edfece-e87e-4540-b8d1-81d36ad1e45d" providerId="AD" clId="Web-{F7A22097-6357-4595-BD92-DA8CB4660219}" dt="2024-04-16T23:09:56.751" v="5" actId="20577"/>
        <pc:sldMkLst>
          <pc:docMk/>
          <pc:sldMk cId="2884161060" sldId="1110"/>
        </pc:sldMkLst>
        <pc:spChg chg="mod">
          <ac:chgData name="Chris Stoppel" userId="S::cstoppel@mines.edu::c7edfece-e87e-4540-b8d1-81d36ad1e45d" providerId="AD" clId="Web-{F7A22097-6357-4595-BD92-DA8CB4660219}" dt="2024-04-16T23:09:56.751" v="5" actId="20577"/>
          <ac:spMkLst>
            <pc:docMk/>
            <pc:sldMk cId="2884161060" sldId="1110"/>
            <ac:spMk id="2" creationId="{A4820EE1-151C-4B65-BE55-1E059CA10B88}"/>
          </ac:spMkLst>
        </pc:spChg>
        <pc:spChg chg="mod">
          <ac:chgData name="Chris Stoppel" userId="S::cstoppel@mines.edu::c7edfece-e87e-4540-b8d1-81d36ad1e45d" providerId="AD" clId="Web-{F7A22097-6357-4595-BD92-DA8CB4660219}" dt="2024-04-16T23:08:15.734" v="2" actId="20577"/>
          <ac:spMkLst>
            <pc:docMk/>
            <pc:sldMk cId="2884161060" sldId="1110"/>
            <ac:spMk id="3" creationId="{69A1C52B-0F17-4F26-8D6F-9E773F18E0E6}"/>
          </ac:spMkLst>
        </pc:spChg>
      </pc:sldChg>
    </pc:docChg>
  </pc:docChgLst>
  <pc:docChgLst>
    <pc:chgData name="Chris Stoppel" userId="S::cstoppel@mines.edu::c7edfece-e87e-4540-b8d1-81d36ad1e45d" providerId="AD" clId="Web-{2A5E4CEF-94AB-AA6C-6578-11114F531EE8}"/>
    <pc:docChg chg="addSld delSld">
      <pc:chgData name="Chris Stoppel" userId="S::cstoppel@mines.edu::c7edfece-e87e-4540-b8d1-81d36ad1e45d" providerId="AD" clId="Web-{2A5E4CEF-94AB-AA6C-6578-11114F531EE8}" dt="2024-04-19T19:17:09.728" v="1"/>
      <pc:docMkLst>
        <pc:docMk/>
      </pc:docMkLst>
      <pc:sldChg chg="del">
        <pc:chgData name="Chris Stoppel" userId="S::cstoppel@mines.edu::c7edfece-e87e-4540-b8d1-81d36ad1e45d" providerId="AD" clId="Web-{2A5E4CEF-94AB-AA6C-6578-11114F531EE8}" dt="2024-04-19T19:17:09.728" v="1"/>
        <pc:sldMkLst>
          <pc:docMk/>
          <pc:sldMk cId="2102815244" sldId="1148"/>
        </pc:sldMkLst>
      </pc:sldChg>
      <pc:sldChg chg="add">
        <pc:chgData name="Chris Stoppel" userId="S::cstoppel@mines.edu::c7edfece-e87e-4540-b8d1-81d36ad1e45d" providerId="AD" clId="Web-{2A5E4CEF-94AB-AA6C-6578-11114F531EE8}" dt="2024-04-19T19:17:07.369" v="0"/>
        <pc:sldMkLst>
          <pc:docMk/>
          <pc:sldMk cId="4126722548" sldId="1160"/>
        </pc:sldMkLst>
      </pc:sldChg>
    </pc:docChg>
  </pc:docChgLst>
  <pc:docChgLst>
    <pc:chgData name="Chris Stoppel" userId="S::cstoppel@mines.edu::c7edfece-e87e-4540-b8d1-81d36ad1e45d" providerId="AD" clId="Web-{C5B6DA22-5D67-4651-AA02-B31DA05743F8}"/>
    <pc:docChg chg="modSld">
      <pc:chgData name="Chris Stoppel" userId="S::cstoppel@mines.edu::c7edfece-e87e-4540-b8d1-81d36ad1e45d" providerId="AD" clId="Web-{C5B6DA22-5D67-4651-AA02-B31DA05743F8}" dt="2024-04-12T13:35:19.606" v="13" actId="20577"/>
      <pc:docMkLst>
        <pc:docMk/>
      </pc:docMkLst>
      <pc:sldChg chg="modSp">
        <pc:chgData name="Chris Stoppel" userId="S::cstoppel@mines.edu::c7edfece-e87e-4540-b8d1-81d36ad1e45d" providerId="AD" clId="Web-{C5B6DA22-5D67-4651-AA02-B31DA05743F8}" dt="2024-04-12T13:35:19.606" v="13" actId="20577"/>
        <pc:sldMkLst>
          <pc:docMk/>
          <pc:sldMk cId="1102444400" sldId="995"/>
        </pc:sldMkLst>
        <pc:spChg chg="mod">
          <ac:chgData name="Chris Stoppel" userId="S::cstoppel@mines.edu::c7edfece-e87e-4540-b8d1-81d36ad1e45d" providerId="AD" clId="Web-{C5B6DA22-5D67-4651-AA02-B31DA05743F8}" dt="2024-04-12T13:35:06.840" v="5" actId="20577"/>
          <ac:spMkLst>
            <pc:docMk/>
            <pc:sldMk cId="1102444400" sldId="995"/>
            <ac:spMk id="3" creationId="{9905564D-3AB4-45BA-97DB-EF56503E8016}"/>
          </ac:spMkLst>
        </pc:spChg>
        <pc:spChg chg="mod">
          <ac:chgData name="Chris Stoppel" userId="S::cstoppel@mines.edu::c7edfece-e87e-4540-b8d1-81d36ad1e45d" providerId="AD" clId="Web-{C5B6DA22-5D67-4651-AA02-B31DA05743F8}" dt="2024-04-12T13:35:19.606" v="13" actId="20577"/>
          <ac:spMkLst>
            <pc:docMk/>
            <pc:sldMk cId="1102444400" sldId="995"/>
            <ac:spMk id="4" creationId="{B9FC0189-CB12-4386-848D-7AF9C5E89551}"/>
          </ac:spMkLst>
        </pc:spChg>
      </pc:sldChg>
    </pc:docChg>
  </pc:docChgLst>
  <pc:docChgLst>
    <pc:chgData name="Chris Stoppel" userId="S::cstoppel@mines.edu::c7edfece-e87e-4540-b8d1-81d36ad1e45d" providerId="AD" clId="Web-{412B7718-91B3-4CDE-A4CC-A5ABB9DBF7AE}"/>
    <pc:docChg chg="modSld">
      <pc:chgData name="Chris Stoppel" userId="S::cstoppel@mines.edu::c7edfece-e87e-4540-b8d1-81d36ad1e45d" providerId="AD" clId="Web-{412B7718-91B3-4CDE-A4CC-A5ABB9DBF7AE}" dt="2024-04-30T17:22:47.697" v="4" actId="1076"/>
      <pc:docMkLst>
        <pc:docMk/>
      </pc:docMkLst>
      <pc:sldChg chg="addSp delSp modSp">
        <pc:chgData name="Chris Stoppel" userId="S::cstoppel@mines.edu::c7edfece-e87e-4540-b8d1-81d36ad1e45d" providerId="AD" clId="Web-{412B7718-91B3-4CDE-A4CC-A5ABB9DBF7AE}" dt="2024-04-30T17:22:47.697" v="4" actId="1076"/>
        <pc:sldMkLst>
          <pc:docMk/>
          <pc:sldMk cId="3343884987" sldId="1116"/>
        </pc:sldMkLst>
        <pc:graphicFrameChg chg="del">
          <ac:chgData name="Chris Stoppel" userId="S::cstoppel@mines.edu::c7edfece-e87e-4540-b8d1-81d36ad1e45d" providerId="AD" clId="Web-{412B7718-91B3-4CDE-A4CC-A5ABB9DBF7AE}" dt="2024-04-30T17:22:28.853" v="0"/>
          <ac:graphicFrameMkLst>
            <pc:docMk/>
            <pc:sldMk cId="3343884987" sldId="1116"/>
            <ac:graphicFrameMk id="4" creationId="{F59DDEC2-4D05-4FB6-8FDF-D3D77CB10815}"/>
          </ac:graphicFrameMkLst>
        </pc:graphicFrameChg>
        <pc:picChg chg="add mod">
          <ac:chgData name="Chris Stoppel" userId="S::cstoppel@mines.edu::c7edfece-e87e-4540-b8d1-81d36ad1e45d" providerId="AD" clId="Web-{412B7718-91B3-4CDE-A4CC-A5ABB9DBF7AE}" dt="2024-04-30T17:22:47.697" v="4" actId="1076"/>
          <ac:picMkLst>
            <pc:docMk/>
            <pc:sldMk cId="3343884987" sldId="1116"/>
            <ac:picMk id="3" creationId="{7FDFED29-CB79-E8A3-9A35-A36524A51C7A}"/>
          </ac:picMkLst>
        </pc:picChg>
      </pc:sldChg>
    </pc:docChg>
  </pc:docChgLst>
  <pc:docChgLst>
    <pc:chgData name="Chris Stoppel" userId="S::cstoppel@mines.edu::c7edfece-e87e-4540-b8d1-81d36ad1e45d" providerId="AD" clId="Web-{F3932718-6C49-4ADC-94C7-08B21DD19EA7}"/>
    <pc:docChg chg="delSld modSld">
      <pc:chgData name="Chris Stoppel" userId="S::cstoppel@mines.edu::c7edfece-e87e-4540-b8d1-81d36ad1e45d" providerId="AD" clId="Web-{F3932718-6C49-4ADC-94C7-08B21DD19EA7}" dt="2024-04-19T14:45:48.505" v="18" actId="20577"/>
      <pc:docMkLst>
        <pc:docMk/>
      </pc:docMkLst>
      <pc:sldChg chg="modSp">
        <pc:chgData name="Chris Stoppel" userId="S::cstoppel@mines.edu::c7edfece-e87e-4540-b8d1-81d36ad1e45d" providerId="AD" clId="Web-{F3932718-6C49-4ADC-94C7-08B21DD19EA7}" dt="2024-04-19T14:45:48.505" v="18" actId="20577"/>
        <pc:sldMkLst>
          <pc:docMk/>
          <pc:sldMk cId="1102444400" sldId="995"/>
        </pc:sldMkLst>
        <pc:spChg chg="mod">
          <ac:chgData name="Chris Stoppel" userId="S::cstoppel@mines.edu::c7edfece-e87e-4540-b8d1-81d36ad1e45d" providerId="AD" clId="Web-{F3932718-6C49-4ADC-94C7-08B21DD19EA7}" dt="2024-04-19T14:45:48.505" v="18" actId="20577"/>
          <ac:spMkLst>
            <pc:docMk/>
            <pc:sldMk cId="1102444400" sldId="995"/>
            <ac:spMk id="4" creationId="{B9FC0189-CB12-4386-848D-7AF9C5E89551}"/>
          </ac:spMkLst>
        </pc:spChg>
      </pc:sldChg>
      <pc:sldChg chg="del">
        <pc:chgData name="Chris Stoppel" userId="S::cstoppel@mines.edu::c7edfece-e87e-4540-b8d1-81d36ad1e45d" providerId="AD" clId="Web-{F3932718-6C49-4ADC-94C7-08B21DD19EA7}" dt="2024-04-19T14:45:11.864" v="2"/>
        <pc:sldMkLst>
          <pc:docMk/>
          <pc:sldMk cId="4197941096" sldId="1019"/>
        </pc:sldMkLst>
      </pc:sldChg>
      <pc:sldChg chg="del">
        <pc:chgData name="Chris Stoppel" userId="S::cstoppel@mines.edu::c7edfece-e87e-4540-b8d1-81d36ad1e45d" providerId="AD" clId="Web-{F3932718-6C49-4ADC-94C7-08B21DD19EA7}" dt="2024-04-19T14:45:11.864" v="1"/>
        <pc:sldMkLst>
          <pc:docMk/>
          <pc:sldMk cId="1838894261" sldId="1098"/>
        </pc:sldMkLst>
      </pc:sldChg>
      <pc:sldChg chg="del">
        <pc:chgData name="Chris Stoppel" userId="S::cstoppel@mines.edu::c7edfece-e87e-4540-b8d1-81d36ad1e45d" providerId="AD" clId="Web-{F3932718-6C49-4ADC-94C7-08B21DD19EA7}" dt="2024-04-19T14:45:11.848" v="0"/>
        <pc:sldMkLst>
          <pc:docMk/>
          <pc:sldMk cId="156434109" sldId="1141"/>
        </pc:sldMkLst>
      </pc:sldChg>
    </pc:docChg>
  </pc:docChgLst>
  <pc:docChgLst>
    <pc:chgData name="Kirsten Volpi" userId="S::kvolpi@mines.edu::b326a837-d653-47ed-bf0b-f41598fdc0bb" providerId="AD" clId="Web-{1898E2F8-1CB6-6A90-5E27-64793523D8CD}"/>
    <pc:docChg chg="modSld">
      <pc:chgData name="Kirsten Volpi" userId="S::kvolpi@mines.edu::b326a837-d653-47ed-bf0b-f41598fdc0bb" providerId="AD" clId="Web-{1898E2F8-1CB6-6A90-5E27-64793523D8CD}" dt="2024-04-11T21:20:39.036" v="48" actId="20577"/>
      <pc:docMkLst>
        <pc:docMk/>
      </pc:docMkLst>
      <pc:sldChg chg="modSp modCm">
        <pc:chgData name="Kirsten Volpi" userId="S::kvolpi@mines.edu::b326a837-d653-47ed-bf0b-f41598fdc0bb" providerId="AD" clId="Web-{1898E2F8-1CB6-6A90-5E27-64793523D8CD}" dt="2024-04-11T21:20:08.426" v="45" actId="20577"/>
        <pc:sldMkLst>
          <pc:docMk/>
          <pc:sldMk cId="1838894261" sldId="1098"/>
        </pc:sldMkLst>
        <pc:spChg chg="mod">
          <ac:chgData name="Kirsten Volpi" userId="S::kvolpi@mines.edu::b326a837-d653-47ed-bf0b-f41598fdc0bb" providerId="AD" clId="Web-{1898E2F8-1CB6-6A90-5E27-64793523D8CD}" dt="2024-04-11T21:20:08.426" v="45" actId="20577"/>
          <ac:spMkLst>
            <pc:docMk/>
            <pc:sldMk cId="1838894261" sldId="1098"/>
            <ac:spMk id="4" creationId="{64EC16CD-FBA4-5D60-1924-5F086812BC2A}"/>
          </ac:spMkLst>
        </pc:spChg>
      </pc:sldChg>
      <pc:sldChg chg="modSp">
        <pc:chgData name="Kirsten Volpi" userId="S::kvolpi@mines.edu::b326a837-d653-47ed-bf0b-f41598fdc0bb" providerId="AD" clId="Web-{1898E2F8-1CB6-6A90-5E27-64793523D8CD}" dt="2024-04-11T21:20:39.036" v="48" actId="20577"/>
        <pc:sldMkLst>
          <pc:docMk/>
          <pc:sldMk cId="3447314054" sldId="1125"/>
        </pc:sldMkLst>
        <pc:spChg chg="mod">
          <ac:chgData name="Kirsten Volpi" userId="S::kvolpi@mines.edu::b326a837-d653-47ed-bf0b-f41598fdc0bb" providerId="AD" clId="Web-{1898E2F8-1CB6-6A90-5E27-64793523D8CD}" dt="2024-04-11T21:20:39.036" v="48" actId="20577"/>
          <ac:spMkLst>
            <pc:docMk/>
            <pc:sldMk cId="3447314054" sldId="1125"/>
            <ac:spMk id="3" creationId="{8CF0DEE3-73BC-1279-42D6-8AFD6DA71F1C}"/>
          </ac:spMkLst>
        </pc:spChg>
      </pc:sldChg>
    </pc:docChg>
  </pc:docChgLst>
  <pc:docChgLst>
    <pc:chgData name="Chris Stoppel" userId="c7edfece-e87e-4540-b8d1-81d36ad1e45d" providerId="ADAL" clId="{12464A9A-B3E9-424B-9519-10A1CB469A48}"/>
    <pc:docChg chg="modSld">
      <pc:chgData name="Chris Stoppel" userId="c7edfece-e87e-4540-b8d1-81d36ad1e45d" providerId="ADAL" clId="{12464A9A-B3E9-424B-9519-10A1CB469A48}" dt="2024-04-11T20:19:08.861" v="55" actId="20577"/>
      <pc:docMkLst>
        <pc:docMk/>
      </pc:docMkLst>
      <pc:sldChg chg="modSp">
        <pc:chgData name="Chris Stoppel" userId="c7edfece-e87e-4540-b8d1-81d36ad1e45d" providerId="ADAL" clId="{12464A9A-B3E9-424B-9519-10A1CB469A48}" dt="2024-04-11T20:15:20.023" v="1" actId="2"/>
        <pc:sldMkLst>
          <pc:docMk/>
          <pc:sldMk cId="114401641" sldId="493"/>
        </pc:sldMkLst>
        <pc:spChg chg="mod">
          <ac:chgData name="Chris Stoppel" userId="c7edfece-e87e-4540-b8d1-81d36ad1e45d" providerId="ADAL" clId="{12464A9A-B3E9-424B-9519-10A1CB469A48}" dt="2024-04-11T20:15:20.023" v="1" actId="2"/>
          <ac:spMkLst>
            <pc:docMk/>
            <pc:sldMk cId="114401641" sldId="493"/>
            <ac:spMk id="9" creationId="{86476272-714E-4DC9-8679-D743729A0C28}"/>
          </ac:spMkLst>
        </pc:spChg>
      </pc:sldChg>
      <pc:sldChg chg="modNotesTx">
        <pc:chgData name="Chris Stoppel" userId="c7edfece-e87e-4540-b8d1-81d36ad1e45d" providerId="ADAL" clId="{12464A9A-B3E9-424B-9519-10A1CB469A48}" dt="2024-04-11T20:15:16.951" v="0" actId="2"/>
        <pc:sldMkLst>
          <pc:docMk/>
          <pc:sldMk cId="3058191803" sldId="1119"/>
        </pc:sldMkLst>
      </pc:sldChg>
      <pc:sldChg chg="modSp">
        <pc:chgData name="Chris Stoppel" userId="c7edfece-e87e-4540-b8d1-81d36ad1e45d" providerId="ADAL" clId="{12464A9A-B3E9-424B-9519-10A1CB469A48}" dt="2024-04-11T20:17:25.341" v="9" actId="6549"/>
        <pc:sldMkLst>
          <pc:docMk/>
          <pc:sldMk cId="3447314054" sldId="1125"/>
        </pc:sldMkLst>
        <pc:spChg chg="mod">
          <ac:chgData name="Chris Stoppel" userId="c7edfece-e87e-4540-b8d1-81d36ad1e45d" providerId="ADAL" clId="{12464A9A-B3E9-424B-9519-10A1CB469A48}" dt="2024-04-11T20:17:25.341" v="9" actId="6549"/>
          <ac:spMkLst>
            <pc:docMk/>
            <pc:sldMk cId="3447314054" sldId="1125"/>
            <ac:spMk id="3" creationId="{8CF0DEE3-73BC-1279-42D6-8AFD6DA71F1C}"/>
          </ac:spMkLst>
        </pc:spChg>
      </pc:sldChg>
      <pc:sldChg chg="modSp">
        <pc:chgData name="Chris Stoppel" userId="c7edfece-e87e-4540-b8d1-81d36ad1e45d" providerId="ADAL" clId="{12464A9A-B3E9-424B-9519-10A1CB469A48}" dt="2024-04-11T20:19:08.861" v="55" actId="20577"/>
        <pc:sldMkLst>
          <pc:docMk/>
          <pc:sldMk cId="3812354357" sldId="1135"/>
        </pc:sldMkLst>
        <pc:spChg chg="mod">
          <ac:chgData name="Chris Stoppel" userId="c7edfece-e87e-4540-b8d1-81d36ad1e45d" providerId="ADAL" clId="{12464A9A-B3E9-424B-9519-10A1CB469A48}" dt="2024-04-11T20:19:08.861" v="55" actId="20577"/>
          <ac:spMkLst>
            <pc:docMk/>
            <pc:sldMk cId="3812354357" sldId="1135"/>
            <ac:spMk id="5" creationId="{3767C523-1325-6E5E-E53E-40C324CBE6DB}"/>
          </ac:spMkLst>
        </pc:spChg>
      </pc:sldChg>
    </pc:docChg>
  </pc:docChgLst>
  <pc:docChgLst>
    <pc:chgData name="Chris Stoppel" userId="S::cstoppel@mines.edu::c7edfece-e87e-4540-b8d1-81d36ad1e45d" providerId="AD" clId="Web-{D9F77409-535B-4448-A096-7B8ED84C59AA}"/>
    <pc:docChg chg="modSld">
      <pc:chgData name="Chris Stoppel" userId="S::cstoppel@mines.edu::c7edfece-e87e-4540-b8d1-81d36ad1e45d" providerId="AD" clId="Web-{D9F77409-535B-4448-A096-7B8ED84C59AA}" dt="2024-04-17T14:17:48.728" v="5" actId="20577"/>
      <pc:docMkLst>
        <pc:docMk/>
      </pc:docMkLst>
      <pc:sldChg chg="modSp">
        <pc:chgData name="Chris Stoppel" userId="S::cstoppel@mines.edu::c7edfece-e87e-4540-b8d1-81d36ad1e45d" providerId="AD" clId="Web-{D9F77409-535B-4448-A096-7B8ED84C59AA}" dt="2024-04-17T14:17:48.728" v="5" actId="20577"/>
        <pc:sldMkLst>
          <pc:docMk/>
          <pc:sldMk cId="520068053" sldId="1137"/>
        </pc:sldMkLst>
        <pc:spChg chg="mod">
          <ac:chgData name="Chris Stoppel" userId="S::cstoppel@mines.edu::c7edfece-e87e-4540-b8d1-81d36ad1e45d" providerId="AD" clId="Web-{D9F77409-535B-4448-A096-7B8ED84C59AA}" dt="2024-04-17T14:17:48.728" v="5" actId="20577"/>
          <ac:spMkLst>
            <pc:docMk/>
            <pc:sldMk cId="520068053" sldId="1137"/>
            <ac:spMk id="2" creationId="{C7805DC3-6221-461E-A082-6DFD8D4B19FC}"/>
          </ac:spMkLst>
        </pc:spChg>
      </pc:sldChg>
    </pc:docChg>
  </pc:docChgLst>
  <pc:docChgLst>
    <pc:chgData name="Chris Stoppel" userId="S::cstoppel@mines.edu::c7edfece-e87e-4540-b8d1-81d36ad1e45d" providerId="AD" clId="Web-{D615AAEA-A867-9A5C-A845-1529BAC74584}"/>
    <pc:docChg chg="modSld">
      <pc:chgData name="Chris Stoppel" userId="S::cstoppel@mines.edu::c7edfece-e87e-4540-b8d1-81d36ad1e45d" providerId="AD" clId="Web-{D615AAEA-A867-9A5C-A845-1529BAC74584}" dt="2024-04-11T21:28:53.267" v="15"/>
      <pc:docMkLst>
        <pc:docMk/>
      </pc:docMkLst>
      <pc:sldChg chg="delCm">
        <pc:chgData name="Chris Stoppel" userId="S::cstoppel@mines.edu::c7edfece-e87e-4540-b8d1-81d36ad1e45d" providerId="AD" clId="Web-{D615AAEA-A867-9A5C-A845-1529BAC74584}" dt="2024-04-11T21:28:33.689" v="10"/>
        <pc:sldMkLst>
          <pc:docMk/>
          <pc:sldMk cId="1838894261" sldId="1098"/>
        </pc:sldMkLst>
      </pc:sldChg>
      <pc:sldChg chg="delCm">
        <pc:chgData name="Chris Stoppel" userId="S::cstoppel@mines.edu::c7edfece-e87e-4540-b8d1-81d36ad1e45d" providerId="AD" clId="Web-{D615AAEA-A867-9A5C-A845-1529BAC74584}" dt="2024-04-11T21:28:47.486" v="13"/>
        <pc:sldMkLst>
          <pc:docMk/>
          <pc:sldMk cId="211622697" sldId="1114"/>
        </pc:sldMkLst>
      </pc:sldChg>
      <pc:sldChg chg="delCm modCm">
        <pc:chgData name="Chris Stoppel" userId="S::cstoppel@mines.edu::c7edfece-e87e-4540-b8d1-81d36ad1e45d" providerId="AD" clId="Web-{D615AAEA-A867-9A5C-A845-1529BAC74584}" dt="2024-04-11T21:28:27.517" v="8"/>
        <pc:sldMkLst>
          <pc:docMk/>
          <pc:sldMk cId="3311982932" sldId="1128"/>
        </pc:sldMkLst>
      </pc:sldChg>
      <pc:sldChg chg="delCm">
        <pc:chgData name="Chris Stoppel" userId="S::cstoppel@mines.edu::c7edfece-e87e-4540-b8d1-81d36ad1e45d" providerId="AD" clId="Web-{D615AAEA-A867-9A5C-A845-1529BAC74584}" dt="2024-04-11T21:28:53.267" v="15"/>
        <pc:sldMkLst>
          <pc:docMk/>
          <pc:sldMk cId="520068053" sldId="1137"/>
        </pc:sldMkLst>
      </pc:sldChg>
      <pc:sldChg chg="delCm">
        <pc:chgData name="Chris Stoppel" userId="S::cstoppel@mines.edu::c7edfece-e87e-4540-b8d1-81d36ad1e45d" providerId="AD" clId="Web-{D615AAEA-A867-9A5C-A845-1529BAC74584}" dt="2024-04-11T21:28:12.907" v="5"/>
        <pc:sldMkLst>
          <pc:docMk/>
          <pc:sldMk cId="2060374295" sldId="1138"/>
        </pc:sldMkLst>
      </pc:sldChg>
      <pc:sldChg chg="delCm">
        <pc:chgData name="Chris Stoppel" userId="S::cstoppel@mines.edu::c7edfece-e87e-4540-b8d1-81d36ad1e45d" providerId="AD" clId="Web-{D615AAEA-A867-9A5C-A845-1529BAC74584}" dt="2024-04-11T21:28:21.501" v="6"/>
        <pc:sldMkLst>
          <pc:docMk/>
          <pc:sldMk cId="592177375" sldId="1140"/>
        </pc:sldMkLst>
      </pc:sldChg>
    </pc:docChg>
  </pc:docChgLst>
  <pc:docChgLst>
    <pc:chgData name="Vicki Nichol" userId="S::vnichol@mines.edu::213876af-f698-4327-b58b-2b655fb86579" providerId="AD" clId="Web-{076539C5-78F0-AA99-26E2-FAB92C91820D}"/>
    <pc:docChg chg="addSld delSld modSld">
      <pc:chgData name="Vicki Nichol" userId="S::vnichol@mines.edu::213876af-f698-4327-b58b-2b655fb86579" providerId="AD" clId="Web-{076539C5-78F0-AA99-26E2-FAB92C91820D}" dt="2024-04-17T19:25:28.720" v="12" actId="1076"/>
      <pc:docMkLst>
        <pc:docMk/>
      </pc:docMkLst>
      <pc:sldChg chg="modSp">
        <pc:chgData name="Vicki Nichol" userId="S::vnichol@mines.edu::213876af-f698-4327-b58b-2b655fb86579" providerId="AD" clId="Web-{076539C5-78F0-AA99-26E2-FAB92C91820D}" dt="2024-04-17T19:25:28.720" v="12" actId="1076"/>
        <pc:sldMkLst>
          <pc:docMk/>
          <pc:sldMk cId="1030684561" sldId="1150"/>
        </pc:sldMkLst>
        <pc:spChg chg="mod">
          <ac:chgData name="Vicki Nichol" userId="S::vnichol@mines.edu::213876af-f698-4327-b58b-2b655fb86579" providerId="AD" clId="Web-{076539C5-78F0-AA99-26E2-FAB92C91820D}" dt="2024-04-17T19:25:28.720" v="12" actId="1076"/>
          <ac:spMkLst>
            <pc:docMk/>
            <pc:sldMk cId="1030684561" sldId="1150"/>
            <ac:spMk id="3" creationId="{226C343D-7DC5-0BB9-5C9C-F90B2D1B18BC}"/>
          </ac:spMkLst>
        </pc:spChg>
      </pc:sldChg>
      <pc:sldChg chg="new del">
        <pc:chgData name="Vicki Nichol" userId="S::vnichol@mines.edu::213876af-f698-4327-b58b-2b655fb86579" providerId="AD" clId="Web-{076539C5-78F0-AA99-26E2-FAB92C91820D}" dt="2024-04-17T19:21:30.372" v="5"/>
        <pc:sldMkLst>
          <pc:docMk/>
          <pc:sldMk cId="728052362" sldId="1151"/>
        </pc:sldMkLst>
      </pc:sldChg>
      <pc:sldChg chg="new del">
        <pc:chgData name="Vicki Nichol" userId="S::vnichol@mines.edu::213876af-f698-4327-b58b-2b655fb86579" providerId="AD" clId="Web-{076539C5-78F0-AA99-26E2-FAB92C91820D}" dt="2024-04-17T19:21:25.857" v="4"/>
        <pc:sldMkLst>
          <pc:docMk/>
          <pc:sldMk cId="1883947021" sldId="1152"/>
        </pc:sldMkLst>
      </pc:sldChg>
      <pc:sldChg chg="new del">
        <pc:chgData name="Vicki Nichol" userId="S::vnichol@mines.edu::213876af-f698-4327-b58b-2b655fb86579" providerId="AD" clId="Web-{076539C5-78F0-AA99-26E2-FAB92C91820D}" dt="2024-04-17T19:21:23.513" v="3"/>
        <pc:sldMkLst>
          <pc:docMk/>
          <pc:sldMk cId="799033325" sldId="1153"/>
        </pc:sldMkLst>
      </pc:sldChg>
    </pc:docChg>
  </pc:docChgLst>
  <pc:docChgLst>
    <pc:chgData name="Chris Stoppel" userId="S::cstoppel@mines.edu::c7edfece-e87e-4540-b8d1-81d36ad1e45d" providerId="AD" clId="Web-{3158737B-FE4F-F6A6-3F29-47BE8E6BB4DD}"/>
    <pc:docChg chg="modSld">
      <pc:chgData name="Chris Stoppel" userId="S::cstoppel@mines.edu::c7edfece-e87e-4540-b8d1-81d36ad1e45d" providerId="AD" clId="Web-{3158737B-FE4F-F6A6-3F29-47BE8E6BB4DD}" dt="2024-04-17T17:45:41.980" v="49"/>
      <pc:docMkLst>
        <pc:docMk/>
      </pc:docMkLst>
      <pc:sldChg chg="addSp delSp modSp delCm modCm">
        <pc:chgData name="Chris Stoppel" userId="S::cstoppel@mines.edu::c7edfece-e87e-4540-b8d1-81d36ad1e45d" providerId="AD" clId="Web-{3158737B-FE4F-F6A6-3F29-47BE8E6BB4DD}" dt="2024-04-17T17:45:41.980" v="49"/>
        <pc:sldMkLst>
          <pc:docMk/>
          <pc:sldMk cId="1585239410" sldId="1108"/>
        </pc:sldMkLst>
        <pc:spChg chg="mod">
          <ac:chgData name="Chris Stoppel" userId="S::cstoppel@mines.edu::c7edfece-e87e-4540-b8d1-81d36ad1e45d" providerId="AD" clId="Web-{3158737B-FE4F-F6A6-3F29-47BE8E6BB4DD}" dt="2024-04-17T17:44:48.636" v="46" actId="1076"/>
          <ac:spMkLst>
            <pc:docMk/>
            <pc:sldMk cId="1585239410" sldId="1108"/>
            <ac:spMk id="2" creationId="{61D4CFF1-A6C7-4C5C-8ABD-F60B828DB12E}"/>
          </ac:spMkLst>
        </pc:spChg>
        <pc:spChg chg="del mod">
          <ac:chgData name="Chris Stoppel" userId="S::cstoppel@mines.edu::c7edfece-e87e-4540-b8d1-81d36ad1e45d" providerId="AD" clId="Web-{3158737B-FE4F-F6A6-3F29-47BE8E6BB4DD}" dt="2024-04-17T17:35:14.782" v="4"/>
          <ac:spMkLst>
            <pc:docMk/>
            <pc:sldMk cId="1585239410" sldId="1108"/>
            <ac:spMk id="3" creationId="{962ECBC1-3DF5-37FF-52F8-39D8BEF16D6F}"/>
          </ac:spMkLst>
        </pc:spChg>
        <pc:spChg chg="add mod">
          <ac:chgData name="Chris Stoppel" userId="S::cstoppel@mines.edu::c7edfece-e87e-4540-b8d1-81d36ad1e45d" providerId="AD" clId="Web-{3158737B-FE4F-F6A6-3F29-47BE8E6BB4DD}" dt="2024-04-17T17:44:20.463" v="40" actId="20577"/>
          <ac:spMkLst>
            <pc:docMk/>
            <pc:sldMk cId="1585239410" sldId="1108"/>
            <ac:spMk id="4" creationId="{63CBBEF9-FBC4-8AB1-F826-2E8EBC8B770F}"/>
          </ac:spMkLst>
        </pc:spChg>
        <pc:graphicFrameChg chg="del mod">
          <ac:chgData name="Chris Stoppel" userId="S::cstoppel@mines.edu::c7edfece-e87e-4540-b8d1-81d36ad1e45d" providerId="AD" clId="Web-{3158737B-FE4F-F6A6-3F29-47BE8E6BB4DD}" dt="2024-04-17T17:44:21.354" v="41"/>
          <ac:graphicFrameMkLst>
            <pc:docMk/>
            <pc:sldMk cId="1585239410" sldId="1108"/>
            <ac:graphicFrameMk id="5" creationId="{B9FC2F12-0F01-4E9A-AADF-AA9173227AA0}"/>
          </ac:graphicFrameMkLst>
        </pc:graphicFrameChg>
        <pc:picChg chg="add mod">
          <ac:chgData name="Chris Stoppel" userId="S::cstoppel@mines.edu::c7edfece-e87e-4540-b8d1-81d36ad1e45d" providerId="AD" clId="Web-{3158737B-FE4F-F6A6-3F29-47BE8E6BB4DD}" dt="2024-04-17T17:44:50.230" v="47" actId="1076"/>
          <ac:picMkLst>
            <pc:docMk/>
            <pc:sldMk cId="1585239410" sldId="1108"/>
            <ac:picMk id="6" creationId="{B289BDEF-9049-1C65-D649-824A750CA549}"/>
          </ac:picMkLst>
        </pc:picChg>
      </pc:sldChg>
      <pc:sldChg chg="modSp delCm">
        <pc:chgData name="Chris Stoppel" userId="S::cstoppel@mines.edu::c7edfece-e87e-4540-b8d1-81d36ad1e45d" providerId="AD" clId="Web-{3158737B-FE4F-F6A6-3F29-47BE8E6BB4DD}" dt="2024-04-17T17:34:33.390" v="1"/>
        <pc:sldMkLst>
          <pc:docMk/>
          <pc:sldMk cId="156434109" sldId="1141"/>
        </pc:sldMkLst>
        <pc:spChg chg="mod">
          <ac:chgData name="Chris Stoppel" userId="S::cstoppel@mines.edu::c7edfece-e87e-4540-b8d1-81d36ad1e45d" providerId="AD" clId="Web-{3158737B-FE4F-F6A6-3F29-47BE8E6BB4DD}" dt="2024-04-17T17:33:45.733" v="0" actId="1076"/>
          <ac:spMkLst>
            <pc:docMk/>
            <pc:sldMk cId="156434109" sldId="1141"/>
            <ac:spMk id="5" creationId="{77AC08BD-4451-49A4-B806-AF21D5052F28}"/>
          </ac:spMkLst>
        </pc:spChg>
      </pc:sldChg>
    </pc:docChg>
  </pc:docChgLst>
  <pc:docChgLst>
    <pc:chgData name="Chris Stoppel" userId="S::cstoppel@mines.edu::c7edfece-e87e-4540-b8d1-81d36ad1e45d" providerId="AD" clId="Web-{7563A3ED-FE05-4C81-B91A-CCC585D78E6F}"/>
    <pc:docChg chg="delSld sldOrd">
      <pc:chgData name="Chris Stoppel" userId="S::cstoppel@mines.edu::c7edfece-e87e-4540-b8d1-81d36ad1e45d" providerId="AD" clId="Web-{7563A3ED-FE05-4C81-B91A-CCC585D78E6F}" dt="2024-04-17T14:02:18.517" v="10"/>
      <pc:docMkLst>
        <pc:docMk/>
      </pc:docMkLst>
      <pc:sldChg chg="del">
        <pc:chgData name="Chris Stoppel" userId="S::cstoppel@mines.edu::c7edfece-e87e-4540-b8d1-81d36ad1e45d" providerId="AD" clId="Web-{7563A3ED-FE05-4C81-B91A-CCC585D78E6F}" dt="2024-04-17T13:59:13.139" v="0"/>
        <pc:sldMkLst>
          <pc:docMk/>
          <pc:sldMk cId="505639573" sldId="996"/>
        </pc:sldMkLst>
      </pc:sldChg>
      <pc:sldChg chg="modCm">
        <pc:chgData name="Chris Stoppel" userId="S::cstoppel@mines.edu::c7edfece-e87e-4540-b8d1-81d36ad1e45d" providerId="AD" clId="Web-{7563A3ED-FE05-4C81-B91A-CCC585D78E6F}" dt="2024-04-17T14:02:18.517" v="10"/>
        <pc:sldMkLst>
          <pc:docMk/>
          <pc:sldMk cId="156434109" sldId="1141"/>
        </pc:sldMkLst>
      </pc:sldChg>
      <pc:sldChg chg="ord">
        <pc:chgData name="Chris Stoppel" userId="S::cstoppel@mines.edu::c7edfece-e87e-4540-b8d1-81d36ad1e45d" providerId="AD" clId="Web-{7563A3ED-FE05-4C81-B91A-CCC585D78E6F}" dt="2024-04-17T13:59:53.140" v="7"/>
        <pc:sldMkLst>
          <pc:docMk/>
          <pc:sldMk cId="2102815244" sldId="1148"/>
        </pc:sldMkLst>
      </pc:sldChg>
      <pc:sldChg chg="del ord">
        <pc:chgData name="Chris Stoppel" userId="S::cstoppel@mines.edu::c7edfece-e87e-4540-b8d1-81d36ad1e45d" providerId="AD" clId="Web-{7563A3ED-FE05-4C81-B91A-CCC585D78E6F}" dt="2024-04-17T13:59:56.937" v="8"/>
        <pc:sldMkLst>
          <pc:docMk/>
          <pc:sldMk cId="24924222" sldId="1149"/>
        </pc:sldMkLst>
      </pc:sldChg>
    </pc:docChg>
  </pc:docChgLst>
  <pc:docChgLst>
    <pc:chgData name="Chris Stoppel" userId="S::cstoppel@mines.edu::c7edfece-e87e-4540-b8d1-81d36ad1e45d" providerId="AD" clId="Web-{E4A7DBAF-2D60-4B9F-83D2-2896E1447DF6}"/>
    <pc:docChg chg="addSld delSld modSld sldOrd">
      <pc:chgData name="Chris Stoppel" userId="S::cstoppel@mines.edu::c7edfece-e87e-4540-b8d1-81d36ad1e45d" providerId="AD" clId="Web-{E4A7DBAF-2D60-4B9F-83D2-2896E1447DF6}" dt="2024-04-15T21:17:06.238" v="39" actId="20577"/>
      <pc:docMkLst>
        <pc:docMk/>
      </pc:docMkLst>
      <pc:sldChg chg="modSp">
        <pc:chgData name="Chris Stoppel" userId="S::cstoppel@mines.edu::c7edfece-e87e-4540-b8d1-81d36ad1e45d" providerId="AD" clId="Web-{E4A7DBAF-2D60-4B9F-83D2-2896E1447DF6}" dt="2024-04-15T21:14:56.297" v="2" actId="20577"/>
        <pc:sldMkLst>
          <pc:docMk/>
          <pc:sldMk cId="2408735165" sldId="474"/>
        </pc:sldMkLst>
        <pc:spChg chg="mod">
          <ac:chgData name="Chris Stoppel" userId="S::cstoppel@mines.edu::c7edfece-e87e-4540-b8d1-81d36ad1e45d" providerId="AD" clId="Web-{E4A7DBAF-2D60-4B9F-83D2-2896E1447DF6}" dt="2024-04-15T21:14:56.297" v="2" actId="20577"/>
          <ac:spMkLst>
            <pc:docMk/>
            <pc:sldMk cId="2408735165" sldId="474"/>
            <ac:spMk id="6" creationId="{00000000-0000-0000-0000-000000000000}"/>
          </ac:spMkLst>
        </pc:spChg>
      </pc:sldChg>
      <pc:sldChg chg="modSp new ord">
        <pc:chgData name="Chris Stoppel" userId="S::cstoppel@mines.edu::c7edfece-e87e-4540-b8d1-81d36ad1e45d" providerId="AD" clId="Web-{E4A7DBAF-2D60-4B9F-83D2-2896E1447DF6}" dt="2024-04-15T21:17:06.238" v="39" actId="20577"/>
        <pc:sldMkLst>
          <pc:docMk/>
          <pc:sldMk cId="1030684561" sldId="1150"/>
        </pc:sldMkLst>
        <pc:spChg chg="mod">
          <ac:chgData name="Chris Stoppel" userId="S::cstoppel@mines.edu::c7edfece-e87e-4540-b8d1-81d36ad1e45d" providerId="AD" clId="Web-{E4A7DBAF-2D60-4B9F-83D2-2896E1447DF6}" dt="2024-04-15T21:15:36.345" v="16" actId="20577"/>
          <ac:spMkLst>
            <pc:docMk/>
            <pc:sldMk cId="1030684561" sldId="1150"/>
            <ac:spMk id="2" creationId="{8A448680-B787-4261-FA34-645D89D96B98}"/>
          </ac:spMkLst>
        </pc:spChg>
        <pc:spChg chg="mod">
          <ac:chgData name="Chris Stoppel" userId="S::cstoppel@mines.edu::c7edfece-e87e-4540-b8d1-81d36ad1e45d" providerId="AD" clId="Web-{E4A7DBAF-2D60-4B9F-83D2-2896E1447DF6}" dt="2024-04-15T21:17:06.238" v="39" actId="20577"/>
          <ac:spMkLst>
            <pc:docMk/>
            <pc:sldMk cId="1030684561" sldId="1150"/>
            <ac:spMk id="3" creationId="{226C343D-7DC5-0BB9-5C9C-F90B2D1B18BC}"/>
          </ac:spMkLst>
        </pc:spChg>
      </pc:sldChg>
    </pc:docChg>
  </pc:docChgLst>
  <pc:docChgLst>
    <pc:chgData name="Kirsten Volpi" userId="S::kvolpi@mines.edu::b326a837-d653-47ed-bf0b-f41598fdc0bb" providerId="AD" clId="Web-{6CF2738B-0BFA-F218-4746-CAA18C25AE20}"/>
    <pc:docChg chg="addSld delSld modSld sldOrd">
      <pc:chgData name="Kirsten Volpi" userId="S::kvolpi@mines.edu::b326a837-d653-47ed-bf0b-f41598fdc0bb" providerId="AD" clId="Web-{6CF2738B-0BFA-F218-4746-CAA18C25AE20}" dt="2024-04-17T15:29:18.994" v="305"/>
      <pc:docMkLst>
        <pc:docMk/>
      </pc:docMkLst>
      <pc:sldChg chg="modSp">
        <pc:chgData name="Kirsten Volpi" userId="S::kvolpi@mines.edu::b326a837-d653-47ed-bf0b-f41598fdc0bb" providerId="AD" clId="Web-{6CF2738B-0BFA-F218-4746-CAA18C25AE20}" dt="2024-04-17T15:06:01.777" v="2" actId="20577"/>
        <pc:sldMkLst>
          <pc:docMk/>
          <pc:sldMk cId="4197941096" sldId="1019"/>
        </pc:sldMkLst>
        <pc:spChg chg="mod">
          <ac:chgData name="Kirsten Volpi" userId="S::kvolpi@mines.edu::b326a837-d653-47ed-bf0b-f41598fdc0bb" providerId="AD" clId="Web-{6CF2738B-0BFA-F218-4746-CAA18C25AE20}" dt="2024-04-17T15:06:01.777" v="2" actId="20577"/>
          <ac:spMkLst>
            <pc:docMk/>
            <pc:sldMk cId="4197941096" sldId="1019"/>
            <ac:spMk id="2" creationId="{9427E5B3-199F-4278-8D69-C3DA1584774A}"/>
          </ac:spMkLst>
        </pc:spChg>
      </pc:sldChg>
      <pc:sldChg chg="modSp">
        <pc:chgData name="Kirsten Volpi" userId="S::kvolpi@mines.edu::b326a837-d653-47ed-bf0b-f41598fdc0bb" providerId="AD" clId="Web-{6CF2738B-0BFA-F218-4746-CAA18C25AE20}" dt="2024-04-17T15:07:26.545" v="11" actId="20577"/>
        <pc:sldMkLst>
          <pc:docMk/>
          <pc:sldMk cId="1838894261" sldId="1098"/>
        </pc:sldMkLst>
        <pc:spChg chg="mod">
          <ac:chgData name="Kirsten Volpi" userId="S::kvolpi@mines.edu::b326a837-d653-47ed-bf0b-f41598fdc0bb" providerId="AD" clId="Web-{6CF2738B-0BFA-F218-4746-CAA18C25AE20}" dt="2024-04-17T15:06:08.917" v="3" actId="20577"/>
          <ac:spMkLst>
            <pc:docMk/>
            <pc:sldMk cId="1838894261" sldId="1098"/>
            <ac:spMk id="2" creationId="{7589C19E-C5C4-8DD6-33BB-939315DA5FDE}"/>
          </ac:spMkLst>
        </pc:spChg>
        <pc:spChg chg="mod">
          <ac:chgData name="Kirsten Volpi" userId="S::kvolpi@mines.edu::b326a837-d653-47ed-bf0b-f41598fdc0bb" providerId="AD" clId="Web-{6CF2738B-0BFA-F218-4746-CAA18C25AE20}" dt="2024-04-17T15:07:26.545" v="11" actId="20577"/>
          <ac:spMkLst>
            <pc:docMk/>
            <pc:sldMk cId="1838894261" sldId="1098"/>
            <ac:spMk id="4" creationId="{64EC16CD-FBA4-5D60-1924-5F086812BC2A}"/>
          </ac:spMkLst>
        </pc:spChg>
      </pc:sldChg>
      <pc:sldChg chg="addCm">
        <pc:chgData name="Kirsten Volpi" userId="S::kvolpi@mines.edu::b326a837-d653-47ed-bf0b-f41598fdc0bb" providerId="AD" clId="Web-{6CF2738B-0BFA-F218-4746-CAA18C25AE20}" dt="2024-04-17T15:18:52.364" v="118"/>
        <pc:sldMkLst>
          <pc:docMk/>
          <pc:sldMk cId="1585239410" sldId="1108"/>
        </pc:sldMkLst>
      </pc:sldChg>
      <pc:sldChg chg="ord">
        <pc:chgData name="Kirsten Volpi" userId="S::kvolpi@mines.edu::b326a837-d653-47ed-bf0b-f41598fdc0bb" providerId="AD" clId="Web-{6CF2738B-0BFA-F218-4746-CAA18C25AE20}" dt="2024-04-17T15:25:49.956" v="237"/>
        <pc:sldMkLst>
          <pc:docMk/>
          <pc:sldMk cId="103714494" sldId="1115"/>
        </pc:sldMkLst>
      </pc:sldChg>
      <pc:sldChg chg="modSp">
        <pc:chgData name="Kirsten Volpi" userId="S::kvolpi@mines.edu::b326a837-d653-47ed-bf0b-f41598fdc0bb" providerId="AD" clId="Web-{6CF2738B-0BFA-F218-4746-CAA18C25AE20}" dt="2024-04-17T15:17:11.767" v="117" actId="20577"/>
        <pc:sldMkLst>
          <pc:docMk/>
          <pc:sldMk cId="3447314054" sldId="1125"/>
        </pc:sldMkLst>
        <pc:spChg chg="mod">
          <ac:chgData name="Kirsten Volpi" userId="S::kvolpi@mines.edu::b326a837-d653-47ed-bf0b-f41598fdc0bb" providerId="AD" clId="Web-{6CF2738B-0BFA-F218-4746-CAA18C25AE20}" dt="2024-04-17T15:17:11.767" v="117" actId="20577"/>
          <ac:spMkLst>
            <pc:docMk/>
            <pc:sldMk cId="3447314054" sldId="1125"/>
            <ac:spMk id="3" creationId="{8CF0DEE3-73BC-1279-42D6-8AFD6DA71F1C}"/>
          </ac:spMkLst>
        </pc:spChg>
      </pc:sldChg>
      <pc:sldChg chg="ord">
        <pc:chgData name="Kirsten Volpi" userId="S::kvolpi@mines.edu::b326a837-d653-47ed-bf0b-f41598fdc0bb" providerId="AD" clId="Web-{6CF2738B-0BFA-F218-4746-CAA18C25AE20}" dt="2024-04-17T15:20:40.399" v="119"/>
        <pc:sldMkLst>
          <pc:docMk/>
          <pc:sldMk cId="252475620" sldId="1129"/>
        </pc:sldMkLst>
      </pc:sldChg>
      <pc:sldChg chg="modSp">
        <pc:chgData name="Kirsten Volpi" userId="S::kvolpi@mines.edu::b326a837-d653-47ed-bf0b-f41598fdc0bb" providerId="AD" clId="Web-{6CF2738B-0BFA-F218-4746-CAA18C25AE20}" dt="2024-04-17T15:24:39.766" v="236" actId="1076"/>
        <pc:sldMkLst>
          <pc:docMk/>
          <pc:sldMk cId="520068053" sldId="1137"/>
        </pc:sldMkLst>
        <pc:spChg chg="mod">
          <ac:chgData name="Kirsten Volpi" userId="S::kvolpi@mines.edu::b326a837-d653-47ed-bf0b-f41598fdc0bb" providerId="AD" clId="Web-{6CF2738B-0BFA-F218-4746-CAA18C25AE20}" dt="2024-04-17T15:22:28.184" v="158" actId="20577"/>
          <ac:spMkLst>
            <pc:docMk/>
            <pc:sldMk cId="520068053" sldId="1137"/>
            <ac:spMk id="2" creationId="{C7805DC3-6221-461E-A082-6DFD8D4B19FC}"/>
          </ac:spMkLst>
        </pc:spChg>
        <pc:spChg chg="mod">
          <ac:chgData name="Kirsten Volpi" userId="S::kvolpi@mines.edu::b326a837-d653-47ed-bf0b-f41598fdc0bb" providerId="AD" clId="Web-{6CF2738B-0BFA-F218-4746-CAA18C25AE20}" dt="2024-04-17T15:24:39.766" v="236" actId="1076"/>
          <ac:spMkLst>
            <pc:docMk/>
            <pc:sldMk cId="520068053" sldId="1137"/>
            <ac:spMk id="3" creationId="{2DA1C37F-63A9-4F05-9D66-402F88BDE1E9}"/>
          </ac:spMkLst>
        </pc:spChg>
      </pc:sldChg>
      <pc:sldChg chg="modSp">
        <pc:chgData name="Kirsten Volpi" userId="S::kvolpi@mines.edu::b326a837-d653-47ed-bf0b-f41598fdc0bb" providerId="AD" clId="Web-{6CF2738B-0BFA-F218-4746-CAA18C25AE20}" dt="2024-04-17T15:09:51.581" v="56" actId="20577"/>
        <pc:sldMkLst>
          <pc:docMk/>
          <pc:sldMk cId="156434109" sldId="1141"/>
        </pc:sldMkLst>
        <pc:spChg chg="mod">
          <ac:chgData name="Kirsten Volpi" userId="S::kvolpi@mines.edu::b326a837-d653-47ed-bf0b-f41598fdc0bb" providerId="AD" clId="Web-{6CF2738B-0BFA-F218-4746-CAA18C25AE20}" dt="2024-04-17T15:06:12.761" v="4" actId="20577"/>
          <ac:spMkLst>
            <pc:docMk/>
            <pc:sldMk cId="156434109" sldId="1141"/>
            <ac:spMk id="2" creationId="{7589C19E-C5C4-8DD6-33BB-939315DA5FDE}"/>
          </ac:spMkLst>
        </pc:spChg>
        <pc:spChg chg="mod">
          <ac:chgData name="Kirsten Volpi" userId="S::kvolpi@mines.edu::b326a837-d653-47ed-bf0b-f41598fdc0bb" providerId="AD" clId="Web-{6CF2738B-0BFA-F218-4746-CAA18C25AE20}" dt="2024-04-17T15:09:51.581" v="56" actId="20577"/>
          <ac:spMkLst>
            <pc:docMk/>
            <pc:sldMk cId="156434109" sldId="1141"/>
            <ac:spMk id="5" creationId="{77AC08BD-4451-49A4-B806-AF21D5052F28}"/>
          </ac:spMkLst>
        </pc:spChg>
      </pc:sldChg>
      <pc:sldChg chg="addCm">
        <pc:chgData name="Kirsten Volpi" userId="S::kvolpi@mines.edu::b326a837-d653-47ed-bf0b-f41598fdc0bb" providerId="AD" clId="Web-{6CF2738B-0BFA-F218-4746-CAA18C25AE20}" dt="2024-04-17T15:29:18.994" v="305"/>
        <pc:sldMkLst>
          <pc:docMk/>
          <pc:sldMk cId="2102815244" sldId="1148"/>
        </pc:sldMkLst>
      </pc:sldChg>
      <pc:sldChg chg="modSp">
        <pc:chgData name="Kirsten Volpi" userId="S::kvolpi@mines.edu::b326a837-d653-47ed-bf0b-f41598fdc0bb" providerId="AD" clId="Web-{6CF2738B-0BFA-F218-4746-CAA18C25AE20}" dt="2024-04-17T15:28:00.007" v="304" actId="20577"/>
        <pc:sldMkLst>
          <pc:docMk/>
          <pc:sldMk cId="1030684561" sldId="1150"/>
        </pc:sldMkLst>
        <pc:spChg chg="mod">
          <ac:chgData name="Kirsten Volpi" userId="S::kvolpi@mines.edu::b326a837-d653-47ed-bf0b-f41598fdc0bb" providerId="AD" clId="Web-{6CF2738B-0BFA-F218-4746-CAA18C25AE20}" dt="2024-04-17T15:28:00.007" v="304" actId="20577"/>
          <ac:spMkLst>
            <pc:docMk/>
            <pc:sldMk cId="1030684561" sldId="1150"/>
            <ac:spMk id="3" creationId="{226C343D-7DC5-0BB9-5C9C-F90B2D1B18BC}"/>
          </ac:spMkLst>
        </pc:spChg>
      </pc:sldChg>
      <pc:sldChg chg="modSp new del">
        <pc:chgData name="Kirsten Volpi" userId="S::kvolpi@mines.edu::b326a837-d653-47ed-bf0b-f41598fdc0bb" providerId="AD" clId="Web-{6CF2738B-0BFA-F218-4746-CAA18C25AE20}" dt="2024-04-17T15:26:30.129" v="254"/>
        <pc:sldMkLst>
          <pc:docMk/>
          <pc:sldMk cId="1777370719" sldId="1151"/>
        </pc:sldMkLst>
        <pc:spChg chg="mod">
          <ac:chgData name="Kirsten Volpi" userId="S::kvolpi@mines.edu::b326a837-d653-47ed-bf0b-f41598fdc0bb" providerId="AD" clId="Web-{6CF2738B-0BFA-F218-4746-CAA18C25AE20}" dt="2024-04-17T15:26:20.691" v="253" actId="20577"/>
          <ac:spMkLst>
            <pc:docMk/>
            <pc:sldMk cId="1777370719" sldId="1151"/>
            <ac:spMk id="2" creationId="{E536895C-E45C-59A9-6B34-F0EDB7902A14}"/>
          </ac:spMkLst>
        </pc:spChg>
      </pc:sldChg>
    </pc:docChg>
  </pc:docChgLst>
  <pc:docChgLst>
    <pc:chgData name="Kirsten Volpi" userId="S::kvolpi@mines.edu::b326a837-d653-47ed-bf0b-f41598fdc0bb" providerId="AD" clId="Web-{53A414D5-B466-0BB5-747D-174C8EEF30D2}"/>
    <pc:docChg chg="modSld sldOrd">
      <pc:chgData name="Kirsten Volpi" userId="S::kvolpi@mines.edu::b326a837-d653-47ed-bf0b-f41598fdc0bb" providerId="AD" clId="Web-{53A414D5-B466-0BB5-747D-174C8EEF30D2}" dt="2024-04-23T21:25:33.660" v="47" actId="20577"/>
      <pc:docMkLst>
        <pc:docMk/>
      </pc:docMkLst>
      <pc:sldChg chg="mod ord modShow">
        <pc:chgData name="Kirsten Volpi" userId="S::kvolpi@mines.edu::b326a837-d653-47ed-bf0b-f41598fdc0bb" providerId="AD" clId="Web-{53A414D5-B466-0BB5-747D-174C8EEF30D2}" dt="2024-04-23T21:24:03.673" v="27"/>
        <pc:sldMkLst>
          <pc:docMk/>
          <pc:sldMk cId="3250576876" sldId="1113"/>
        </pc:sldMkLst>
      </pc:sldChg>
      <pc:sldChg chg="mod modShow">
        <pc:chgData name="Kirsten Volpi" userId="S::kvolpi@mines.edu::b326a837-d653-47ed-bf0b-f41598fdc0bb" providerId="AD" clId="Web-{53A414D5-B466-0BB5-747D-174C8EEF30D2}" dt="2024-04-23T21:23:37.094" v="25"/>
        <pc:sldMkLst>
          <pc:docMk/>
          <pc:sldMk cId="211622697" sldId="1114"/>
        </pc:sldMkLst>
      </pc:sldChg>
      <pc:sldChg chg="mod modShow">
        <pc:chgData name="Kirsten Volpi" userId="S::kvolpi@mines.edu::b326a837-d653-47ed-bf0b-f41598fdc0bb" providerId="AD" clId="Web-{53A414D5-B466-0BB5-747D-174C8EEF30D2}" dt="2024-04-23T21:24:35.408" v="30"/>
        <pc:sldMkLst>
          <pc:docMk/>
          <pc:sldMk cId="3995118836" sldId="1118"/>
        </pc:sldMkLst>
      </pc:sldChg>
      <pc:sldChg chg="mod modShow">
        <pc:chgData name="Kirsten Volpi" userId="S::kvolpi@mines.edu::b326a837-d653-47ed-bf0b-f41598fdc0bb" providerId="AD" clId="Web-{53A414D5-B466-0BB5-747D-174C8EEF30D2}" dt="2024-04-23T21:24:31.939" v="29"/>
        <pc:sldMkLst>
          <pc:docMk/>
          <pc:sldMk cId="3058191803" sldId="1119"/>
        </pc:sldMkLst>
      </pc:sldChg>
      <pc:sldChg chg="mod modShow">
        <pc:chgData name="Kirsten Volpi" userId="S::kvolpi@mines.edu::b326a837-d653-47ed-bf0b-f41598fdc0bb" providerId="AD" clId="Web-{53A414D5-B466-0BB5-747D-174C8EEF30D2}" dt="2024-04-23T21:24:24.736" v="28"/>
        <pc:sldMkLst>
          <pc:docMk/>
          <pc:sldMk cId="1457548720" sldId="1121"/>
        </pc:sldMkLst>
      </pc:sldChg>
      <pc:sldChg chg="modSp">
        <pc:chgData name="Kirsten Volpi" userId="S::kvolpi@mines.edu::b326a837-d653-47ed-bf0b-f41598fdc0bb" providerId="AD" clId="Web-{53A414D5-B466-0BB5-747D-174C8EEF30D2}" dt="2024-04-23T21:25:33.660" v="47" actId="20577"/>
        <pc:sldMkLst>
          <pc:docMk/>
          <pc:sldMk cId="3447314054" sldId="1125"/>
        </pc:sldMkLst>
        <pc:spChg chg="mod">
          <ac:chgData name="Kirsten Volpi" userId="S::kvolpi@mines.edu::b326a837-d653-47ed-bf0b-f41598fdc0bb" providerId="AD" clId="Web-{53A414D5-B466-0BB5-747D-174C8EEF30D2}" dt="2024-04-23T21:25:33.660" v="47" actId="20577"/>
          <ac:spMkLst>
            <pc:docMk/>
            <pc:sldMk cId="3447314054" sldId="1125"/>
            <ac:spMk id="3" creationId="{8CF0DEE3-73BC-1279-42D6-8AFD6DA71F1C}"/>
          </ac:spMkLst>
        </pc:spChg>
      </pc:sldChg>
      <pc:sldChg chg="modSp">
        <pc:chgData name="Kirsten Volpi" userId="S::kvolpi@mines.edu::b326a837-d653-47ed-bf0b-f41598fdc0bb" providerId="AD" clId="Web-{53A414D5-B466-0BB5-747D-174C8EEF30D2}" dt="2024-04-23T21:22:30.936" v="24" actId="20577"/>
        <pc:sldMkLst>
          <pc:docMk/>
          <pc:sldMk cId="520068053" sldId="1137"/>
        </pc:sldMkLst>
        <pc:spChg chg="mod">
          <ac:chgData name="Kirsten Volpi" userId="S::kvolpi@mines.edu::b326a837-d653-47ed-bf0b-f41598fdc0bb" providerId="AD" clId="Web-{53A414D5-B466-0BB5-747D-174C8EEF30D2}" dt="2024-04-23T21:22:30.936" v="24" actId="20577"/>
          <ac:spMkLst>
            <pc:docMk/>
            <pc:sldMk cId="520068053" sldId="1137"/>
            <ac:spMk id="3" creationId="{2DA1C37F-63A9-4F05-9D66-402F88BDE1E9}"/>
          </ac:spMkLst>
        </pc:spChg>
      </pc:sldChg>
      <pc:sldChg chg="mod modShow">
        <pc:chgData name="Kirsten Volpi" userId="S::kvolpi@mines.edu::b326a837-d653-47ed-bf0b-f41598fdc0bb" providerId="AD" clId="Web-{53A414D5-B466-0BB5-747D-174C8EEF30D2}" dt="2024-04-23T21:24:39.096" v="31"/>
        <pc:sldMkLst>
          <pc:docMk/>
          <pc:sldMk cId="945563372" sldId="1142"/>
        </pc:sldMkLst>
      </pc:sldChg>
      <pc:sldChg chg="mod modShow">
        <pc:chgData name="Kirsten Volpi" userId="S::kvolpi@mines.edu::b326a837-d653-47ed-bf0b-f41598fdc0bb" providerId="AD" clId="Web-{53A414D5-B466-0BB5-747D-174C8EEF30D2}" dt="2024-04-23T21:24:42.643" v="32"/>
        <pc:sldMkLst>
          <pc:docMk/>
          <pc:sldMk cId="2619421066" sldId="1143"/>
        </pc:sldMkLst>
      </pc:sldChg>
      <pc:sldChg chg="mod modShow">
        <pc:chgData name="Kirsten Volpi" userId="S::kvolpi@mines.edu::b326a837-d653-47ed-bf0b-f41598fdc0bb" providerId="AD" clId="Web-{53A414D5-B466-0BB5-747D-174C8EEF30D2}" dt="2024-04-23T21:24:47.801" v="33"/>
        <pc:sldMkLst>
          <pc:docMk/>
          <pc:sldMk cId="1864527232" sldId="1144"/>
        </pc:sldMkLst>
      </pc:sldChg>
    </pc:docChg>
  </pc:docChgLst>
  <pc:docChgLst>
    <pc:chgData name="Chris Stoppel" userId="S::cstoppel@mines.edu::c7edfece-e87e-4540-b8d1-81d36ad1e45d" providerId="AD" clId="Web-{0DDD6618-D20D-46B1-B136-5779B864844F}"/>
    <pc:docChg chg="modSld">
      <pc:chgData name="Chris Stoppel" userId="S::cstoppel@mines.edu::c7edfece-e87e-4540-b8d1-81d36ad1e45d" providerId="AD" clId="Web-{0DDD6618-D20D-46B1-B136-5779B864844F}" dt="2024-04-19T14:52:19.020" v="10"/>
      <pc:docMkLst>
        <pc:docMk/>
      </pc:docMkLst>
      <pc:sldChg chg="modSp">
        <pc:chgData name="Chris Stoppel" userId="S::cstoppel@mines.edu::c7edfece-e87e-4540-b8d1-81d36ad1e45d" providerId="AD" clId="Web-{0DDD6618-D20D-46B1-B136-5779B864844F}" dt="2024-04-19T14:52:13.333" v="9" actId="20577"/>
        <pc:sldMkLst>
          <pc:docMk/>
          <pc:sldMk cId="2408735165" sldId="474"/>
        </pc:sldMkLst>
        <pc:spChg chg="mod">
          <ac:chgData name="Chris Stoppel" userId="S::cstoppel@mines.edu::c7edfece-e87e-4540-b8d1-81d36ad1e45d" providerId="AD" clId="Web-{0DDD6618-D20D-46B1-B136-5779B864844F}" dt="2024-04-19T14:52:13.333" v="9" actId="20577"/>
          <ac:spMkLst>
            <pc:docMk/>
            <pc:sldMk cId="2408735165" sldId="474"/>
            <ac:spMk id="6" creationId="{00000000-0000-0000-0000-000000000000}"/>
          </ac:spMkLst>
        </pc:spChg>
      </pc:sldChg>
      <pc:sldChg chg="delCm">
        <pc:chgData name="Chris Stoppel" userId="S::cstoppel@mines.edu::c7edfece-e87e-4540-b8d1-81d36ad1e45d" providerId="AD" clId="Web-{0DDD6618-D20D-46B1-B136-5779B864844F}" dt="2024-04-19T14:52:19.020" v="10"/>
        <pc:sldMkLst>
          <pc:docMk/>
          <pc:sldMk cId="2102815244" sldId="11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hris Stoppel" userId="S::cstoppel@mines.edu::c7edfece-e87e-4540-b8d1-81d36ad1e45d" providerId="AD" clId="Web-{0DDD6618-D20D-46B1-B136-5779B864844F}" dt="2024-04-19T14:52:19.020" v="10"/>
              <pc2:cmMkLst xmlns:pc2="http://schemas.microsoft.com/office/powerpoint/2019/9/main/command">
                <pc:docMk/>
                <pc:sldMk cId="2102815244" sldId="1148"/>
                <pc2:cmMk id="{672F3EA1-F83D-4637-882F-62E75EAE826C}"/>
              </pc2:cmMkLst>
            </pc226:cmChg>
          </p:ext>
        </pc:extLst>
      </pc:sldChg>
    </pc:docChg>
  </pc:docChgLst>
  <pc:docChgLst>
    <pc:chgData name="Chris Stoppel" userId="c7edfece-e87e-4540-b8d1-81d36ad1e45d" providerId="ADAL" clId="{9CB56D1E-2825-4912-A7B9-288C16181460}"/>
    <pc:docChg chg="custSel modSld">
      <pc:chgData name="Chris Stoppel" userId="c7edfece-e87e-4540-b8d1-81d36ad1e45d" providerId="ADAL" clId="{9CB56D1E-2825-4912-A7B9-288C16181460}" dt="2024-04-17T22:47:43.016" v="61" actId="6549"/>
      <pc:docMkLst>
        <pc:docMk/>
      </pc:docMkLst>
      <pc:sldChg chg="modSp">
        <pc:chgData name="Chris Stoppel" userId="c7edfece-e87e-4540-b8d1-81d36ad1e45d" providerId="ADAL" clId="{9CB56D1E-2825-4912-A7B9-288C16181460}" dt="2024-04-17T22:44:25.477" v="45" actId="20577"/>
        <pc:sldMkLst>
          <pc:docMk/>
          <pc:sldMk cId="2408735165" sldId="474"/>
        </pc:sldMkLst>
        <pc:spChg chg="mod">
          <ac:chgData name="Chris Stoppel" userId="c7edfece-e87e-4540-b8d1-81d36ad1e45d" providerId="ADAL" clId="{9CB56D1E-2825-4912-A7B9-288C16181460}" dt="2024-04-17T22:44:25.477" v="45" actId="20577"/>
          <ac:spMkLst>
            <pc:docMk/>
            <pc:sldMk cId="2408735165" sldId="474"/>
            <ac:spMk id="6" creationId="{00000000-0000-0000-0000-000000000000}"/>
          </ac:spMkLst>
        </pc:spChg>
      </pc:sldChg>
      <pc:sldChg chg="addSp delSp modSp">
        <pc:chgData name="Chris Stoppel" userId="c7edfece-e87e-4540-b8d1-81d36ad1e45d" providerId="ADAL" clId="{9CB56D1E-2825-4912-A7B9-288C16181460}" dt="2024-04-17T22:38:48.267" v="23" actId="1076"/>
        <pc:sldMkLst>
          <pc:docMk/>
          <pc:sldMk cId="1838894261" sldId="1098"/>
        </pc:sldMkLst>
        <pc:graphicFrameChg chg="del">
          <ac:chgData name="Chris Stoppel" userId="c7edfece-e87e-4540-b8d1-81d36ad1e45d" providerId="ADAL" clId="{9CB56D1E-2825-4912-A7B9-288C16181460}" dt="2024-04-17T22:38:35.162" v="18" actId="478"/>
          <ac:graphicFrameMkLst>
            <pc:docMk/>
            <pc:sldMk cId="1838894261" sldId="1098"/>
            <ac:graphicFrameMk id="3" creationId="{6FDBB40E-0BAC-43B1-80B5-731C15B2EDD6}"/>
          </ac:graphicFrameMkLst>
        </pc:graphicFrameChg>
        <pc:graphicFrameChg chg="add mod">
          <ac:chgData name="Chris Stoppel" userId="c7edfece-e87e-4540-b8d1-81d36ad1e45d" providerId="ADAL" clId="{9CB56D1E-2825-4912-A7B9-288C16181460}" dt="2024-04-17T22:38:48.267" v="23" actId="1076"/>
          <ac:graphicFrameMkLst>
            <pc:docMk/>
            <pc:sldMk cId="1838894261" sldId="1098"/>
            <ac:graphicFrameMk id="5" creationId="{C0DBE8B8-C698-4659-8332-13D862919DE7}"/>
          </ac:graphicFrameMkLst>
        </pc:graphicFrameChg>
      </pc:sldChg>
      <pc:sldChg chg="modSp">
        <pc:chgData name="Chris Stoppel" userId="c7edfece-e87e-4540-b8d1-81d36ad1e45d" providerId="ADAL" clId="{9CB56D1E-2825-4912-A7B9-288C16181460}" dt="2024-04-17T22:42:33.387" v="27" actId="20577"/>
        <pc:sldMkLst>
          <pc:docMk/>
          <pc:sldMk cId="2884161060" sldId="1110"/>
        </pc:sldMkLst>
        <pc:spChg chg="mod">
          <ac:chgData name="Chris Stoppel" userId="c7edfece-e87e-4540-b8d1-81d36ad1e45d" providerId="ADAL" clId="{9CB56D1E-2825-4912-A7B9-288C16181460}" dt="2024-04-17T22:42:33.387" v="27" actId="20577"/>
          <ac:spMkLst>
            <pc:docMk/>
            <pc:sldMk cId="2884161060" sldId="1110"/>
            <ac:spMk id="2" creationId="{A4820EE1-151C-4B65-BE55-1E059CA10B88}"/>
          </ac:spMkLst>
        </pc:spChg>
        <pc:spChg chg="mod">
          <ac:chgData name="Chris Stoppel" userId="c7edfece-e87e-4540-b8d1-81d36ad1e45d" providerId="ADAL" clId="{9CB56D1E-2825-4912-A7B9-288C16181460}" dt="2024-04-17T22:42:15.537" v="25" actId="20577"/>
          <ac:spMkLst>
            <pc:docMk/>
            <pc:sldMk cId="2884161060" sldId="1110"/>
            <ac:spMk id="3" creationId="{69A1C52B-0F17-4F26-8D6F-9E773F18E0E6}"/>
          </ac:spMkLst>
        </pc:spChg>
      </pc:sldChg>
      <pc:sldChg chg="modNotesTx">
        <pc:chgData name="Chris Stoppel" userId="c7edfece-e87e-4540-b8d1-81d36ad1e45d" providerId="ADAL" clId="{9CB56D1E-2825-4912-A7B9-288C16181460}" dt="2024-04-17T22:16:42.678" v="5" actId="6549"/>
        <pc:sldMkLst>
          <pc:docMk/>
          <pc:sldMk cId="913583518" sldId="1134"/>
        </pc:sldMkLst>
      </pc:sldChg>
      <pc:sldChg chg="modNotesTx">
        <pc:chgData name="Chris Stoppel" userId="c7edfece-e87e-4540-b8d1-81d36ad1e45d" providerId="ADAL" clId="{9CB56D1E-2825-4912-A7B9-288C16181460}" dt="2024-04-17T22:16:39.118" v="4" actId="6549"/>
        <pc:sldMkLst>
          <pc:docMk/>
          <pc:sldMk cId="3812354357" sldId="1135"/>
        </pc:sldMkLst>
      </pc:sldChg>
      <pc:sldChg chg="addSp delSp modSp modNotesTx">
        <pc:chgData name="Chris Stoppel" userId="c7edfece-e87e-4540-b8d1-81d36ad1e45d" providerId="ADAL" clId="{9CB56D1E-2825-4912-A7B9-288C16181460}" dt="2024-04-17T22:47:43.016" v="61" actId="6549"/>
        <pc:sldMkLst>
          <pc:docMk/>
          <pc:sldMk cId="2060374295" sldId="1138"/>
        </pc:sldMkLst>
        <pc:graphicFrameChg chg="del">
          <ac:chgData name="Chris Stoppel" userId="c7edfece-e87e-4540-b8d1-81d36ad1e45d" providerId="ADAL" clId="{9CB56D1E-2825-4912-A7B9-288C16181460}" dt="2024-04-17T22:35:14.889" v="6" actId="478"/>
          <ac:graphicFrameMkLst>
            <pc:docMk/>
            <pc:sldMk cId="2060374295" sldId="1138"/>
            <ac:graphicFrameMk id="3" creationId="{96F0C6CC-8AB2-40B5-928F-CD01EAC722D4}"/>
          </ac:graphicFrameMkLst>
        </pc:graphicFrameChg>
        <pc:graphicFrameChg chg="add del mod">
          <ac:chgData name="Chris Stoppel" userId="c7edfece-e87e-4540-b8d1-81d36ad1e45d" providerId="ADAL" clId="{9CB56D1E-2825-4912-A7B9-288C16181460}" dt="2024-04-17T22:45:15.306" v="50" actId="478"/>
          <ac:graphicFrameMkLst>
            <pc:docMk/>
            <pc:sldMk cId="2060374295" sldId="1138"/>
            <ac:graphicFrameMk id="4" creationId="{7FF41E98-51AE-490D-AD4D-7057F873CF07}"/>
          </ac:graphicFrameMkLst>
        </pc:graphicFrameChg>
        <pc:graphicFrameChg chg="add mod">
          <ac:chgData name="Chris Stoppel" userId="c7edfece-e87e-4540-b8d1-81d36ad1e45d" providerId="ADAL" clId="{9CB56D1E-2825-4912-A7B9-288C16181460}" dt="2024-04-17T22:45:34.997" v="55" actId="1076"/>
          <ac:graphicFrameMkLst>
            <pc:docMk/>
            <pc:sldMk cId="2060374295" sldId="1138"/>
            <ac:graphicFrameMk id="5" creationId="{7A842AC2-A52E-4C55-838E-F024D7775A95}"/>
          </ac:graphicFrameMkLst>
        </pc:graphicFrameChg>
      </pc:sldChg>
      <pc:sldChg chg="addSp delSp modSp">
        <pc:chgData name="Chris Stoppel" userId="c7edfece-e87e-4540-b8d1-81d36ad1e45d" providerId="ADAL" clId="{9CB56D1E-2825-4912-A7B9-288C16181460}" dt="2024-04-17T22:45:12.397" v="49" actId="1076"/>
        <pc:sldMkLst>
          <pc:docMk/>
          <pc:sldMk cId="592177375" sldId="1140"/>
        </pc:sldMkLst>
        <pc:graphicFrameChg chg="del">
          <ac:chgData name="Chris Stoppel" userId="c7edfece-e87e-4540-b8d1-81d36ad1e45d" providerId="ADAL" clId="{9CB56D1E-2825-4912-A7B9-288C16181460}" dt="2024-04-17T22:16:11.665" v="0" actId="478"/>
          <ac:graphicFrameMkLst>
            <pc:docMk/>
            <pc:sldMk cId="592177375" sldId="1140"/>
            <ac:graphicFrameMk id="3" creationId="{E03047CC-EA20-4651-B988-EE5E2342C95D}"/>
          </ac:graphicFrameMkLst>
        </pc:graphicFrameChg>
        <pc:graphicFrameChg chg="add del mod">
          <ac:chgData name="Chris Stoppel" userId="c7edfece-e87e-4540-b8d1-81d36ad1e45d" providerId="ADAL" clId="{9CB56D1E-2825-4912-A7B9-288C16181460}" dt="2024-04-17T22:35:52.317" v="11" actId="478"/>
          <ac:graphicFrameMkLst>
            <pc:docMk/>
            <pc:sldMk cId="592177375" sldId="1140"/>
            <ac:graphicFrameMk id="4" creationId="{E1AE9C1C-14A1-4881-A2A3-9F0F9827489C}"/>
          </ac:graphicFrameMkLst>
        </pc:graphicFrameChg>
        <pc:graphicFrameChg chg="add del mod">
          <ac:chgData name="Chris Stoppel" userId="c7edfece-e87e-4540-b8d1-81d36ad1e45d" providerId="ADAL" clId="{9CB56D1E-2825-4912-A7B9-288C16181460}" dt="2024-04-17T22:42:53.845" v="28" actId="478"/>
          <ac:graphicFrameMkLst>
            <pc:docMk/>
            <pc:sldMk cId="592177375" sldId="1140"/>
            <ac:graphicFrameMk id="5" creationId="{2F418A95-0674-419F-895F-7E8954DB8FC8}"/>
          </ac:graphicFrameMkLst>
        </pc:graphicFrameChg>
        <pc:graphicFrameChg chg="add del mod">
          <ac:chgData name="Chris Stoppel" userId="c7edfece-e87e-4540-b8d1-81d36ad1e45d" providerId="ADAL" clId="{9CB56D1E-2825-4912-A7B9-288C16181460}" dt="2024-04-17T22:45:03.727" v="46" actId="478"/>
          <ac:graphicFrameMkLst>
            <pc:docMk/>
            <pc:sldMk cId="592177375" sldId="1140"/>
            <ac:graphicFrameMk id="6" creationId="{38E72EAA-FD21-4C9F-9365-61C7C9D03109}"/>
          </ac:graphicFrameMkLst>
        </pc:graphicFrameChg>
        <pc:graphicFrameChg chg="add mod">
          <ac:chgData name="Chris Stoppel" userId="c7edfece-e87e-4540-b8d1-81d36ad1e45d" providerId="ADAL" clId="{9CB56D1E-2825-4912-A7B9-288C16181460}" dt="2024-04-17T22:45:12.397" v="49" actId="1076"/>
          <ac:graphicFrameMkLst>
            <pc:docMk/>
            <pc:sldMk cId="592177375" sldId="1140"/>
            <ac:graphicFrameMk id="7" creationId="{75DCF395-F89D-4C33-8184-4972FE3F5D28}"/>
          </ac:graphicFrameMkLst>
        </pc:graphicFrameChg>
      </pc:sldChg>
    </pc:docChg>
  </pc:docChgLst>
  <pc:docChgLst>
    <pc:chgData name="Chris Stoppel" userId="S::cstoppel@mines.edu::c7edfece-e87e-4540-b8d1-81d36ad1e45d" providerId="AD" clId="Web-{FEB29EA6-D885-345A-13B6-F6E407D3A7CE}"/>
    <pc:docChg chg="addSld delSld">
      <pc:chgData name="Chris Stoppel" userId="S::cstoppel@mines.edu::c7edfece-e87e-4540-b8d1-81d36ad1e45d" providerId="AD" clId="Web-{FEB29EA6-D885-345A-13B6-F6E407D3A7CE}" dt="2024-04-19T18:29:55.039" v="1"/>
      <pc:docMkLst>
        <pc:docMk/>
      </pc:docMkLst>
      <pc:sldChg chg="add del">
        <pc:chgData name="Chris Stoppel" userId="S::cstoppel@mines.edu::c7edfece-e87e-4540-b8d1-81d36ad1e45d" providerId="AD" clId="Web-{FEB29EA6-D885-345A-13B6-F6E407D3A7CE}" dt="2024-04-19T18:29:55.039" v="1"/>
        <pc:sldMkLst>
          <pc:docMk/>
          <pc:sldMk cId="2102815244" sldId="11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5C9C-88A3-CA43-B162-DCC4E1E4BE7D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E5E8-0999-F94A-9937-3F8545B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8ADC5-B0D3-B84C-BBB2-F6DD3574C56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5240D-060A-3E4B-A797-4CE8C69AC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xios.com/local/denver/2024/03/07/golden-colorado-median-apartment-ren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74861-3B78-4426-989D-DF33E7A89C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4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74861-3B78-4426-989D-DF33E7A89C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6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On-top adjustment of $2.3M from Institutional Support to Academic Support (IT Changes) to reflect anticipated future program codes adjustments based on FY2024 Q1 changes.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“FY2024 Budget” is BOT approved June 2023.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“Adjustments” are prior year Q4, Banner-to-WD adjustments, FY2024 beginning clean-up, Q1, Q2, Q3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“FY2024 Forecast” is budget as of March 31, 2024 (Q3)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“Adjustments” are potential FY2024 Q4, FY2025 beginning clean-up, and new FY2025 budget adjustments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“FY2025 Proposed Budget” is proposed BOT budget for May 2024 vote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1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“FY2024 Budget” is BOT approved June 2023.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“Adjustments” are prior year Q4, Banner-to-WD adjustments, FY2024 beginning clean-up, Q1, Q2, Q3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“FY2024 Forecast” is budget as of March 31, 2024 (Q3)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“Adjustments” are potential FY2024 Q4, FY2025 beginning clean-up, and new FY2025 budget adjustments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“FY2025 Proposed Budget” is proposed BOT budget for May 2024 vote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4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Student Services </a:t>
            </a:r>
            <a:r>
              <a:rPr lang="en-US"/>
              <a:t>includes Student Center, Wellness Center, Rec Center, Welcome Center</a:t>
            </a:r>
          </a:p>
          <a:p>
            <a:endParaRPr lang="en-US"/>
          </a:p>
          <a:p>
            <a:r>
              <a:rPr lang="en-US" u="sng"/>
              <a:t>Campus Infrastructure </a:t>
            </a:r>
            <a:r>
              <a:rPr lang="en-US"/>
              <a:t>includes GRL, Green Center Roof, Operations Center, Chiller, Generator, ECEC, Utilities, Jones Road, Ford</a:t>
            </a:r>
          </a:p>
          <a:p>
            <a:endParaRPr lang="en-US"/>
          </a:p>
          <a:p>
            <a:r>
              <a:rPr lang="en-US" u="sng"/>
              <a:t>Academic/Lab </a:t>
            </a:r>
            <a:r>
              <a:rPr lang="en-US"/>
              <a:t>includes Labriola, Beck, Classroom Building, McNeil Hall, Marquez Wing, Brown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1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Mines Park increases related to plan increases for remodeled apartments.</a:t>
            </a:r>
          </a:p>
          <a:p>
            <a:endParaRPr lang="en-US">
              <a:cs typeface="Calibri"/>
            </a:endParaRPr>
          </a:p>
          <a:p>
            <a:r>
              <a:rPr lang="en-US"/>
              <a:t>According to </a:t>
            </a:r>
            <a:r>
              <a:rPr lang="en-US" err="1"/>
              <a:t>Axios</a:t>
            </a:r>
            <a:r>
              <a:rPr lang="en-US"/>
              <a:t> Denver March 2024 (</a:t>
            </a:r>
            <a:r>
              <a:rPr lang="en-US">
                <a:hlinkClick r:id="rId3"/>
              </a:rPr>
              <a:t>https://www.axios.com/local/denver/2024/03/07/golden-colorado-median-apartment-rent</a:t>
            </a:r>
            <a:r>
              <a:rPr lang="en-US"/>
              <a:t>), median rentals for 1 bedroom apartments:</a:t>
            </a:r>
            <a:br>
              <a:rPr lang="en-US">
                <a:cs typeface="+mn-lt"/>
              </a:rPr>
            </a:br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•Golden $1900</a:t>
            </a:r>
            <a:endParaRPr lang="en-US">
              <a:cs typeface="Calibri"/>
            </a:endParaRPr>
          </a:p>
          <a:p>
            <a:r>
              <a:rPr lang="en-US"/>
              <a:t>•Denver $1810</a:t>
            </a:r>
            <a:endParaRPr lang="en-US">
              <a:cs typeface="Calibri"/>
            </a:endParaRPr>
          </a:p>
          <a:p>
            <a:r>
              <a:rPr lang="en-US"/>
              <a:t>•Boulder $1810</a:t>
            </a:r>
            <a:endParaRPr lang="en-US">
              <a:cs typeface="Calibri"/>
            </a:endParaRPr>
          </a:p>
          <a:p>
            <a:r>
              <a:rPr lang="en-US"/>
              <a:t>•Broomfield $1720</a:t>
            </a:r>
            <a:endParaRPr lang="en-US">
              <a:cs typeface="Calibri"/>
            </a:endParaRPr>
          </a:p>
          <a:p>
            <a:r>
              <a:rPr lang="en-US"/>
              <a:t>•Centennial $1700</a:t>
            </a:r>
            <a:endParaRPr lang="en-US">
              <a:cs typeface="Calibri"/>
            </a:endParaRPr>
          </a:p>
          <a:p>
            <a:r>
              <a:rPr lang="en-US"/>
              <a:t>•Westminster $1700</a:t>
            </a:r>
            <a:endParaRPr lang="en-US">
              <a:cs typeface="Calibri"/>
            </a:endParaRPr>
          </a:p>
          <a:p>
            <a:r>
              <a:rPr lang="en-US"/>
              <a:t>•Arvada $1400</a:t>
            </a:r>
            <a:endParaRPr lang="en-US">
              <a:cs typeface="Calibri"/>
            </a:endParaRPr>
          </a:p>
          <a:p>
            <a:r>
              <a:rPr lang="en-US"/>
              <a:t>•Lakewood $1490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Sodexo cost increase is 6%.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5240D-060A-3E4B-A797-4CE8C69AC4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7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8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5106-BA85-A046-A450-43480962F8F7}"/>
              </a:ext>
            </a:extLst>
          </p:cNvPr>
          <p:cNvSpPr/>
          <p:nvPr userDrawn="1"/>
        </p:nvSpPr>
        <p:spPr>
          <a:xfrm>
            <a:off x="-48638" y="-9728"/>
            <a:ext cx="12260094" cy="6265544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82356" y="6356352"/>
            <a:ext cx="3371044" cy="38255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>
                <a:solidFill>
                  <a:schemeClr val="bg1"/>
                </a:solidFill>
              </a:rPr>
              <a:t>Presentation 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20878" y="3287006"/>
            <a:ext cx="911199" cy="0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7ABF0-DEE6-F34C-98A7-7FC5808DF58A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2111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B3FD82-CB41-C84B-B706-06F09C4B7CF1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Subhead, name or date goes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429AB2-51CA-D34A-933D-348196C30A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256" y="-12784"/>
            <a:ext cx="6962859" cy="65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16478-27A8-5948-917C-6E6357F4BB0B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62048D-C5A5-5716-CE8C-6DCFFC526B8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048" y="-10049"/>
            <a:ext cx="5183189" cy="6943412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8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8" y="2072481"/>
            <a:ext cx="3932237" cy="3811588"/>
          </a:xfrm>
        </p:spPr>
        <p:txBody>
          <a:bodyPr>
            <a:normAutofit/>
          </a:bodyPr>
          <a:lstStyle>
            <a:lvl1pPr marL="457189" indent="-457189">
              <a:lnSpc>
                <a:spcPct val="110000"/>
              </a:lnSpc>
              <a:buFont typeface="Arial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60575-13BE-A36C-FFF8-09C00954738A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9638-9519-5646-BC6C-4C995584BC00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4A11B-5897-B590-CDE1-005B75AD4842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6899B-D311-B446-8DBB-7D61E82846C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6B92B-1ACD-2D28-1E66-7DDC8A3DCC43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– Solid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561760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presentation’s title slide is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CC462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2020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F99A2-2089-FBDC-7693-581F28301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01" y="0"/>
            <a:ext cx="2400625" cy="8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3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>
            <a:solidFill>
              <a:srgbClr val="CC46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Font typeface="Roboto" panose="02000000000000000000" pitchFamily="2" charset="0"/>
              <a:buChar char="–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2"/>
              </a:buClr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‒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4DFA0-3257-B044-87EF-16154359E2FC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1405B1-B61E-0943-909C-EFA16B5E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E45351-7C7C-0BD3-0A72-05389CD4B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1" y="6335687"/>
            <a:ext cx="1562009" cy="5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6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3926">
          <p15:clr>
            <a:srgbClr val="FBAE40"/>
          </p15:clr>
        </p15:guide>
        <p15:guide id="3" pos="600">
          <p15:clr>
            <a:srgbClr val="FBAE40"/>
          </p15:clr>
        </p15:guide>
        <p15:guide id="4" orient="horz" pos="2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728" y="-9729"/>
            <a:ext cx="12201728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15021-AF61-AF4F-9B48-1343FD8CB059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3754F-5694-8D25-7AE6-8357A14ED4C2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2111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9728" y="6265545"/>
            <a:ext cx="1220172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4F96ED-A9FD-072C-2FFC-0F1493AF7718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29617-3EE6-934F-B272-92B6163ABCA3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726A8A-EE8D-5E46-29B1-40AD18CE525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1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53E08-80AB-B043-979E-87B7A1E7EB2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8F548-3D17-FF48-BB13-6F2532012EE8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EA07-1225-FE4C-917E-74A024F5E428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5503D-B792-5157-3D4E-2AFBA3EE76A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424" y="6354364"/>
            <a:ext cx="4464148" cy="450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195860-2CCD-1BF3-2ABA-D0CFB21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6"/>
            <a:ext cx="105156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131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048" y="-10048"/>
            <a:ext cx="12202048" cy="6868048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5E2E4-05B3-B9EC-A480-E55FE3BFE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256" y="-12784"/>
            <a:ext cx="6962859" cy="659958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9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439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4"/>
            <a:ext cx="4862405" cy="179408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3" y="3052261"/>
            <a:ext cx="4862404" cy="1975926"/>
          </a:xfrm>
        </p:spPr>
        <p:txBody>
          <a:bodyPr/>
          <a:lstStyle>
            <a:lvl1pPr>
              <a:lnSpc>
                <a:spcPct val="11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3"/>
            <a:ext cx="689099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Arial" panose="020B0604020202020204" pitchFamily="34" charset="0"/>
                <a:ea typeface="Gotham Bold" charset="0"/>
                <a:cs typeface="Arial" panose="020B0604020202020204" pitchFamily="34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53956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1314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1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10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10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65DC470F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ED990A1.xls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_5C020050.xlsx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_1EE4C8DC.xlsx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3F429631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F07997B4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_2015C337.xlsx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_5B6AAB3F.xlsx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_A16CBE2D.xlsx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05564D-3AB4-45BA-97DB-EF56503E8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FY2025 Budget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FC0189-CB12-4386-848D-7AF9C5E89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Board of Trustees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May 3,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7C37-602E-A642-90E1-EEB1307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Investments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F2F4D-3F09-C0C7-E837-77A498810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8680-B787-4261-FA34-645D89D9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FY2025 Expense Unknowns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343D-7DC5-0BB9-5C9C-F90B2D1B1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03" y="1580061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7965" indent="-227965"/>
            <a:r>
              <a:rPr lang="en-US" i="1">
                <a:latin typeface="Arial"/>
                <a:cs typeface="Arial"/>
              </a:rPr>
              <a:t>Colorado Promise </a:t>
            </a:r>
            <a:r>
              <a:rPr lang="en-US">
                <a:latin typeface="Arial"/>
                <a:cs typeface="Arial"/>
              </a:rPr>
              <a:t>– If mandated (FY26?), we will likely need to expand financial aid to include a “promise” program similar to other CO state institutions</a:t>
            </a:r>
          </a:p>
          <a:p>
            <a:pPr marL="227965" indent="-227965"/>
            <a:r>
              <a:rPr lang="en-US" i="1">
                <a:latin typeface="Arial"/>
                <a:cs typeface="Arial"/>
              </a:rPr>
              <a:t>Dining</a:t>
            </a:r>
            <a:r>
              <a:rPr lang="en-US">
                <a:latin typeface="Arial"/>
                <a:cs typeface="Arial"/>
              </a:rPr>
              <a:t> – The cost of food continues to impact the dining contract with Sodexo FY25 - amount not solidified yet  </a:t>
            </a:r>
          </a:p>
          <a:p>
            <a:pPr marL="227965" indent="-227965"/>
            <a:r>
              <a:rPr lang="en-US" i="1">
                <a:latin typeface="Arial"/>
                <a:cs typeface="Arial"/>
              </a:rPr>
              <a:t>Pell</a:t>
            </a:r>
            <a:r>
              <a:rPr lang="en-US">
                <a:latin typeface="Arial"/>
                <a:cs typeface="Arial"/>
              </a:rPr>
              <a:t> – The new FAFSA rollout delay, along with new calculation approach for need is presenting issues in understanding the full fall 2024 financial aid picture at this time</a:t>
            </a:r>
            <a:endParaRPr lang="en-US"/>
          </a:p>
          <a:p>
            <a:pPr marL="227965" indent="-227965"/>
            <a:r>
              <a:rPr lang="en-US" i="1">
                <a:latin typeface="Arial"/>
                <a:cs typeface="Arial"/>
              </a:rPr>
              <a:t>Enrollment</a:t>
            </a:r>
            <a:r>
              <a:rPr lang="en-US">
                <a:latin typeface="Arial"/>
                <a:cs typeface="Arial"/>
              </a:rPr>
              <a:t> – In addition to the FAFSA rollout issues, there is a ripple impact on student decisions as all higher education is seeing a timeline shift in the undergraduate cycle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8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935A-DEC5-4AE4-902A-3EB74F00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Proposed Budget Investments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General Fund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3220B4-3599-465E-B387-5EF14FD98C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209672"/>
              </p:ext>
            </p:extLst>
          </p:nvPr>
        </p:nvGraphicFramePr>
        <p:xfrm>
          <a:off x="174661" y="1825625"/>
          <a:ext cx="11938570" cy="33375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75406">
                  <a:extLst>
                    <a:ext uri="{9D8B030D-6E8A-4147-A177-3AD203B41FA5}">
                      <a16:colId xmlns:a16="http://schemas.microsoft.com/office/drawing/2014/main" val="38400870"/>
                    </a:ext>
                  </a:extLst>
                </a:gridCol>
                <a:gridCol w="1869897">
                  <a:extLst>
                    <a:ext uri="{9D8B030D-6E8A-4147-A177-3AD203B41FA5}">
                      <a16:colId xmlns:a16="http://schemas.microsoft.com/office/drawing/2014/main" val="429429666"/>
                    </a:ext>
                  </a:extLst>
                </a:gridCol>
                <a:gridCol w="1827200">
                  <a:extLst>
                    <a:ext uri="{9D8B030D-6E8A-4147-A177-3AD203B41FA5}">
                      <a16:colId xmlns:a16="http://schemas.microsoft.com/office/drawing/2014/main" val="1971887915"/>
                    </a:ext>
                  </a:extLst>
                </a:gridCol>
                <a:gridCol w="1968497">
                  <a:extLst>
                    <a:ext uri="{9D8B030D-6E8A-4147-A177-3AD203B41FA5}">
                      <a16:colId xmlns:a16="http://schemas.microsoft.com/office/drawing/2014/main" val="4228542458"/>
                    </a:ext>
                  </a:extLst>
                </a:gridCol>
                <a:gridCol w="1348785">
                  <a:extLst>
                    <a:ext uri="{9D8B030D-6E8A-4147-A177-3AD203B41FA5}">
                      <a16:colId xmlns:a16="http://schemas.microsoft.com/office/drawing/2014/main" val="4034336897"/>
                    </a:ext>
                  </a:extLst>
                </a:gridCol>
                <a:gridCol w="1348785">
                  <a:extLst>
                    <a:ext uri="{9D8B030D-6E8A-4147-A177-3AD203B41FA5}">
                      <a16:colId xmlns:a16="http://schemas.microsoft.com/office/drawing/2014/main" val="1725616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Category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Continuing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Temporary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FTE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20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Mandatory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$6,618,108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$(585,649)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$5,934,292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32.5%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47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Employee Support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3,163,282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13,000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3,176,282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17.1%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4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System and Infrastructure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1,388,239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40,625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1,428,864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7.7%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1.325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216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Enrollment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3,089,765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(800,000)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2,289,765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12.3%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1.000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Investment in Faculty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3,921,550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2,357,492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6,368,787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33.8%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8.000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67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E&amp;I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760,408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760,408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4.1%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1.000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051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Other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(352,893)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(1,035,027)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(1,387,920)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(7.5%)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27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$18,588,459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$(9,559)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$18,570,900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100.0%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11.325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656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58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935A-DEC5-4AE4-902A-3EB74F00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Proposed Budget Investments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Auxiliary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3220B4-3599-465E-B387-5EF14FD98C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702601"/>
              </p:ext>
            </p:extLst>
          </p:nvPr>
        </p:nvGraphicFramePr>
        <p:xfrm>
          <a:off x="174661" y="1951964"/>
          <a:ext cx="11938570" cy="2595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10328">
                  <a:extLst>
                    <a:ext uri="{9D8B030D-6E8A-4147-A177-3AD203B41FA5}">
                      <a16:colId xmlns:a16="http://schemas.microsoft.com/office/drawing/2014/main" val="38400870"/>
                    </a:ext>
                  </a:extLst>
                </a:gridCol>
                <a:gridCol w="2928135">
                  <a:extLst>
                    <a:ext uri="{9D8B030D-6E8A-4147-A177-3AD203B41FA5}">
                      <a16:colId xmlns:a16="http://schemas.microsoft.com/office/drawing/2014/main" val="429429666"/>
                    </a:ext>
                  </a:extLst>
                </a:gridCol>
                <a:gridCol w="2260314">
                  <a:extLst>
                    <a:ext uri="{9D8B030D-6E8A-4147-A177-3AD203B41FA5}">
                      <a16:colId xmlns:a16="http://schemas.microsoft.com/office/drawing/2014/main" val="1971887915"/>
                    </a:ext>
                  </a:extLst>
                </a:gridCol>
                <a:gridCol w="2219218">
                  <a:extLst>
                    <a:ext uri="{9D8B030D-6E8A-4147-A177-3AD203B41FA5}">
                      <a16:colId xmlns:a16="http://schemas.microsoft.com/office/drawing/2014/main" val="4228542458"/>
                    </a:ext>
                  </a:extLst>
                </a:gridCol>
                <a:gridCol w="1520575">
                  <a:extLst>
                    <a:ext uri="{9D8B030D-6E8A-4147-A177-3AD203B41FA5}">
                      <a16:colId xmlns:a16="http://schemas.microsoft.com/office/drawing/2014/main" val="4034336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Category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Continuing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Temporary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FTE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20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Mandatory*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$5,990,776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$5,990,776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195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Employee Support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160,023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160,023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Enrollment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231,880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231,880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3.000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86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Systems and Infrastructure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154,332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84,375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238,707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1.675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499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Arial"/>
                          <a:cs typeface="Arial"/>
                        </a:rPr>
                        <a:t>CPES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352,893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latin typeface="Arial"/>
                          <a:cs typeface="Arial"/>
                        </a:rPr>
                        <a:t>352,893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542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$6,889,904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$84,375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$6,974,279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4.675</a:t>
                      </a:r>
                    </a:p>
                  </a:txBody>
                  <a:tcPr>
                    <a:lnL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1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6569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AD7BD8-5303-4540-B607-7C9AF60C5218}"/>
              </a:ext>
            </a:extLst>
          </p:cNvPr>
          <p:cNvSpPr txBox="1"/>
          <p:nvPr/>
        </p:nvSpPr>
        <p:spPr>
          <a:xfrm>
            <a:off x="174661" y="1561613"/>
            <a:ext cx="40835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Undesignated Auxiliaries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8205-11CD-47F1-B4CC-4B53A69B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FY2025 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91DB4-22AB-4E02-88F5-777DFCDA4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47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4EE8-9E3F-4921-97CF-D5C9304F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06" y="0"/>
            <a:ext cx="10515600" cy="1325563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FY2025 Proposed Budget: General Fund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842AC2-A52E-4C55-838E-F024D7775A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582713"/>
              </p:ext>
            </p:extLst>
          </p:nvPr>
        </p:nvGraphicFramePr>
        <p:xfrm>
          <a:off x="1207425" y="1106088"/>
          <a:ext cx="9777149" cy="488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29371" imgH="3410001" progId="Excel.Sheet.12">
                  <p:embed/>
                </p:oleObj>
              </mc:Choice>
              <mc:Fallback>
                <p:oleObj name="Worksheet" r:id="rId3" imgW="6829371" imgH="341000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A842AC2-A52E-4C55-838E-F024D7775A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7425" y="1106088"/>
                        <a:ext cx="9777149" cy="488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37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8506-6A06-42EA-AFD9-5F4E389F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67" y="0"/>
            <a:ext cx="10515600" cy="1325563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FY2025 Proposed Budget: Auxiliaries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DCF395-F89D-4C33-8184-4972FE3F5D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80670"/>
              </p:ext>
            </p:extLst>
          </p:nvPr>
        </p:nvGraphicFramePr>
        <p:xfrm>
          <a:off x="1174800" y="1147251"/>
          <a:ext cx="9842399" cy="491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29371" imgH="3410001" progId="Excel.Sheet.12">
                  <p:embed/>
                </p:oleObj>
              </mc:Choice>
              <mc:Fallback>
                <p:oleObj name="Worksheet" r:id="rId3" imgW="6829371" imgH="3410001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5DCF395-F89D-4C33-8184-4972FE3F5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4800" y="1147251"/>
                        <a:ext cx="9842399" cy="491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17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FBC0-2653-4253-BF23-BDCA5DDF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Resolution on the FY2025 Budget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769D9-0878-40E5-8635-183B7396F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79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Resolution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endParaRPr lang="en-US"/>
          </a:p>
          <a:p>
            <a:pPr algn="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3890" y="1086041"/>
            <a:ext cx="11319170" cy="52534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rgbClr val="21314D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389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‒"/>
              <a:defRPr sz="2400" b="0" i="0" kern="1200">
                <a:solidFill>
                  <a:srgbClr val="21314D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b="0" i="0" kern="1200">
                <a:solidFill>
                  <a:srgbClr val="21314D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21314D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b="0" i="0" kern="1200">
                <a:solidFill>
                  <a:srgbClr val="21314D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latin typeface="Arial"/>
                <a:cs typeface="Arial"/>
              </a:rPr>
              <a:t>Pursuant to authority conferred by §23-41-104(1), C.R.S. (2012) and as required by §23-5-119.5(1), C.R.S. (2012), the Board of Trustees has the responsibility and authority for the financial management of the School including the setting of tuition and fees and the approval of the budget. </a:t>
            </a:r>
            <a:endParaRPr lang="en-US">
              <a:latin typeface="Calibri" panose="020F0502020204030204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latin typeface="Arial"/>
                <a:cs typeface="Arial"/>
              </a:rPr>
              <a:t>Be it resolved that </a:t>
            </a:r>
            <a:r>
              <a:rPr lang="en-US" i="1">
                <a:latin typeface="Arial"/>
                <a:cs typeface="Arial"/>
              </a:rPr>
              <a:t>the Finance and Audit Committee has reviewed the proposed budget for the Fiscal Year 2025 and recommends to the Board of Trustees the Fiscal Year 2025 budget consisting of</a:t>
            </a:r>
            <a:r>
              <a:rPr lang="en-US">
                <a:latin typeface="Arial"/>
                <a:cs typeface="Arial"/>
              </a:rPr>
              <a:t>:</a:t>
            </a:r>
            <a:endParaRPr lang="en-US"/>
          </a:p>
          <a:p>
            <a:pPr marL="913765" lvl="1"/>
            <a:r>
              <a:rPr lang="en-US" sz="2000">
                <a:latin typeface="Arial"/>
                <a:cs typeface="Arial"/>
              </a:rPr>
              <a:t>Total GF operating revenue of </a:t>
            </a:r>
            <a:r>
              <a:rPr lang="en-US" sz="2000" b="1">
                <a:latin typeface="Arial"/>
                <a:cs typeface="Arial"/>
              </a:rPr>
              <a:t>$280.84M</a:t>
            </a:r>
            <a:r>
              <a:rPr lang="en-US" sz="2000">
                <a:latin typeface="Arial"/>
                <a:cs typeface="Arial"/>
              </a:rPr>
              <a:t>;</a:t>
            </a:r>
            <a:endParaRPr lang="en-US" sz="2000" b="1">
              <a:latin typeface="Arial"/>
              <a:cs typeface="Arial"/>
            </a:endParaRPr>
          </a:p>
          <a:p>
            <a:pPr marL="913765" lvl="1"/>
            <a:r>
              <a:rPr lang="en-US" sz="2000">
                <a:latin typeface="Arial"/>
                <a:cs typeface="Arial"/>
              </a:rPr>
              <a:t>Total GF operating expenses of </a:t>
            </a:r>
            <a:r>
              <a:rPr lang="en-US" sz="2000" b="1">
                <a:latin typeface="Arial"/>
                <a:cs typeface="Arial"/>
              </a:rPr>
              <a:t>$276.73M</a:t>
            </a:r>
            <a:r>
              <a:rPr lang="en-US" sz="2000">
                <a:latin typeface="Arial"/>
                <a:cs typeface="Arial"/>
              </a:rPr>
              <a:t>;</a:t>
            </a:r>
            <a:endParaRPr lang="en-US" sz="2000" b="1">
              <a:latin typeface="Arial"/>
              <a:cs typeface="Arial"/>
            </a:endParaRPr>
          </a:p>
          <a:p>
            <a:pPr marL="913765" lvl="1"/>
            <a:r>
              <a:rPr lang="en-US" sz="2000">
                <a:latin typeface="Arial"/>
                <a:cs typeface="Arial"/>
              </a:rPr>
              <a:t>Total Aux operating revenue of </a:t>
            </a:r>
            <a:r>
              <a:rPr lang="en-US" sz="2000" b="1">
                <a:latin typeface="Arial"/>
                <a:cs typeface="Arial"/>
              </a:rPr>
              <a:t>$41.48M</a:t>
            </a:r>
            <a:r>
              <a:rPr lang="en-US" sz="2000">
                <a:latin typeface="Arial"/>
                <a:cs typeface="Arial"/>
              </a:rPr>
              <a:t>;</a:t>
            </a:r>
            <a:endParaRPr lang="en-US" sz="2000" b="1">
              <a:latin typeface="Arial"/>
              <a:cs typeface="Arial"/>
            </a:endParaRPr>
          </a:p>
          <a:p>
            <a:pPr marL="913765" lvl="1"/>
            <a:r>
              <a:rPr lang="en-US" sz="2000">
                <a:latin typeface="Arial"/>
                <a:cs typeface="Arial"/>
              </a:rPr>
              <a:t>Total Aux operating expenses of </a:t>
            </a:r>
            <a:r>
              <a:rPr lang="en-US" sz="2000" b="1">
                <a:latin typeface="Arial"/>
                <a:cs typeface="Arial"/>
              </a:rPr>
              <a:t>$47.98M</a:t>
            </a:r>
            <a:r>
              <a:rPr lang="en-US" sz="2000">
                <a:latin typeface="Arial"/>
                <a:cs typeface="Arial"/>
              </a:rPr>
              <a:t>;</a:t>
            </a:r>
          </a:p>
          <a:p>
            <a:pPr marL="913765" lvl="1"/>
            <a:r>
              <a:rPr lang="en-US" sz="2000" b="1">
                <a:latin typeface="Arial"/>
                <a:cs typeface="Arial"/>
              </a:rPr>
              <a:t>2.9%</a:t>
            </a:r>
            <a:r>
              <a:rPr lang="en-US" sz="2000">
                <a:latin typeface="Arial"/>
                <a:cs typeface="Arial"/>
              </a:rPr>
              <a:t> increase for undergraduate resident rate;</a:t>
            </a:r>
          </a:p>
          <a:p>
            <a:pPr marL="913765" lvl="1"/>
            <a:r>
              <a:rPr lang="en-US" sz="2000" b="1">
                <a:latin typeface="Arial"/>
                <a:cs typeface="Arial"/>
              </a:rPr>
              <a:t>3.0%</a:t>
            </a:r>
            <a:r>
              <a:rPr lang="en-US" sz="2000">
                <a:latin typeface="Arial"/>
                <a:cs typeface="Arial"/>
              </a:rPr>
              <a:t> increase for undergraduate nonresident, graduate, faculty-led, and online tuition rates;</a:t>
            </a:r>
          </a:p>
          <a:p>
            <a:pPr marL="913765" lvl="1"/>
            <a:r>
              <a:rPr lang="en-US" sz="2000">
                <a:latin typeface="Arial"/>
                <a:cs typeface="Arial"/>
              </a:rPr>
              <a:t>Increases to room and board rates averaging </a:t>
            </a:r>
            <a:r>
              <a:rPr lang="en-US" sz="2000" b="1">
                <a:latin typeface="Arial"/>
                <a:cs typeface="Arial"/>
              </a:rPr>
              <a:t>4.6%</a:t>
            </a:r>
            <a:r>
              <a:rPr lang="en-US" sz="2000">
                <a:latin typeface="Arial"/>
                <a:cs typeface="Arial"/>
              </a:rPr>
              <a:t>;</a:t>
            </a:r>
          </a:p>
          <a:p>
            <a:pPr marL="913765" lvl="1"/>
            <a:r>
              <a:rPr lang="en-US" sz="2000">
                <a:latin typeface="Arial"/>
                <a:cs typeface="Arial"/>
              </a:rPr>
              <a:t>Increases to mandatory fees averaging </a:t>
            </a:r>
            <a:r>
              <a:rPr lang="en-US" sz="2000" b="1">
                <a:latin typeface="Arial"/>
                <a:cs typeface="Arial"/>
              </a:rPr>
              <a:t>6.7%</a:t>
            </a:r>
            <a:r>
              <a:rPr lang="en-US" sz="2000">
                <a:latin typeface="Arial"/>
                <a:cs typeface="Arial"/>
              </a:rPr>
              <a:t>; and</a:t>
            </a:r>
          </a:p>
          <a:p>
            <a:pPr marL="913765" lvl="1"/>
            <a:r>
              <a:rPr lang="en-US" sz="2000">
                <a:latin typeface="Arial"/>
                <a:cs typeface="Arial"/>
              </a:rPr>
              <a:t>Changes in other fees and charges</a:t>
            </a:r>
          </a:p>
        </p:txBody>
      </p:sp>
    </p:spTree>
    <p:extLst>
      <p:ext uri="{BB962C8B-B14F-4D97-AF65-F5344CB8AC3E}">
        <p14:creationId xmlns:p14="http://schemas.microsoft.com/office/powerpoint/2010/main" val="240873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6B30-5CAE-69A7-DCC0-7E10DAE0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770E8-908E-7439-B3CF-A0AC1E414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E5B3-199F-4278-8D69-C3DA1584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Next Year's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03AB5-4BF5-4752-A7BC-FBDD68496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6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8C1B-D4E1-49CD-BB98-1FFB7B1C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32" y="134257"/>
            <a:ext cx="10515600" cy="743178"/>
          </a:xfrm>
        </p:spPr>
        <p:txBody>
          <a:bodyPr>
            <a:normAutofit/>
          </a:bodyPr>
          <a:lstStyle/>
          <a:p>
            <a:r>
              <a:rPr lang="en-US" sz="3600"/>
              <a:t>Summary of Unrestricted Net Assets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BF2441-65D1-4951-A273-10E54328F36B}"/>
              </a:ext>
            </a:extLst>
          </p:cNvPr>
          <p:cNvGraphicFramePr>
            <a:graphicFrameLocks noGrp="1"/>
          </p:cNvGraphicFramePr>
          <p:nvPr/>
        </p:nvGraphicFramePr>
        <p:xfrm>
          <a:off x="534894" y="892153"/>
          <a:ext cx="10424438" cy="15940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55856">
                  <a:extLst>
                    <a:ext uri="{9D8B030D-6E8A-4147-A177-3AD203B41FA5}">
                      <a16:colId xmlns:a16="http://schemas.microsoft.com/office/drawing/2014/main" val="2181920897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65418208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2859554957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2873782699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3093720205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4098616422"/>
                    </a:ext>
                  </a:extLst>
                </a:gridCol>
                <a:gridCol w="1328097">
                  <a:extLst>
                    <a:ext uri="{9D8B030D-6E8A-4147-A177-3AD203B41FA5}">
                      <a16:colId xmlns:a16="http://schemas.microsoft.com/office/drawing/2014/main" val="2826744907"/>
                    </a:ext>
                  </a:extLst>
                </a:gridCol>
              </a:tblGrid>
              <a:tr h="263336">
                <a:tc>
                  <a:txBody>
                    <a:bodyPr/>
                    <a:lstStyle/>
                    <a:p>
                      <a:pPr algn="r"/>
                      <a:r>
                        <a:rPr lang="en-US" sz="1100" i="1">
                          <a:latin typeface="Arial"/>
                          <a:cs typeface="Arial"/>
                        </a:rPr>
                        <a:t>($ in millions)</a:t>
                      </a:r>
                    </a:p>
                  </a:txBody>
                  <a:tcPr anchor="b"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FY18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FY19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FY20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FY21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FY22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32720"/>
                  </a:ext>
                </a:extLst>
              </a:tr>
              <a:tr h="249476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Undesignated – Short Term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$24.5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$28.7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$41.1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$55.9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$43.3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$32.0</a:t>
                      </a:r>
                    </a:p>
                  </a:txBody>
                  <a:tcPr marT="18288" marB="18288"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432885"/>
                  </a:ext>
                </a:extLst>
              </a:tr>
              <a:tr h="249476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Undesignated – Long Term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18.1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17.8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84309"/>
                  </a:ext>
                </a:extLst>
              </a:tr>
              <a:tr h="249476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Undesignated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$42.2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$45.8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$57.4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$76.7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$61.4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$49.8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998043"/>
                  </a:ext>
                </a:extLst>
              </a:tr>
              <a:tr h="249476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Designated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71.5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67.6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78.4</a:t>
                      </a:r>
                      <a:endParaRPr 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85.9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101.3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87.2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67513"/>
                  </a:ext>
                </a:extLst>
              </a:tr>
              <a:tr h="306626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T="18288" marB="18288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$113.7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$113.4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$135.8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$162.6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$162.7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$137.0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63737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C16B58-6454-43F8-A8F7-DBE1D8A1FD65}"/>
              </a:ext>
            </a:extLst>
          </p:cNvPr>
          <p:cNvGraphicFramePr>
            <a:graphicFrameLocks noGrp="1"/>
          </p:cNvGraphicFramePr>
          <p:nvPr/>
        </p:nvGraphicFramePr>
        <p:xfrm>
          <a:off x="561534" y="2579298"/>
          <a:ext cx="7114784" cy="36349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99136">
                  <a:extLst>
                    <a:ext uri="{9D8B030D-6E8A-4147-A177-3AD203B41FA5}">
                      <a16:colId xmlns:a16="http://schemas.microsoft.com/office/drawing/2014/main" val="2345298713"/>
                    </a:ext>
                  </a:extLst>
                </a:gridCol>
                <a:gridCol w="1107824">
                  <a:extLst>
                    <a:ext uri="{9D8B030D-6E8A-4147-A177-3AD203B41FA5}">
                      <a16:colId xmlns:a16="http://schemas.microsoft.com/office/drawing/2014/main" val="2950072007"/>
                    </a:ext>
                  </a:extLst>
                </a:gridCol>
                <a:gridCol w="1107824">
                  <a:extLst>
                    <a:ext uri="{9D8B030D-6E8A-4147-A177-3AD203B41FA5}">
                      <a16:colId xmlns:a16="http://schemas.microsoft.com/office/drawing/2014/main" val="2096200132"/>
                    </a:ext>
                  </a:extLst>
                </a:gridCol>
              </a:tblGrid>
              <a:tr h="305141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Designated Reserves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FY22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</a:t>
                      </a:r>
                    </a:p>
                  </a:txBody>
                  <a:tcPr>
                    <a:solidFill>
                      <a:srgbClr val="213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69400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/ Research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$43.6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$43.8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388732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marL="457189" marR="0" lvl="1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Up, Research Dev,</a:t>
                      </a:r>
                      <a:r>
                        <a:rPr lang="en-US" sz="1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Forward</a:t>
                      </a: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30.5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33.0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543590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Equipment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193523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Gifts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034035"/>
                  </a:ext>
                </a:extLst>
              </a:tr>
              <a:tr h="215204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(CGS, Ext. Lab Sales, NU Agreement, Research Cost Share)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63380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$24.2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$14.9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029652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  <a:r>
                        <a:rPr lang="en-US" sz="1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Fees / Health Insurance / Orgs.</a:t>
                      </a:r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13.5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10.9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340720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Senate Bill 003 / Financial Aid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10.6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37109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lvl="1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i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271017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Management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$1.6</a:t>
                      </a:r>
                    </a:p>
                  </a:txBody>
                  <a:tcPr marT="18288" marB="18288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$1.6</a:t>
                      </a:r>
                    </a:p>
                  </a:txBody>
                  <a:tcPr marT="18288" marB="1828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012754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Designated</a:t>
                      </a:r>
                    </a:p>
                  </a:txBody>
                  <a:tcPr marT="18288" marB="1828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$0.7</a:t>
                      </a:r>
                    </a:p>
                  </a:txBody>
                  <a:tcPr marT="18288" marB="1828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$0.4</a:t>
                      </a:r>
                    </a:p>
                  </a:txBody>
                  <a:tcPr marT="18288" marB="1828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751506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(excluding Capital Projects)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$70.1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$60.9</a:t>
                      </a:r>
                    </a:p>
                  </a:txBody>
                  <a:tcPr marT="18288" marB="1828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83254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Capital Projects</a:t>
                      </a:r>
                    </a:p>
                  </a:txBody>
                  <a:tcPr marT="18288" marB="18288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31.2</a:t>
                      </a:r>
                    </a:p>
                  </a:txBody>
                  <a:tcPr marT="18288" marB="18288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27.0</a:t>
                      </a:r>
                    </a:p>
                  </a:txBody>
                  <a:tcPr marT="18288" marB="18288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133576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Designated Reserves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$101.3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377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$87.2</a:t>
                      </a:r>
                    </a:p>
                  </a:txBody>
                  <a:tcPr marT="18288" marB="1828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233227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C070975-ADF8-4C83-8088-E3134C6208E7}"/>
              </a:ext>
            </a:extLst>
          </p:cNvPr>
          <p:cNvSpPr/>
          <p:nvPr/>
        </p:nvSpPr>
        <p:spPr>
          <a:xfrm>
            <a:off x="8647637" y="1908177"/>
            <a:ext cx="2465921" cy="276999"/>
          </a:xfrm>
          <a:prstGeom prst="ellipse">
            <a:avLst/>
          </a:prstGeom>
          <a:noFill/>
          <a:ln>
            <a:solidFill>
              <a:srgbClr val="D249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007854-DCDC-4AB7-B3F8-3A90A9C820B6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7763774" y="2144610"/>
            <a:ext cx="1244989" cy="598590"/>
          </a:xfrm>
          <a:prstGeom prst="straightConnector1">
            <a:avLst/>
          </a:prstGeom>
          <a:ln>
            <a:solidFill>
              <a:srgbClr val="DA5F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51B3E1C-1156-4160-ADDF-36833291C750}"/>
              </a:ext>
            </a:extLst>
          </p:cNvPr>
          <p:cNvSpPr txBox="1"/>
          <p:nvPr/>
        </p:nvSpPr>
        <p:spPr>
          <a:xfrm>
            <a:off x="8016977" y="4577196"/>
            <a:ext cx="3613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D24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Spent $5M of SB003 Fund on Classroom Building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6272-714E-4DC9-8679-D743729A0C28}"/>
              </a:ext>
            </a:extLst>
          </p:cNvPr>
          <p:cNvSpPr txBox="1"/>
          <p:nvPr/>
        </p:nvSpPr>
        <p:spPr>
          <a:xfrm>
            <a:off x="8014352" y="4210330"/>
            <a:ext cx="397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CC46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Spent $4M of Acad Constr. Fee on Classroom Building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C8435A-62C0-4142-B7D0-DE5AFB7FA7C1}"/>
              </a:ext>
            </a:extLst>
          </p:cNvPr>
          <p:cNvCxnSpPr>
            <a:cxnSpLocks/>
          </p:cNvCxnSpPr>
          <p:nvPr/>
        </p:nvCxnSpPr>
        <p:spPr>
          <a:xfrm flipH="1" flipV="1">
            <a:off x="7676317" y="4614347"/>
            <a:ext cx="281561" cy="83314"/>
          </a:xfrm>
          <a:prstGeom prst="straightConnector1">
            <a:avLst/>
          </a:prstGeom>
          <a:ln>
            <a:solidFill>
              <a:srgbClr val="8B8D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BFC0F2-1214-4948-9E77-1BF6D3E353CD}"/>
              </a:ext>
            </a:extLst>
          </p:cNvPr>
          <p:cNvCxnSpPr>
            <a:cxnSpLocks/>
            <a:stCxn id="9" idx="1"/>
            <a:endCxn id="5" idx="3"/>
          </p:cNvCxnSpPr>
          <p:nvPr/>
        </p:nvCxnSpPr>
        <p:spPr>
          <a:xfrm flipH="1">
            <a:off x="7676318" y="4348830"/>
            <a:ext cx="338034" cy="47930"/>
          </a:xfrm>
          <a:prstGeom prst="straightConnector1">
            <a:avLst/>
          </a:prstGeom>
          <a:ln>
            <a:solidFill>
              <a:srgbClr val="8B8D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0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79D2A5-478F-431E-BBAD-E64428639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41" y="225328"/>
            <a:ext cx="7981574" cy="5798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219C3-9FEE-491C-99FA-E45F094D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7839"/>
          </a:xfrm>
        </p:spPr>
        <p:txBody>
          <a:bodyPr/>
          <a:lstStyle/>
          <a:p>
            <a:r>
              <a:rPr lang="en-US"/>
              <a:t>Debt Outstanding by Purpose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8E89058-7C67-4E5E-81BD-FC2253241E3B}"/>
              </a:ext>
            </a:extLst>
          </p:cNvPr>
          <p:cNvSpPr txBox="1"/>
          <p:nvPr/>
        </p:nvSpPr>
        <p:spPr>
          <a:xfrm>
            <a:off x="4686300" y="6401839"/>
            <a:ext cx="102597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4/1/2024.  Includes capital lease for 1750 Jackson which had a value of $42.0M as of 6/30/2023.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9773-4613-4B52-AD02-3F13EA5AD97B}"/>
              </a:ext>
            </a:extLst>
          </p:cNvPr>
          <p:cNvSpPr txBox="1"/>
          <p:nvPr/>
        </p:nvSpPr>
        <p:spPr>
          <a:xfrm>
            <a:off x="4686300" y="5878622"/>
            <a:ext cx="228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Total Debt = $725M*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77B6CAD-8140-4996-85B0-8FFAD0FFDE93}"/>
              </a:ext>
            </a:extLst>
          </p:cNvPr>
          <p:cNvSpPr/>
          <p:nvPr/>
        </p:nvSpPr>
        <p:spPr>
          <a:xfrm rot="16784256">
            <a:off x="4007108" y="971360"/>
            <a:ext cx="3781856" cy="4472171"/>
          </a:xfrm>
          <a:prstGeom prst="arc">
            <a:avLst>
              <a:gd name="adj1" fmla="val 16151985"/>
              <a:gd name="adj2" fmla="val 2096391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DAC41-9824-4C82-8B3B-DC3F46BACC85}"/>
              </a:ext>
            </a:extLst>
          </p:cNvPr>
          <p:cNvCxnSpPr>
            <a:cxnSpLocks/>
          </p:cNvCxnSpPr>
          <p:nvPr/>
        </p:nvCxnSpPr>
        <p:spPr>
          <a:xfrm flipH="1" flipV="1">
            <a:off x="3685880" y="1527142"/>
            <a:ext cx="716438" cy="2168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6E92A8-E1A7-4E4F-8038-B015C2B6E5BA}"/>
              </a:ext>
            </a:extLst>
          </p:cNvPr>
          <p:cNvSpPr txBox="1"/>
          <p:nvPr/>
        </p:nvSpPr>
        <p:spPr>
          <a:xfrm>
            <a:off x="2039863" y="1097628"/>
            <a:ext cx="221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General Fund Debt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($145M, 20%)</a:t>
            </a:r>
          </a:p>
        </p:txBody>
      </p:sp>
    </p:spTree>
    <p:extLst>
      <p:ext uri="{BB962C8B-B14F-4D97-AF65-F5344CB8AC3E}">
        <p14:creationId xmlns:p14="http://schemas.microsoft.com/office/powerpoint/2010/main" val="211007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CB5B-ECCE-4849-87D4-4E8EFA7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Inflation Compared to Student Costs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61599A-DF77-4CD9-BA0B-59280FBD2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423114"/>
              </p:ext>
            </p:extLst>
          </p:nvPr>
        </p:nvGraphicFramePr>
        <p:xfrm>
          <a:off x="1873843" y="1690690"/>
          <a:ext cx="8444314" cy="3973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29257" imgH="2743084" progId="Excel.Sheet.12">
                  <p:embed/>
                </p:oleObj>
              </mc:Choice>
              <mc:Fallback>
                <p:oleObj name="Worksheet" r:id="rId2" imgW="5829257" imgH="274308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61599A-DF77-4CD9-BA0B-59280FBD2E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73843" y="1690690"/>
                        <a:ext cx="8444314" cy="3973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4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285C-C217-4375-B5B9-1B0175EE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Proposed Tuition Rates</a:t>
            </a:r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A8083AA-7E01-48BA-8C86-B4EC8F5A4F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934989"/>
              </p:ext>
            </p:extLst>
          </p:nvPr>
        </p:nvGraphicFramePr>
        <p:xfrm>
          <a:off x="1386851" y="2178851"/>
          <a:ext cx="9418297" cy="250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48343" imgH="1552433" progId="Excel.Sheet.12">
                  <p:embed/>
                </p:oleObj>
              </mc:Choice>
              <mc:Fallback>
                <p:oleObj name="Worksheet" r:id="rId2" imgW="5848343" imgH="1552433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A8083AA-7E01-48BA-8C86-B4EC8F5A4F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6851" y="2178851"/>
                        <a:ext cx="9418297" cy="250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62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D55A-932A-4185-B0D2-FE239133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71" y="2270"/>
            <a:ext cx="10515600" cy="1325563"/>
          </a:xfrm>
        </p:spPr>
        <p:txBody>
          <a:bodyPr/>
          <a:lstStyle/>
          <a:p>
            <a:r>
              <a:rPr lang="en-US"/>
              <a:t>Proposed Housing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7077A-63C4-2E2F-0203-675B7765C27B}"/>
              </a:ext>
            </a:extLst>
          </p:cNvPr>
          <p:cNvSpPr txBox="1"/>
          <p:nvPr/>
        </p:nvSpPr>
        <p:spPr>
          <a:xfrm>
            <a:off x="117860" y="5791547"/>
            <a:ext cx="538846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Note: Mines Park rates reflect current, newly renovated inventory.</a:t>
            </a:r>
          </a:p>
          <a:p>
            <a:endParaRPr lang="en-US">
              <a:latin typeface="Arial"/>
              <a:cs typeface="Arial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1A9B2D6-933E-4097-8C2B-ECA255B86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966802"/>
              </p:ext>
            </p:extLst>
          </p:nvPr>
        </p:nvGraphicFramePr>
        <p:xfrm>
          <a:off x="307181" y="1223213"/>
          <a:ext cx="11577638" cy="4411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049030" imgH="3829127" progId="Excel.Sheet.12">
                  <p:embed/>
                </p:oleObj>
              </mc:Choice>
              <mc:Fallback>
                <p:oleObj name="Worksheet" r:id="rId3" imgW="10049030" imgH="382912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1A9B2D6-933E-4097-8C2B-ECA255B864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181" y="1223213"/>
                        <a:ext cx="11577638" cy="4411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191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499A-0F67-4526-8689-C3D1E259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Dining Rates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2B40947-8695-4FE8-B31E-FFDC25FE5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945836"/>
              </p:ext>
            </p:extLst>
          </p:nvPr>
        </p:nvGraphicFramePr>
        <p:xfrm>
          <a:off x="72059" y="1690690"/>
          <a:ext cx="12047881" cy="3505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562973" imgH="2200236" progId="Excel.Sheet.12">
                  <p:embed/>
                </p:oleObj>
              </mc:Choice>
              <mc:Fallback>
                <p:oleObj name="Worksheet" r:id="rId3" imgW="7562973" imgH="220023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B40947-8695-4FE8-B31E-FFDC25FE5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59" y="1690690"/>
                        <a:ext cx="12047881" cy="3505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118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9EB3-11C1-40E5-9FA3-F5B1A904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Parking Rates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003D30E-8E2D-4AB8-A7F0-E633E3EB0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589415"/>
              </p:ext>
            </p:extLst>
          </p:nvPr>
        </p:nvGraphicFramePr>
        <p:xfrm>
          <a:off x="988427" y="1690690"/>
          <a:ext cx="10215146" cy="396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67429" imgH="2276346" progId="Excel.Sheet.12">
                  <p:embed/>
                </p:oleObj>
              </mc:Choice>
              <mc:Fallback>
                <p:oleObj name="Worksheet" r:id="rId2" imgW="5867429" imgH="227634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003D30E-8E2D-4AB8-A7F0-E633E3EB0A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8427" y="1690690"/>
                        <a:ext cx="10215146" cy="3963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563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F7AC5-D87B-464A-8AD9-CA16D7854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Proposed Fee Increases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C724E9A-C8E8-4415-ACAF-1065C079E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21815"/>
              </p:ext>
            </p:extLst>
          </p:nvPr>
        </p:nvGraphicFramePr>
        <p:xfrm>
          <a:off x="538162" y="1801703"/>
          <a:ext cx="111156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15773" imgH="4048074" progId="Excel.Sheet.12">
                  <p:embed/>
                </p:oleObj>
              </mc:Choice>
              <mc:Fallback>
                <p:oleObj name="Worksheet" r:id="rId2" imgW="11115773" imgH="4048074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C724E9A-C8E8-4415-ACAF-1065C079E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8162" y="1801703"/>
                        <a:ext cx="11115675" cy="404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21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FF49-7C7F-4018-9C3B-E59C00FA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Proposed Fee Increases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967B8C2-984B-4187-8CC1-45090C6A1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53093"/>
              </p:ext>
            </p:extLst>
          </p:nvPr>
        </p:nvGraphicFramePr>
        <p:xfrm>
          <a:off x="538162" y="1847818"/>
          <a:ext cx="11115675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15773" imgH="3648062" progId="Excel.Sheet.12">
                  <p:embed/>
                </p:oleObj>
              </mc:Choice>
              <mc:Fallback>
                <p:oleObj name="Worksheet" r:id="rId2" imgW="11115773" imgH="3648062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967B8C2-984B-4187-8CC1-45090C6A15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8162" y="1847818"/>
                        <a:ext cx="11115675" cy="36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452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A458-84BC-8828-CBF2-CFCDC2A6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Fiscal Year 2025 Highlights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0DEE3-73BC-1279-42D6-8AFD6DA7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90" y="1337151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>
              <a:cs typeface="Arial"/>
            </a:endParaRPr>
          </a:p>
          <a:p>
            <a:pPr marL="457200" indent="-457200"/>
            <a:r>
              <a:rPr lang="en-US" dirty="0">
                <a:latin typeface="Arial"/>
                <a:cs typeface="Arial"/>
              </a:rPr>
              <a:t>Increase in expenses continue to outpace revenue </a:t>
            </a:r>
            <a:endParaRPr lang="en-US" dirty="0"/>
          </a:p>
          <a:p>
            <a:pPr marL="457200" indent="-457200"/>
            <a:r>
              <a:rPr lang="en-US" dirty="0">
                <a:latin typeface="Arial"/>
                <a:cs typeface="Arial"/>
              </a:rPr>
              <a:t>Continued Inflationary pressures</a:t>
            </a:r>
            <a:endParaRPr lang="en-US" dirty="0"/>
          </a:p>
          <a:p>
            <a:pPr marL="914400" lvl="1" indent="-227965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Healthcare significant impact</a:t>
            </a:r>
          </a:p>
          <a:p>
            <a:pPr marL="457200" indent="-457200"/>
            <a:r>
              <a:rPr lang="en-US" dirty="0">
                <a:latin typeface="Arial"/>
                <a:cs typeface="Arial"/>
              </a:rPr>
              <a:t>Focus on building reserves </a:t>
            </a:r>
            <a:endParaRPr lang="en-US" dirty="0">
              <a:cs typeface="Arial"/>
            </a:endParaRPr>
          </a:p>
          <a:p>
            <a:pPr marL="457200" indent="-457200"/>
            <a:r>
              <a:rPr lang="en-US" dirty="0">
                <a:latin typeface="Arial"/>
                <a:cs typeface="Arial"/>
              </a:rPr>
              <a:t>Complete E&amp;I programming</a:t>
            </a:r>
          </a:p>
          <a:p>
            <a:pPr marL="457200" indent="-457200"/>
            <a:r>
              <a:rPr lang="en-US">
                <a:latin typeface="Arial"/>
                <a:cs typeface="Arial"/>
              </a:rPr>
              <a:t>Unknown impact on fall enrollment</a:t>
            </a:r>
            <a:endParaRPr lang="en-US">
              <a:cs typeface="Arial"/>
            </a:endParaRPr>
          </a:p>
          <a:p>
            <a:pPr marL="914400" lvl="1" indent="-227965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FAFSA delays </a:t>
            </a:r>
            <a:endParaRPr lang="en-US" dirty="0">
              <a:cs typeface="Arial"/>
            </a:endParaRPr>
          </a:p>
          <a:p>
            <a:pPr marL="914400" lvl="1" indent="-227965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Changes to PELL</a:t>
            </a:r>
            <a:endParaRPr lang="en-US" dirty="0">
              <a:cs typeface="Arial"/>
            </a:endParaRPr>
          </a:p>
          <a:p>
            <a:pPr marL="457200" indent="-457200"/>
            <a:r>
              <a:rPr lang="en-US" dirty="0">
                <a:latin typeface="Arial"/>
                <a:cs typeface="Arial"/>
              </a:rPr>
              <a:t>Continued focus on growing non-thesis based masters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31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20EE1-151C-4B65-BE55-1E059CA1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Projected Increase in Revenue $26.1M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C52B-0F17-4F26-8D6F-9E773F18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429" y="1454727"/>
            <a:ext cx="10716491" cy="47222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Tuition: +$17.5M</a:t>
            </a:r>
            <a:endParaRPr lang="en-US"/>
          </a:p>
          <a:p>
            <a:pPr marL="685165" lvl="1" indent="-227965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Increased enrollment (forecasted enrollment slide) and tuition rate (3%) increases</a:t>
            </a:r>
          </a:p>
          <a:p>
            <a:pPr marL="227965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Auxiliaries: +$3.3M</a:t>
            </a:r>
          </a:p>
          <a:p>
            <a:pPr marL="684530" lvl="1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Housing (see rate table) and dining (+6%) rates based on construction costs, housing market comparison, and contractual commitments</a:t>
            </a:r>
          </a:p>
          <a:p>
            <a:pPr marL="227965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State Support: +$3.5M; 10.5% increase, recently increased in the long bill by the Joint Budget Committee</a:t>
            </a:r>
            <a:endParaRPr lang="en-US">
              <a:solidFill>
                <a:srgbClr val="CC4628"/>
              </a:solidFill>
            </a:endParaRPr>
          </a:p>
          <a:p>
            <a:pPr marL="685165" lvl="1" indent="-227965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Additive amount is included in reserves</a:t>
            </a:r>
          </a:p>
          <a:p>
            <a:pPr marL="227965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Indirect Cost Recoveries: +$1.0M</a:t>
            </a:r>
          </a:p>
          <a:p>
            <a:pPr marL="227965" indent="-227965" fontAlgn="ctr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Other Income: +$0.8M</a:t>
            </a:r>
          </a:p>
          <a:p>
            <a:pPr marL="227965" indent="-2279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1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CFF1-A6C7-4C5C-8ABD-F60B828DB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66" y="2730"/>
            <a:ext cx="8744931" cy="740192"/>
          </a:xfrm>
        </p:spPr>
        <p:txBody>
          <a:bodyPr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Anticipated Fall 2024 Enrollments</a:t>
            </a:r>
            <a:endParaRPr lang="en-US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BBEF9-FBC4-8AB1-F826-2E8EBC8B770F}"/>
              </a:ext>
            </a:extLst>
          </p:cNvPr>
          <p:cNvSpPr txBox="1"/>
          <p:nvPr/>
        </p:nvSpPr>
        <p:spPr>
          <a:xfrm>
            <a:off x="4872790" y="6246395"/>
            <a:ext cx="5694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Notes:</a:t>
            </a:r>
            <a:endParaRPr lang="en-US" sz="10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sz="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-Online students are primary program students paying an Online tuition rate.</a:t>
            </a:r>
            <a:endParaRPr lang="en-US" sz="10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sz="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-Online Total End-of-Term Headcount: Fall 2021 = 204, Fall 2022 = 183, Fall 2023 = 208 </a:t>
            </a:r>
            <a:endParaRPr lang="en-US" sz="100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sz="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-Mines @ 150 UG Goals Adjusted December 2023 by Mines Executive Team </a:t>
            </a:r>
            <a:endParaRPr lang="en-US" sz="10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B289BDEF-9049-1C65-D649-824A750CA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05" y="629652"/>
            <a:ext cx="8416591" cy="56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4CAA-3CCA-A332-D1EA-091A83DA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FY2025 Tuition, Fees, and 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49A95-212F-C1A0-B7B1-EA65AA9D5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8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5DC3-6221-461E-A082-6DFD8D4B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Next Year’s Rate Increases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C37F-63A9-4F05-9D66-402F88BD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930"/>
            <a:ext cx="10515600" cy="4966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 fontAlgn="base"/>
            <a:r>
              <a:rPr lang="en-US" b="1" dirty="0">
                <a:latin typeface="Arial"/>
                <a:cs typeface="Arial"/>
              </a:rPr>
              <a:t>Tuition: 3.0%</a:t>
            </a:r>
            <a:r>
              <a:rPr lang="en-US" dirty="0">
                <a:latin typeface="Arial"/>
                <a:cs typeface="Arial"/>
              </a:rPr>
              <a:t> based on the State Budget cap</a:t>
            </a:r>
            <a:endParaRPr lang="en-US" dirty="0"/>
          </a:p>
          <a:p>
            <a:pPr marL="227965" indent="-227965"/>
            <a:r>
              <a:rPr lang="en-US" b="1" dirty="0">
                <a:latin typeface="Arial"/>
                <a:cs typeface="Arial"/>
              </a:rPr>
              <a:t>Mandatory student fees: 6.7%</a:t>
            </a:r>
            <a:endParaRPr lang="en-US" dirty="0">
              <a:latin typeface="Arial"/>
              <a:cs typeface="Arial"/>
            </a:endParaRPr>
          </a:p>
          <a:p>
            <a:pPr marL="227965" indent="-227965" fontAlgn="base"/>
            <a:r>
              <a:rPr lang="en-US" b="1" dirty="0">
                <a:latin typeface="Arial"/>
                <a:cs typeface="Arial"/>
              </a:rPr>
              <a:t>Housing: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b="1" dirty="0">
                <a:latin typeface="Arial"/>
                <a:cs typeface="Arial"/>
              </a:rPr>
              <a:t>3.0%</a:t>
            </a:r>
            <a:r>
              <a:rPr lang="en-US" dirty="0">
                <a:latin typeface="Arial"/>
                <a:cs typeface="Arial"/>
              </a:rPr>
              <a:t> except in the renovated Mines Park apartments​</a:t>
            </a:r>
          </a:p>
          <a:p>
            <a:pPr marL="227965" indent="-227965" fontAlgn="base"/>
            <a:r>
              <a:rPr lang="en-US" b="1" dirty="0">
                <a:latin typeface="Arial"/>
                <a:cs typeface="Arial"/>
              </a:rPr>
              <a:t>Dining: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b="1" dirty="0">
                <a:latin typeface="Arial"/>
                <a:cs typeface="Arial"/>
              </a:rPr>
              <a:t>6.0%</a:t>
            </a:r>
            <a:r>
              <a:rPr lang="en-US" dirty="0">
                <a:latin typeface="Arial"/>
                <a:cs typeface="Arial"/>
              </a:rPr>
              <a:t> (rising food costs)</a:t>
            </a:r>
          </a:p>
          <a:p>
            <a:pPr marL="227965" indent="-227965"/>
            <a:r>
              <a:rPr lang="en-US" b="1" dirty="0">
                <a:latin typeface="Arial"/>
                <a:cs typeface="Arial"/>
              </a:rPr>
              <a:t>Cost of Attendance</a:t>
            </a:r>
          </a:p>
          <a:p>
            <a:pPr marL="685165" lvl="1" indent="-227965">
              <a:buFont typeface="Courier New"/>
              <a:buChar char="o"/>
            </a:pPr>
            <a:r>
              <a:rPr lang="en-US" b="1" dirty="0">
                <a:latin typeface="Arial"/>
                <a:cs typeface="Arial"/>
              </a:rPr>
              <a:t>Undergraduate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residents: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4.1%</a:t>
            </a:r>
            <a:endParaRPr lang="en-US" dirty="0"/>
          </a:p>
          <a:p>
            <a:pPr marL="685165" lvl="1" indent="-227965">
              <a:buFont typeface="Courier New"/>
              <a:buChar char="o"/>
            </a:pPr>
            <a:r>
              <a:rPr lang="en-US" b="1" dirty="0">
                <a:latin typeface="Arial"/>
                <a:cs typeface="Arial"/>
              </a:rPr>
              <a:t>Nonresidents: 3.8%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/>
          </a:p>
          <a:p>
            <a:pPr marL="457200" lvl="1" indent="0" algn="r">
              <a:buNone/>
            </a:pPr>
            <a:r>
              <a:rPr lang="en-US" sz="1400" i="1" dirty="0">
                <a:latin typeface="Arial"/>
                <a:cs typeface="Arial"/>
              </a:rPr>
              <a:t>See Appendix for all other rate increases</a:t>
            </a:r>
            <a:endParaRPr lang="en-US" dirty="0"/>
          </a:p>
          <a:p>
            <a:pPr marL="685165" lvl="1" indent="-227965">
              <a:buFont typeface="Courier New"/>
              <a:buChar char="o"/>
            </a:pPr>
            <a:endParaRPr lang="en-US" dirty="0"/>
          </a:p>
          <a:p>
            <a:pPr marL="685165" lvl="1" indent="-227965">
              <a:buFont typeface="Courier New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6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B97146-D4CC-44EB-AC3D-8D64297D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196644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Proposed Mandatory Student Fees</a:t>
            </a:r>
          </a:p>
        </p:txBody>
      </p:sp>
      <p:pic>
        <p:nvPicPr>
          <p:cNvPr id="6" name="Picture 5" descr="A table with numbers and a black line&#10;&#10;Description automatically generated">
            <a:extLst>
              <a:ext uri="{FF2B5EF4-FFF2-40B4-BE49-F238E27FC236}">
                <a16:creationId xmlns:a16="http://schemas.microsoft.com/office/drawing/2014/main" id="{CA4B92B6-5115-9C97-C3CB-518648A5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" y="1739743"/>
            <a:ext cx="11891211" cy="33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79320-6EF4-4AF8-87EC-A6455A74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Proposed Cost of Attendance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FED29-CB79-E8A3-9A35-A36524A51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681950"/>
            <a:ext cx="12015108" cy="34124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88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fcea2cd-4ce2-471d-9f56-b37c05e1480d">
      <UserInfo>
        <DisplayName>Kirsten Volpi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04F54C818244FA6DEC8572CF0DBB7" ma:contentTypeVersion="8" ma:contentTypeDescription="Create a new document." ma:contentTypeScope="" ma:versionID="2dc2b4605686cecc0a585ffbd1e77667">
  <xsd:schema xmlns:xsd="http://www.w3.org/2001/XMLSchema" xmlns:xs="http://www.w3.org/2001/XMLSchema" xmlns:p="http://schemas.microsoft.com/office/2006/metadata/properties" xmlns:ns2="f8524ccd-953b-4fb3-aba0-0d7f2ecad01a" xmlns:ns3="8fcea2cd-4ce2-471d-9f56-b37c05e1480d" targetNamespace="http://schemas.microsoft.com/office/2006/metadata/properties" ma:root="true" ma:fieldsID="df8443fcd3378b12c138ecbe8ce6bc93" ns2:_="" ns3:_="">
    <xsd:import namespace="f8524ccd-953b-4fb3-aba0-0d7f2ecad01a"/>
    <xsd:import namespace="8fcea2cd-4ce2-471d-9f56-b37c05e148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24ccd-953b-4fb3-aba0-0d7f2ecad0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ea2cd-4ce2-471d-9f56-b37c05e1480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01B383-AEBE-45DD-AE73-4A01873201E9}">
  <ds:schemaRefs>
    <ds:schemaRef ds:uri="8fcea2cd-4ce2-471d-9f56-b37c05e1480d"/>
    <ds:schemaRef ds:uri="f8524ccd-953b-4fb3-aba0-0d7f2ecad0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2E87B3-08F1-4BC0-8638-0E4A9C438C11}">
  <ds:schemaRefs>
    <ds:schemaRef ds:uri="8fcea2cd-4ce2-471d-9f56-b37c05e1480d"/>
    <ds:schemaRef ds:uri="f8524ccd-953b-4fb3-aba0-0d7f2ecad0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5276BB5-5355-486F-B449-431039957C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28</Slides>
  <Notes>8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FY2025 Budget</vt:lpstr>
      <vt:lpstr>Next Year's Outlook</vt:lpstr>
      <vt:lpstr>Fiscal Year 2025 Highlights</vt:lpstr>
      <vt:lpstr>Projected Increase in Revenue $26.1M</vt:lpstr>
      <vt:lpstr>Anticipated Fall 2024 Enrollments</vt:lpstr>
      <vt:lpstr>FY2025 Tuition, Fees, and Charges</vt:lpstr>
      <vt:lpstr>Next Year’s Rate Increases</vt:lpstr>
      <vt:lpstr>Proposed Mandatory Student Fees</vt:lpstr>
      <vt:lpstr>Proposed Cost of Attendance</vt:lpstr>
      <vt:lpstr>Investments</vt:lpstr>
      <vt:lpstr>FY2025 Expense Unknowns</vt:lpstr>
      <vt:lpstr>Proposed Budget Investments General Fund</vt:lpstr>
      <vt:lpstr>Proposed Budget Investments Auxiliary</vt:lpstr>
      <vt:lpstr>FY2025 Budget</vt:lpstr>
      <vt:lpstr>FY2025 Proposed Budget: General Fund</vt:lpstr>
      <vt:lpstr>FY2025 Proposed Budget: Auxiliaries</vt:lpstr>
      <vt:lpstr>Resolution on the FY2025 Budget</vt:lpstr>
      <vt:lpstr>Resolution</vt:lpstr>
      <vt:lpstr>Appendix</vt:lpstr>
      <vt:lpstr>Summary of Unrestricted Net Assets</vt:lpstr>
      <vt:lpstr>Debt Outstanding by Purpose</vt:lpstr>
      <vt:lpstr>Inflation Compared to Student Costs</vt:lpstr>
      <vt:lpstr>Proposed Tuition Rates</vt:lpstr>
      <vt:lpstr>Proposed Housing Rates</vt:lpstr>
      <vt:lpstr>Proposed Dining Rates</vt:lpstr>
      <vt:lpstr>Proposed Parking Rates</vt:lpstr>
      <vt:lpstr>Other Proposed Fee Increases</vt:lpstr>
      <vt:lpstr>Other Proposed Fee Increases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revision>30</cp:revision>
  <dcterms:created xsi:type="dcterms:W3CDTF">2017-08-01T15:06:47Z</dcterms:created>
  <dcterms:modified xsi:type="dcterms:W3CDTF">2024-05-01T18:24:25Z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0x0101008FE04F54C818244FA6DEC8572CF0DBB7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SharedWithUsers">
    <vt:lpwstr>17;#Kirsten Volpi</vt:lpwstr>
  </property>
  <property fmtid="{D5CDD505-2E9C-101B-9397-08002B2CF9AE}" pid="10" name="Order">
    <vt:lpwstr>1100.00000000000</vt:lpwstr>
  </property>
  <property fmtid="{D5CDD505-2E9C-101B-9397-08002B2CF9AE}" pid="11" name="_SourceUrl">
    <vt:lpwstr/>
  </property>
  <property fmtid="{D5CDD505-2E9C-101B-9397-08002B2CF9AE}" pid="12" name="_SharedFileIndex">
    <vt:lpwstr/>
  </property>
</Properties>
</file>