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Roboto"/>
      <p:regular r:id="rId14"/>
      <p:bold r:id="rId15"/>
      <p:italic r:id="rId16"/>
      <p:boldItalic r:id="rId17"/>
    </p:embeddedFont>
    <p:embeddedFont>
      <p:font typeface="Merriweather"/>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780F9A5-34C9-4029-A175-7E6570C4C668}">
  <a:tblStyle styleId="{1780F9A5-34C9-4029-A175-7E6570C4C668}"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italic.fntdata"/><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font" Target="fonts/Merriweather-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slideMaster" Target="slideMasters/slideMaster1.xml"/><Relationship Id="rId19" Type="http://schemas.openxmlformats.org/officeDocument/2006/relationships/font" Target="fonts/Merriweather-bold.fntdata"/><Relationship Id="rId6" Type="http://schemas.openxmlformats.org/officeDocument/2006/relationships/notesMaster" Target="notesMasters/notesMaster1.xml"/><Relationship Id="rId18" Type="http://schemas.openxmlformats.org/officeDocument/2006/relationships/font" Target="fonts/Merriweather-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Brennon - Hello, my name is Brennon Saucier and Today I will be giving you a short introduction to the Adaptive Shooting Project. Members include myself, Jennifer Broderick, Wills Booth, Griffin Stanton, and Ryan Meraux.</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8361fdd14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8361fdd14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Brennon - Our design was quite simple to be honest, we started out with a Caldwell Base and manipulated it to achieve our needs. We only had to design a few parts including a trigger system and a ballast system. The ballast and shock mounted parts are 3D printed while the trigger system was made in the machine shop.</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8361fdd143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8361fdd14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Griffin-3d Printing: PETG, Machining/Welding: manual mills, lathes, tig welding, low carbon steel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8361fdd143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361fdd143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Wills - Our products assembly is actually quite simple, and can be done in the field with the tools provided. An allen key set, and a few small wrenches are provided in a pouch attached to the apparatus. Most parts are easily removed by unscrewing the hardware, or using the pressure knobs on the caldwell itself.</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8361fdd143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361fdd143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 - During our </a:t>
            </a:r>
            <a:r>
              <a:rPr lang="en"/>
              <a:t>tenure</a:t>
            </a:r>
            <a:r>
              <a:rPr lang="en"/>
              <a:t> with the product, we had multiple opportunities to be able to test it with the help of stakeholders. For our final round of testing, we need to test the plastidip on the trigger to ensure a tougher grip, our new shock mounts to better counter the weight of the gun, and the ballast system to help fine tune and improve </a:t>
            </a:r>
            <a:r>
              <a:rPr lang="en"/>
              <a:t>usability</a:t>
            </a:r>
            <a:r>
              <a:rPr lang="en"/>
              <a:t> with any shotgun, despite the differences in weight.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8361fdd143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361fdd143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Jen - Our user manual is coming along nicely, </a:t>
            </a:r>
            <a:r>
              <a:rPr lang="en"/>
              <a:t>Unfortunately</a:t>
            </a:r>
            <a:r>
              <a:rPr lang="en"/>
              <a:t> due to COVID-19, we have been unable to gather the needed documentation of the final product. Once we are able to access our product, the user manual will be completed in no time.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8361fdd143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361fdd143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Jen - Our budget can be seen here in our last slide. We worked hard to drive down the costs on our product, however due to the supplies that were available to us, we are not able to give an exact budget. Metal pieces, and 3D printing prices may vary. In the future, we may be able to drive down costs even more with bulk orders, as well as unifying the hardware.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drive.google.com/file/d/15OUHR_TBqn18Yu8ZImH5Ij5FSK0eEsOf/view"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jpg"/><Relationship Id="rId6" Type="http://schemas.openxmlformats.org/officeDocument/2006/relationships/hyperlink" Target="http://drive.google.com/file/d/1Pc6EhM3ZzxezjeK3a2aVv6g60Zk6Q7UD/view" TargetMode="External"/><Relationship Id="rId7"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hyperlink" Target="http://drive.google.com/file/d/1mVdqS2unwLRnmcEw7JuJ5YC9dITEUSNE/view" TargetMode="External"/><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hyperlink" Target="http://drive.google.com/file/d/1qCfTwoRFzV4A8iu4GnVb_SsTR3xNTb9Y/view" TargetMode="External"/><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drive.google.com/file/d/1V7Nzl-igJDO-1aX4BjPc08xI3aBlt18Z/view" TargetMode="External"/><Relationship Id="rId4" Type="http://schemas.openxmlformats.org/officeDocument/2006/relationships/image" Target="../media/image1.png"/><Relationship Id="rId5" Type="http://schemas.openxmlformats.org/officeDocument/2006/relationships/hyperlink" Target="http://drive.google.com/file/d/1lGthSuKw_Og85Cbw5reEk2KyzOoDPO6l/view" TargetMode="External"/><Relationship Id="rId6"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drive.google.com/file/d/1qPAXmi3UuyMugiPiMm1XvrND2VNh7dYl/view"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drive.google.com/file/d/1OIJdj5UrTRH9_Lluy5N2g4kx2dSPrLXn/view"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HCDS Adaptive Shooting Project</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Jen Broderick, Brennon Saucier, Wills Booth, Griffin Stanton, and Ryan Meraux</a:t>
            </a:r>
            <a:endParaRPr/>
          </a:p>
        </p:txBody>
      </p:sp>
      <p:pic>
        <p:nvPicPr>
          <p:cNvPr id="66" name="Google Shape;66;p13" title="slide 1.mp3">
            <a:hlinkClick r:id="rId3"/>
          </p:cNvPr>
          <p:cNvPicPr preferRelativeResize="0"/>
          <p:nvPr/>
        </p:nvPicPr>
        <p:blipFill>
          <a:blip r:embed="rId4">
            <a:alphaModFix/>
          </a:blip>
          <a:stretch>
            <a:fillRect/>
          </a:stretch>
        </p:blipFill>
        <p:spPr>
          <a:xfrm>
            <a:off x="138400" y="82535"/>
            <a:ext cx="457200" cy="45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a:t>
            </a:r>
            <a:endParaRPr/>
          </a:p>
        </p:txBody>
      </p:sp>
      <p:sp>
        <p:nvSpPr>
          <p:cNvPr id="72" name="Google Shape;72;p1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Ballast Mount</a:t>
            </a:r>
            <a:endParaRPr/>
          </a:p>
          <a:p>
            <a:pPr indent="-311150" lvl="0" marL="457200" rtl="0" algn="l">
              <a:spcBef>
                <a:spcPts val="0"/>
              </a:spcBef>
              <a:spcAft>
                <a:spcPts val="0"/>
              </a:spcAft>
              <a:buSzPts val="1300"/>
              <a:buChar char="●"/>
            </a:pPr>
            <a:r>
              <a:rPr lang="en"/>
              <a:t>Shock Mount</a:t>
            </a:r>
            <a:endParaRPr/>
          </a:p>
          <a:p>
            <a:pPr indent="-311150" lvl="0" marL="457200" rtl="0" algn="l">
              <a:spcBef>
                <a:spcPts val="0"/>
              </a:spcBef>
              <a:spcAft>
                <a:spcPts val="0"/>
              </a:spcAft>
              <a:buSzPts val="1300"/>
              <a:buChar char="●"/>
            </a:pPr>
            <a:r>
              <a:rPr lang="en"/>
              <a:t>Trigger</a:t>
            </a:r>
            <a:endParaRPr/>
          </a:p>
          <a:p>
            <a:pPr indent="0" lvl="0" marL="0" rtl="0" algn="l">
              <a:spcBef>
                <a:spcPts val="1600"/>
              </a:spcBef>
              <a:spcAft>
                <a:spcPts val="1600"/>
              </a:spcAft>
              <a:buNone/>
            </a:pPr>
            <a:r>
              <a:rPr lang="en"/>
              <a:t>These are the final pieces being manufactured and need to be completed, once completed, assembly should be quite easy</a:t>
            </a:r>
            <a:endParaRPr/>
          </a:p>
        </p:txBody>
      </p:sp>
      <p:pic>
        <p:nvPicPr>
          <p:cNvPr id="73" name="Google Shape;73;p14"/>
          <p:cNvPicPr preferRelativeResize="0"/>
          <p:nvPr/>
        </p:nvPicPr>
        <p:blipFill>
          <a:blip r:embed="rId3">
            <a:alphaModFix/>
          </a:blip>
          <a:stretch>
            <a:fillRect/>
          </a:stretch>
        </p:blipFill>
        <p:spPr>
          <a:xfrm>
            <a:off x="1878275" y="37125"/>
            <a:ext cx="2405075" cy="1722875"/>
          </a:xfrm>
          <a:prstGeom prst="rect">
            <a:avLst/>
          </a:prstGeom>
          <a:noFill/>
          <a:ln>
            <a:noFill/>
          </a:ln>
        </p:spPr>
      </p:pic>
      <p:pic>
        <p:nvPicPr>
          <p:cNvPr id="74" name="Google Shape;74;p14"/>
          <p:cNvPicPr preferRelativeResize="0"/>
          <p:nvPr/>
        </p:nvPicPr>
        <p:blipFill>
          <a:blip r:embed="rId4">
            <a:alphaModFix/>
          </a:blip>
          <a:stretch>
            <a:fillRect/>
          </a:stretch>
        </p:blipFill>
        <p:spPr>
          <a:xfrm>
            <a:off x="123150" y="1760000"/>
            <a:ext cx="2547361" cy="1828875"/>
          </a:xfrm>
          <a:prstGeom prst="rect">
            <a:avLst/>
          </a:prstGeom>
          <a:noFill/>
          <a:ln>
            <a:noFill/>
          </a:ln>
        </p:spPr>
      </p:pic>
      <p:pic>
        <p:nvPicPr>
          <p:cNvPr id="75" name="Google Shape;75;p14"/>
          <p:cNvPicPr preferRelativeResize="0"/>
          <p:nvPr/>
        </p:nvPicPr>
        <p:blipFill>
          <a:blip r:embed="rId5">
            <a:alphaModFix/>
          </a:blip>
          <a:stretch>
            <a:fillRect/>
          </a:stretch>
        </p:blipFill>
        <p:spPr>
          <a:xfrm>
            <a:off x="6405553" y="2014475"/>
            <a:ext cx="1792550" cy="3021100"/>
          </a:xfrm>
          <a:prstGeom prst="rect">
            <a:avLst/>
          </a:prstGeom>
          <a:noFill/>
          <a:ln>
            <a:noFill/>
          </a:ln>
        </p:spPr>
      </p:pic>
      <p:pic>
        <p:nvPicPr>
          <p:cNvPr id="76" name="Google Shape;76;p14" title="slide 2.mp3">
            <a:hlinkClick r:id="rId6"/>
          </p:cNvPr>
          <p:cNvPicPr preferRelativeResize="0"/>
          <p:nvPr/>
        </p:nvPicPr>
        <p:blipFill>
          <a:blip r:embed="rId7">
            <a:alphaModFix/>
          </a:blip>
          <a:stretch>
            <a:fillRect/>
          </a:stretch>
        </p:blipFill>
        <p:spPr>
          <a:xfrm>
            <a:off x="0" y="0"/>
            <a:ext cx="457200" cy="45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Manufacturing</a:t>
            </a:r>
            <a:endParaRPr/>
          </a:p>
        </p:txBody>
      </p:sp>
      <p:sp>
        <p:nvSpPr>
          <p:cNvPr id="82" name="Google Shape;82;p15"/>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3D Printing</a:t>
            </a:r>
            <a:endParaRPr/>
          </a:p>
          <a:p>
            <a:pPr indent="-311150" lvl="0" marL="457200" rtl="0" algn="l">
              <a:spcBef>
                <a:spcPts val="1600"/>
              </a:spcBef>
              <a:spcAft>
                <a:spcPts val="0"/>
              </a:spcAft>
              <a:buSzPts val="1300"/>
              <a:buChar char="●"/>
            </a:pPr>
            <a:r>
              <a:rPr lang="en"/>
              <a:t>Top shock mount</a:t>
            </a:r>
            <a:endParaRPr/>
          </a:p>
          <a:p>
            <a:pPr indent="-311150" lvl="0" marL="457200" rtl="0" algn="l">
              <a:spcBef>
                <a:spcPts val="0"/>
              </a:spcBef>
              <a:spcAft>
                <a:spcPts val="0"/>
              </a:spcAft>
              <a:buSzPts val="1300"/>
              <a:buChar char="●"/>
            </a:pPr>
            <a:r>
              <a:rPr lang="en"/>
              <a:t>Ballast mount for weight system</a:t>
            </a:r>
            <a:endParaRPr/>
          </a:p>
          <a:p>
            <a:pPr indent="-311150" lvl="0" marL="457200" rtl="0" algn="l">
              <a:spcBef>
                <a:spcPts val="0"/>
              </a:spcBef>
              <a:spcAft>
                <a:spcPts val="0"/>
              </a:spcAft>
              <a:buSzPts val="1300"/>
              <a:buChar char="●"/>
            </a:pPr>
            <a:r>
              <a:rPr lang="en"/>
              <a:t>PETG f</a:t>
            </a:r>
            <a:r>
              <a:rPr lang="en"/>
              <a:t>ilament</a:t>
            </a:r>
            <a:endParaRPr/>
          </a:p>
          <a:p>
            <a:pPr indent="0" lvl="0" marL="0" rtl="0" algn="l">
              <a:spcBef>
                <a:spcPts val="1600"/>
              </a:spcBef>
              <a:spcAft>
                <a:spcPts val="0"/>
              </a:spcAft>
              <a:buNone/>
            </a:pPr>
            <a:r>
              <a:rPr lang="en"/>
              <a:t>Welding</a:t>
            </a:r>
            <a:endParaRPr/>
          </a:p>
          <a:p>
            <a:pPr indent="-311150" lvl="0" marL="457200" rtl="0" algn="l">
              <a:spcBef>
                <a:spcPts val="1600"/>
              </a:spcBef>
              <a:spcAft>
                <a:spcPts val="0"/>
              </a:spcAft>
              <a:buSzPts val="1300"/>
              <a:buChar char="●"/>
            </a:pPr>
            <a:r>
              <a:rPr lang="en"/>
              <a:t>Lower shock mount </a:t>
            </a:r>
            <a:endParaRPr/>
          </a:p>
          <a:p>
            <a:pPr indent="-311150" lvl="0" marL="457200" rtl="0" algn="l">
              <a:spcBef>
                <a:spcPts val="0"/>
              </a:spcBef>
              <a:spcAft>
                <a:spcPts val="0"/>
              </a:spcAft>
              <a:buSzPts val="1300"/>
              <a:buChar char="●"/>
            </a:pPr>
            <a:r>
              <a:rPr lang="en"/>
              <a:t>Trigger mechanism</a:t>
            </a:r>
            <a:endParaRPr/>
          </a:p>
          <a:p>
            <a:pPr indent="-311150" lvl="0" marL="457200" rtl="0" algn="l">
              <a:spcBef>
                <a:spcPts val="0"/>
              </a:spcBef>
              <a:spcAft>
                <a:spcPts val="0"/>
              </a:spcAft>
              <a:buSzPts val="1300"/>
              <a:buChar char="●"/>
            </a:pPr>
            <a:r>
              <a:rPr lang="en"/>
              <a:t>TIG welder</a:t>
            </a:r>
            <a:endParaRPr/>
          </a:p>
          <a:p>
            <a:pPr indent="0" lvl="0" marL="0" rtl="0" algn="l">
              <a:spcBef>
                <a:spcPts val="1600"/>
              </a:spcBef>
              <a:spcAft>
                <a:spcPts val="0"/>
              </a:spcAft>
              <a:buNone/>
            </a:pPr>
            <a:r>
              <a:rPr lang="en"/>
              <a:t>Machining</a:t>
            </a:r>
            <a:endParaRPr/>
          </a:p>
          <a:p>
            <a:pPr indent="-311150" lvl="0" marL="457200" rtl="0" algn="l">
              <a:spcBef>
                <a:spcPts val="1600"/>
              </a:spcBef>
              <a:spcAft>
                <a:spcPts val="0"/>
              </a:spcAft>
              <a:buSzPts val="1300"/>
              <a:buChar char="●"/>
            </a:pPr>
            <a:r>
              <a:rPr lang="en"/>
              <a:t>Lower shock mount</a:t>
            </a:r>
            <a:endParaRPr/>
          </a:p>
          <a:p>
            <a:pPr indent="-311150" lvl="0" marL="457200" rtl="0" algn="l">
              <a:spcBef>
                <a:spcPts val="0"/>
              </a:spcBef>
              <a:spcAft>
                <a:spcPts val="0"/>
              </a:spcAft>
              <a:buSzPts val="1300"/>
              <a:buChar char="●"/>
            </a:pPr>
            <a:r>
              <a:rPr lang="en"/>
              <a:t>Trigger mechanism</a:t>
            </a:r>
            <a:endParaRPr/>
          </a:p>
          <a:p>
            <a:pPr indent="-311150" lvl="0" marL="457200" rtl="0" algn="l">
              <a:spcBef>
                <a:spcPts val="0"/>
              </a:spcBef>
              <a:spcAft>
                <a:spcPts val="0"/>
              </a:spcAft>
              <a:buSzPts val="1300"/>
              <a:buChar char="●"/>
            </a:pPr>
            <a:r>
              <a:rPr lang="en"/>
              <a:t>Manual mill and lathe</a:t>
            </a:r>
            <a:endParaRPr/>
          </a:p>
          <a:p>
            <a:pPr indent="-311150" lvl="0" marL="457200" rtl="0" algn="l">
              <a:spcBef>
                <a:spcPts val="0"/>
              </a:spcBef>
              <a:spcAft>
                <a:spcPts val="0"/>
              </a:spcAft>
              <a:buSzPts val="1300"/>
              <a:buChar char="●"/>
            </a:pPr>
            <a:r>
              <a:rPr lang="en"/>
              <a:t>Water jet</a:t>
            </a:r>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83" name="Google Shape;83;p15"/>
          <p:cNvPicPr preferRelativeResize="0"/>
          <p:nvPr/>
        </p:nvPicPr>
        <p:blipFill>
          <a:blip r:embed="rId3">
            <a:alphaModFix/>
          </a:blip>
          <a:stretch>
            <a:fillRect/>
          </a:stretch>
        </p:blipFill>
        <p:spPr>
          <a:xfrm>
            <a:off x="981783" y="1607351"/>
            <a:ext cx="2366375" cy="3155151"/>
          </a:xfrm>
          <a:prstGeom prst="rect">
            <a:avLst/>
          </a:prstGeom>
          <a:noFill/>
          <a:ln>
            <a:noFill/>
          </a:ln>
        </p:spPr>
      </p:pic>
      <p:pic>
        <p:nvPicPr>
          <p:cNvPr id="84" name="Google Shape;84;p15" title="slide 3.mp3">
            <a:hlinkClick r:id="rId4"/>
          </p:cNvPr>
          <p:cNvPicPr preferRelativeResize="0"/>
          <p:nvPr/>
        </p:nvPicPr>
        <p:blipFill>
          <a:blip r:embed="rId5">
            <a:alphaModFix/>
          </a:blip>
          <a:stretch>
            <a:fillRect/>
          </a:stretch>
        </p:blipFill>
        <p:spPr>
          <a:xfrm>
            <a:off x="152400" y="152400"/>
            <a:ext cx="196125" cy="196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Assembly</a:t>
            </a:r>
            <a:endParaRPr/>
          </a:p>
        </p:txBody>
      </p:sp>
      <p:sp>
        <p:nvSpPr>
          <p:cNvPr id="90" name="Google Shape;90;p16"/>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 Caldwell</a:t>
            </a:r>
            <a:endParaRPr/>
          </a:p>
          <a:p>
            <a:pPr indent="0" lvl="0" marL="0" rtl="0" algn="l">
              <a:spcBef>
                <a:spcPts val="1600"/>
              </a:spcBef>
              <a:spcAft>
                <a:spcPts val="0"/>
              </a:spcAft>
              <a:buNone/>
            </a:pPr>
            <a:r>
              <a:rPr lang="en"/>
              <a:t>Shotgun Mount: Caldwell with adjusted pivot point for usability </a:t>
            </a:r>
            <a:endParaRPr/>
          </a:p>
          <a:p>
            <a:pPr indent="0" lvl="0" marL="0" rtl="0" algn="l">
              <a:spcBef>
                <a:spcPts val="1600"/>
              </a:spcBef>
              <a:spcAft>
                <a:spcPts val="0"/>
              </a:spcAft>
              <a:buNone/>
            </a:pPr>
            <a:r>
              <a:rPr lang="en"/>
              <a:t>Shock Mount: Machined and 3D printed part bolted onto the Caldwell</a:t>
            </a:r>
            <a:endParaRPr/>
          </a:p>
          <a:p>
            <a:pPr indent="0" lvl="0" marL="0" rtl="0" algn="l">
              <a:spcBef>
                <a:spcPts val="1600"/>
              </a:spcBef>
              <a:spcAft>
                <a:spcPts val="0"/>
              </a:spcAft>
              <a:buNone/>
            </a:pPr>
            <a:r>
              <a:rPr lang="en"/>
              <a:t>Trigger: Machined cam, trigger guard mount, and lever arm</a:t>
            </a:r>
            <a:endParaRPr/>
          </a:p>
          <a:p>
            <a:pPr indent="0" lvl="0" marL="0" rtl="0" algn="l">
              <a:spcBef>
                <a:spcPts val="1600"/>
              </a:spcBef>
              <a:spcAft>
                <a:spcPts val="1600"/>
              </a:spcAft>
              <a:buNone/>
            </a:pPr>
            <a:r>
              <a:rPr lang="en"/>
              <a:t>Ballast: 3D printed mount bolted onto the Caldwell</a:t>
            </a:r>
            <a:endParaRPr/>
          </a:p>
        </p:txBody>
      </p:sp>
      <p:pic>
        <p:nvPicPr>
          <p:cNvPr id="91" name="Google Shape;91;p16"/>
          <p:cNvPicPr preferRelativeResize="0"/>
          <p:nvPr/>
        </p:nvPicPr>
        <p:blipFill>
          <a:blip r:embed="rId3">
            <a:alphaModFix/>
          </a:blip>
          <a:stretch>
            <a:fillRect/>
          </a:stretch>
        </p:blipFill>
        <p:spPr>
          <a:xfrm>
            <a:off x="253836" y="1500200"/>
            <a:ext cx="3822276" cy="2866699"/>
          </a:xfrm>
          <a:prstGeom prst="rect">
            <a:avLst/>
          </a:prstGeom>
          <a:noFill/>
          <a:ln>
            <a:noFill/>
          </a:ln>
        </p:spPr>
      </p:pic>
      <p:pic>
        <p:nvPicPr>
          <p:cNvPr id="92" name="Google Shape;92;p16" title="slide 4.mp3">
            <a:hlinkClick r:id="rId4"/>
          </p:cNvPr>
          <p:cNvPicPr preferRelativeResize="0"/>
          <p:nvPr/>
        </p:nvPicPr>
        <p:blipFill>
          <a:blip r:embed="rId5">
            <a:alphaModFix/>
          </a:blip>
          <a:stretch>
            <a:fillRect/>
          </a:stretch>
        </p:blipFill>
        <p:spPr>
          <a:xfrm>
            <a:off x="72550" y="96050"/>
            <a:ext cx="239175" cy="239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Testing</a:t>
            </a:r>
            <a:endParaRPr/>
          </a:p>
        </p:txBody>
      </p:sp>
      <p:sp>
        <p:nvSpPr>
          <p:cNvPr id="98" name="Google Shape;98;p17"/>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Items that need future testing</a:t>
            </a:r>
            <a:r>
              <a:rPr lang="en" sz="1800"/>
              <a:t>:</a:t>
            </a:r>
            <a:endParaRPr sz="1800"/>
          </a:p>
          <a:p>
            <a:pPr indent="-342900" lvl="0" marL="457200" rtl="0" algn="l">
              <a:spcBef>
                <a:spcPts val="1600"/>
              </a:spcBef>
              <a:spcAft>
                <a:spcPts val="0"/>
              </a:spcAft>
              <a:buSzPts val="1800"/>
              <a:buChar char="●"/>
            </a:pPr>
            <a:r>
              <a:rPr lang="en" sz="1800"/>
              <a:t>Plastidip on trigger</a:t>
            </a:r>
            <a:endParaRPr sz="1800"/>
          </a:p>
          <a:p>
            <a:pPr indent="-342900" lvl="0" marL="457200" rtl="0" algn="l">
              <a:spcBef>
                <a:spcPts val="0"/>
              </a:spcBef>
              <a:spcAft>
                <a:spcPts val="0"/>
              </a:spcAft>
              <a:buSzPts val="1800"/>
              <a:buChar char="●"/>
            </a:pPr>
            <a:r>
              <a:rPr lang="en" sz="1800"/>
              <a:t>New gas springs</a:t>
            </a:r>
            <a:endParaRPr sz="1800"/>
          </a:p>
          <a:p>
            <a:pPr indent="-342900" lvl="0" marL="457200" rtl="0" algn="l">
              <a:spcBef>
                <a:spcPts val="0"/>
              </a:spcBef>
              <a:spcAft>
                <a:spcPts val="0"/>
              </a:spcAft>
              <a:buSzPts val="1800"/>
              <a:buChar char="●"/>
            </a:pPr>
            <a:r>
              <a:rPr lang="en" sz="1800"/>
              <a:t>Ballast</a:t>
            </a:r>
            <a:endParaRPr sz="1800"/>
          </a:p>
          <a:p>
            <a:pPr indent="0" lvl="0" marL="0" rtl="0" algn="l">
              <a:spcBef>
                <a:spcPts val="1600"/>
              </a:spcBef>
              <a:spcAft>
                <a:spcPts val="1600"/>
              </a:spcAft>
              <a:buNone/>
            </a:pPr>
            <a:r>
              <a:t/>
            </a:r>
            <a:endParaRPr/>
          </a:p>
        </p:txBody>
      </p:sp>
      <p:pic>
        <p:nvPicPr>
          <p:cNvPr id="99" name="Google Shape;99;p17" title="slide 5.mp3">
            <a:hlinkClick r:id="rId3"/>
          </p:cNvPr>
          <p:cNvPicPr preferRelativeResize="0"/>
          <p:nvPr/>
        </p:nvPicPr>
        <p:blipFill>
          <a:blip r:embed="rId4">
            <a:alphaModFix/>
          </a:blip>
          <a:stretch>
            <a:fillRect/>
          </a:stretch>
        </p:blipFill>
        <p:spPr>
          <a:xfrm>
            <a:off x="82500" y="43725"/>
            <a:ext cx="457200" cy="457200"/>
          </a:xfrm>
          <a:prstGeom prst="rect">
            <a:avLst/>
          </a:prstGeom>
          <a:noFill/>
          <a:ln>
            <a:noFill/>
          </a:ln>
        </p:spPr>
      </p:pic>
      <p:pic>
        <p:nvPicPr>
          <p:cNvPr id="100" name="Google Shape;100;p17" title="IMG_3268.MOV">
            <a:hlinkClick r:id="rId5"/>
          </p:cNvPr>
          <p:cNvPicPr preferRelativeResize="0"/>
          <p:nvPr/>
        </p:nvPicPr>
        <p:blipFill>
          <a:blip r:embed="rId6">
            <a:alphaModFix/>
          </a:blip>
          <a:stretch>
            <a:fillRect/>
          </a:stretch>
        </p:blipFill>
        <p:spPr>
          <a:xfrm>
            <a:off x="232050" y="1593563"/>
            <a:ext cx="3865825" cy="28993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Documentation</a:t>
            </a:r>
            <a:endParaRPr/>
          </a:p>
        </p:txBody>
      </p:sp>
      <p:sp>
        <p:nvSpPr>
          <p:cNvPr id="106" name="Google Shape;106;p18"/>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User Manual: Mostly finished, just needs a few more pictures here and there</a:t>
            </a:r>
            <a:endParaRPr sz="1800"/>
          </a:p>
          <a:p>
            <a:pPr indent="0" lvl="0" marL="0" rtl="0" algn="l">
              <a:spcBef>
                <a:spcPts val="1600"/>
              </a:spcBef>
              <a:spcAft>
                <a:spcPts val="1600"/>
              </a:spcAft>
              <a:buNone/>
            </a:pPr>
            <a:r>
              <a:rPr lang="en" sz="1800"/>
              <a:t>Build Instructions: Needs pictures and hardware specifications</a:t>
            </a:r>
            <a:endParaRPr sz="1800"/>
          </a:p>
        </p:txBody>
      </p:sp>
      <p:pic>
        <p:nvPicPr>
          <p:cNvPr id="107" name="Google Shape;107;p18" title="slide 6.mp3">
            <a:hlinkClick r:id="rId3"/>
          </p:cNvPr>
          <p:cNvPicPr preferRelativeResize="0"/>
          <p:nvPr/>
        </p:nvPicPr>
        <p:blipFill>
          <a:blip r:embed="rId4">
            <a:alphaModFix/>
          </a:blip>
          <a:stretch>
            <a:fillRect/>
          </a:stretch>
        </p:blipFill>
        <p:spPr>
          <a:xfrm>
            <a:off x="82500" y="100225"/>
            <a:ext cx="457200"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Budget</a:t>
            </a:r>
            <a:endParaRPr/>
          </a:p>
        </p:txBody>
      </p:sp>
      <p:graphicFrame>
        <p:nvGraphicFramePr>
          <p:cNvPr id="113" name="Google Shape;113;p19"/>
          <p:cNvGraphicFramePr/>
          <p:nvPr/>
        </p:nvGraphicFramePr>
        <p:xfrm>
          <a:off x="4316100" y="0"/>
          <a:ext cx="3000000" cy="3000000"/>
        </p:xfrm>
        <a:graphic>
          <a:graphicData uri="http://schemas.openxmlformats.org/drawingml/2006/table">
            <a:tbl>
              <a:tblPr>
                <a:noFill/>
                <a:tableStyleId>{1780F9A5-34C9-4029-A175-7E6570C4C668}</a:tableStyleId>
              </a:tblPr>
              <a:tblGrid>
                <a:gridCol w="1029025"/>
                <a:gridCol w="1245650"/>
                <a:gridCol w="928450"/>
                <a:gridCol w="1624775"/>
              </a:tblGrid>
              <a:tr h="374350">
                <a:tc>
                  <a:txBody>
                    <a:bodyPr/>
                    <a:lstStyle/>
                    <a:p>
                      <a:pPr indent="0" lvl="0" marL="0" rtl="0" algn="ctr">
                        <a:spcBef>
                          <a:spcPts val="0"/>
                        </a:spcBef>
                        <a:spcAft>
                          <a:spcPts val="0"/>
                        </a:spcAft>
                        <a:buNone/>
                      </a:pPr>
                      <a:r>
                        <a:rPr b="1" lang="en" sz="600"/>
                        <a:t>Company</a:t>
                      </a:r>
                      <a:endParaRPr b="1" sz="600"/>
                    </a:p>
                  </a:txBody>
                  <a:tcPr marT="63500" marB="63500" marR="63500" marL="63500" anchor="ctr"/>
                </a:tc>
                <a:tc>
                  <a:txBody>
                    <a:bodyPr/>
                    <a:lstStyle/>
                    <a:p>
                      <a:pPr indent="0" lvl="0" marL="0" rtl="0" algn="ctr">
                        <a:spcBef>
                          <a:spcPts val="0"/>
                        </a:spcBef>
                        <a:spcAft>
                          <a:spcPts val="0"/>
                        </a:spcAft>
                        <a:buNone/>
                      </a:pPr>
                      <a:r>
                        <a:rPr b="1" lang="en" sz="600"/>
                        <a:t>Name</a:t>
                      </a:r>
                      <a:endParaRPr b="1" sz="600"/>
                    </a:p>
                  </a:txBody>
                  <a:tcPr marT="63500" marB="63500" marR="63500" marL="63500" anchor="ctr"/>
                </a:tc>
                <a:tc>
                  <a:txBody>
                    <a:bodyPr/>
                    <a:lstStyle/>
                    <a:p>
                      <a:pPr indent="0" lvl="0" marL="0" rtl="0" algn="ctr">
                        <a:spcBef>
                          <a:spcPts val="0"/>
                        </a:spcBef>
                        <a:spcAft>
                          <a:spcPts val="0"/>
                        </a:spcAft>
                        <a:buNone/>
                      </a:pPr>
                      <a:r>
                        <a:rPr b="1" lang="en" sz="600"/>
                        <a:t>Part Number</a:t>
                      </a:r>
                      <a:endParaRPr b="1" sz="600"/>
                    </a:p>
                  </a:txBody>
                  <a:tcPr marT="63500" marB="63500" marR="63500" marL="63500" anchor="ctr"/>
                </a:tc>
                <a:tc>
                  <a:txBody>
                    <a:bodyPr/>
                    <a:lstStyle/>
                    <a:p>
                      <a:pPr indent="0" lvl="0" marL="0" rtl="0" algn="ctr">
                        <a:spcBef>
                          <a:spcPts val="0"/>
                        </a:spcBef>
                        <a:spcAft>
                          <a:spcPts val="0"/>
                        </a:spcAft>
                        <a:buNone/>
                      </a:pPr>
                      <a:r>
                        <a:rPr b="1" lang="en" sz="600"/>
                        <a:t>Cost</a:t>
                      </a:r>
                      <a:endParaRPr b="1" sz="600"/>
                    </a:p>
                  </a:txBody>
                  <a:tcPr marT="63500" marB="63500" marR="63500" marL="63500" anchor="ctr"/>
                </a:tc>
              </a:tr>
              <a:tr h="374350">
                <a:tc>
                  <a:txBody>
                    <a:bodyPr/>
                    <a:lstStyle/>
                    <a:p>
                      <a:pPr indent="0" lvl="0" marL="0" rtl="0" algn="ctr">
                        <a:spcBef>
                          <a:spcPts val="0"/>
                        </a:spcBef>
                        <a:spcAft>
                          <a:spcPts val="0"/>
                        </a:spcAft>
                        <a:buNone/>
                      </a:pPr>
                      <a:r>
                        <a:rPr lang="en" sz="600"/>
                        <a:t>Caldwell</a:t>
                      </a:r>
                      <a:endParaRPr sz="600"/>
                    </a:p>
                  </a:txBody>
                  <a:tcPr marT="63500" marB="63500" marR="63500" marL="63500" anchor="ctr"/>
                </a:tc>
                <a:tc>
                  <a:txBody>
                    <a:bodyPr/>
                    <a:lstStyle/>
                    <a:p>
                      <a:pPr indent="0" lvl="0" marL="0" rtl="0" algn="ctr">
                        <a:spcBef>
                          <a:spcPts val="0"/>
                        </a:spcBef>
                        <a:spcAft>
                          <a:spcPts val="0"/>
                        </a:spcAft>
                        <a:buNone/>
                      </a:pPr>
                      <a:r>
                        <a:rPr lang="en" sz="600"/>
                        <a:t>DeadShot TreePod</a:t>
                      </a:r>
                      <a:endParaRPr sz="600"/>
                    </a:p>
                  </a:txBody>
                  <a:tcPr marT="63500" marB="63500" marR="63500" marL="63500" anchor="ctr"/>
                </a:tc>
                <a:tc>
                  <a:txBody>
                    <a:bodyPr/>
                    <a:lstStyle/>
                    <a:p>
                      <a:pPr indent="0" lvl="0" marL="0" rtl="0" algn="ctr">
                        <a:spcBef>
                          <a:spcPts val="0"/>
                        </a:spcBef>
                        <a:spcAft>
                          <a:spcPts val="0"/>
                        </a:spcAft>
                        <a:buNone/>
                      </a:pPr>
                      <a:r>
                        <a:rPr lang="en" sz="600"/>
                        <a:t>484148</a:t>
                      </a:r>
                      <a:endParaRPr sz="600"/>
                    </a:p>
                  </a:txBody>
                  <a:tcPr marT="63500" marB="63500" marR="63500" marL="63500" anchor="ctr"/>
                </a:tc>
                <a:tc>
                  <a:txBody>
                    <a:bodyPr/>
                    <a:lstStyle/>
                    <a:p>
                      <a:pPr indent="0" lvl="0" marL="0" rtl="0" algn="ctr">
                        <a:spcBef>
                          <a:spcPts val="0"/>
                        </a:spcBef>
                        <a:spcAft>
                          <a:spcPts val="0"/>
                        </a:spcAft>
                        <a:buNone/>
                      </a:pPr>
                      <a:r>
                        <a:rPr lang="en" sz="600"/>
                        <a:t>$160.00</a:t>
                      </a:r>
                      <a:endParaRPr sz="600"/>
                    </a:p>
                  </a:txBody>
                  <a:tcPr marT="63500" marB="63500" marR="63500" marL="63500" anchor="ctr"/>
                </a:tc>
              </a:tr>
              <a:tr h="512900">
                <a:tc>
                  <a:txBody>
                    <a:bodyPr/>
                    <a:lstStyle/>
                    <a:p>
                      <a:pPr indent="0" lvl="0" marL="0" rtl="0" algn="ctr">
                        <a:spcBef>
                          <a:spcPts val="0"/>
                        </a:spcBef>
                        <a:spcAft>
                          <a:spcPts val="0"/>
                        </a:spcAft>
                        <a:buNone/>
                      </a:pPr>
                      <a:r>
                        <a:rPr lang="en" sz="600"/>
                        <a:t>Home Depot</a:t>
                      </a:r>
                      <a:endParaRPr sz="600"/>
                    </a:p>
                  </a:txBody>
                  <a:tcPr marT="63500" marB="63500" marR="63500" marL="63500" anchor="ctr"/>
                </a:tc>
                <a:tc>
                  <a:txBody>
                    <a:bodyPr/>
                    <a:lstStyle/>
                    <a:p>
                      <a:pPr indent="0" lvl="0" marL="0" rtl="0" algn="ctr">
                        <a:spcBef>
                          <a:spcPts val="0"/>
                        </a:spcBef>
                        <a:spcAft>
                          <a:spcPts val="0"/>
                        </a:spcAft>
                        <a:buNone/>
                      </a:pPr>
                      <a:r>
                        <a:rPr lang="en" sz="600"/>
                        <a:t>VELCRO Brand 12 ft. x ¾ in. One-Wrap Strap</a:t>
                      </a:r>
                      <a:endParaRPr sz="600"/>
                    </a:p>
                  </a:txBody>
                  <a:tcPr marT="63500" marB="63500" marR="63500" marL="63500" anchor="ctr"/>
                </a:tc>
                <a:tc>
                  <a:txBody>
                    <a:bodyPr/>
                    <a:lstStyle/>
                    <a:p>
                      <a:pPr indent="0" lvl="0" marL="0" rtl="0" algn="ctr">
                        <a:spcBef>
                          <a:spcPts val="0"/>
                        </a:spcBef>
                        <a:spcAft>
                          <a:spcPts val="0"/>
                        </a:spcAft>
                        <a:buNone/>
                      </a:pPr>
                      <a:r>
                        <a:rPr lang="en" sz="600"/>
                        <a:t>90340</a:t>
                      </a:r>
                      <a:endParaRPr sz="600"/>
                    </a:p>
                  </a:txBody>
                  <a:tcPr marT="63500" marB="63500" marR="63500" marL="63500" anchor="ctr"/>
                </a:tc>
                <a:tc>
                  <a:txBody>
                    <a:bodyPr/>
                    <a:lstStyle/>
                    <a:p>
                      <a:pPr indent="0" lvl="0" marL="0" rtl="0" algn="ctr">
                        <a:spcBef>
                          <a:spcPts val="0"/>
                        </a:spcBef>
                        <a:spcAft>
                          <a:spcPts val="0"/>
                        </a:spcAft>
                        <a:buNone/>
                      </a:pPr>
                      <a:r>
                        <a:rPr lang="en" sz="600"/>
                        <a:t>$9.27</a:t>
                      </a:r>
                      <a:endParaRPr sz="600"/>
                    </a:p>
                  </a:txBody>
                  <a:tcPr marT="63500" marB="63500" marR="63500" marL="63500" anchor="ctr"/>
                </a:tc>
              </a:tr>
              <a:tr h="374350">
                <a:tc>
                  <a:txBody>
                    <a:bodyPr/>
                    <a:lstStyle/>
                    <a:p>
                      <a:pPr indent="0" lvl="0" marL="0" rtl="0" algn="ctr">
                        <a:spcBef>
                          <a:spcPts val="0"/>
                        </a:spcBef>
                        <a:spcAft>
                          <a:spcPts val="0"/>
                        </a:spcAft>
                        <a:buNone/>
                      </a:pPr>
                      <a:r>
                        <a:rPr lang="en" sz="600"/>
                        <a:t>Manufactured</a:t>
                      </a:r>
                      <a:endParaRPr sz="600"/>
                    </a:p>
                  </a:txBody>
                  <a:tcPr marT="63500" marB="63500" marR="63500" marL="63500" anchor="ctr"/>
                </a:tc>
                <a:tc>
                  <a:txBody>
                    <a:bodyPr/>
                    <a:lstStyle/>
                    <a:p>
                      <a:pPr indent="0" lvl="0" marL="0" rtl="0" algn="ctr">
                        <a:spcBef>
                          <a:spcPts val="0"/>
                        </a:spcBef>
                        <a:spcAft>
                          <a:spcPts val="0"/>
                        </a:spcAft>
                        <a:buNone/>
                      </a:pPr>
                      <a:r>
                        <a:rPr lang="en" sz="600"/>
                        <a:t>Top Joint</a:t>
                      </a:r>
                      <a:endParaRPr sz="600"/>
                    </a:p>
                  </a:txBody>
                  <a:tcPr marT="63500" marB="63500" marR="63500" marL="63500" anchor="ctr"/>
                </a:tc>
                <a:tc>
                  <a:txBody>
                    <a:bodyPr/>
                    <a:lstStyle/>
                    <a:p>
                      <a:pPr indent="0" lvl="0" marL="0" rtl="0" algn="ctr">
                        <a:spcBef>
                          <a:spcPts val="0"/>
                        </a:spcBef>
                        <a:spcAft>
                          <a:spcPts val="0"/>
                        </a:spcAft>
                        <a:buNone/>
                      </a:pPr>
                      <a:r>
                        <a:rPr lang="en" sz="600"/>
                        <a:t>N/A</a:t>
                      </a:r>
                      <a:endParaRPr sz="600"/>
                    </a:p>
                  </a:txBody>
                  <a:tcPr marT="63500" marB="63500" marR="63500" marL="63500" anchor="ctr"/>
                </a:tc>
                <a:tc>
                  <a:txBody>
                    <a:bodyPr/>
                    <a:lstStyle/>
                    <a:p>
                      <a:pPr indent="0" lvl="0" marL="0" rtl="0" algn="ctr">
                        <a:spcBef>
                          <a:spcPts val="0"/>
                        </a:spcBef>
                        <a:spcAft>
                          <a:spcPts val="0"/>
                        </a:spcAft>
                        <a:buNone/>
                      </a:pPr>
                      <a:r>
                        <a:rPr lang="en" sz="600"/>
                        <a:t>Free*</a:t>
                      </a:r>
                      <a:endParaRPr sz="600"/>
                    </a:p>
                  </a:txBody>
                  <a:tcPr marT="63500" marB="63500" marR="63500" marL="63500" anchor="ctr"/>
                </a:tc>
              </a:tr>
              <a:tr h="374350">
                <a:tc>
                  <a:txBody>
                    <a:bodyPr/>
                    <a:lstStyle/>
                    <a:p>
                      <a:pPr indent="0" lvl="0" marL="0" rtl="0" algn="ctr">
                        <a:spcBef>
                          <a:spcPts val="0"/>
                        </a:spcBef>
                        <a:spcAft>
                          <a:spcPts val="0"/>
                        </a:spcAft>
                        <a:buNone/>
                      </a:pPr>
                      <a:r>
                        <a:rPr lang="en" sz="600"/>
                        <a:t>McMaster-Carr</a:t>
                      </a:r>
                      <a:endParaRPr sz="600"/>
                    </a:p>
                  </a:txBody>
                  <a:tcPr marT="63500" marB="63500" marR="63500" marL="63500" anchor="ctr"/>
                </a:tc>
                <a:tc>
                  <a:txBody>
                    <a:bodyPr/>
                    <a:lstStyle/>
                    <a:p>
                      <a:pPr indent="0" lvl="0" marL="0" rtl="0" algn="ctr">
                        <a:spcBef>
                          <a:spcPts val="0"/>
                        </a:spcBef>
                        <a:spcAft>
                          <a:spcPts val="0"/>
                        </a:spcAft>
                        <a:buNone/>
                      </a:pPr>
                      <a:r>
                        <a:rPr lang="en" sz="600"/>
                        <a:t>Gas Spring</a:t>
                      </a:r>
                      <a:endParaRPr sz="600"/>
                    </a:p>
                  </a:txBody>
                  <a:tcPr marT="63500" marB="63500" marR="63500" marL="63500" anchor="ctr"/>
                </a:tc>
                <a:tc>
                  <a:txBody>
                    <a:bodyPr/>
                    <a:lstStyle/>
                    <a:p>
                      <a:pPr indent="0" lvl="0" marL="0" rtl="0" algn="ctr">
                        <a:spcBef>
                          <a:spcPts val="0"/>
                        </a:spcBef>
                        <a:spcAft>
                          <a:spcPts val="0"/>
                        </a:spcAft>
                        <a:buNone/>
                      </a:pPr>
                      <a:r>
                        <a:rPr lang="en" sz="600"/>
                        <a:t>4138T56</a:t>
                      </a:r>
                      <a:endParaRPr sz="600"/>
                    </a:p>
                  </a:txBody>
                  <a:tcPr marT="63500" marB="63500" marR="63500" marL="63500" anchor="ctr"/>
                </a:tc>
                <a:tc>
                  <a:txBody>
                    <a:bodyPr/>
                    <a:lstStyle/>
                    <a:p>
                      <a:pPr indent="0" lvl="0" marL="0" rtl="0" algn="ctr">
                        <a:spcBef>
                          <a:spcPts val="0"/>
                        </a:spcBef>
                        <a:spcAft>
                          <a:spcPts val="0"/>
                        </a:spcAft>
                        <a:buNone/>
                      </a:pPr>
                      <a:r>
                        <a:rPr lang="en" sz="600"/>
                        <a:t>$18.94</a:t>
                      </a:r>
                      <a:endParaRPr sz="600"/>
                    </a:p>
                  </a:txBody>
                  <a:tcPr marT="63500" marB="63500" marR="63500" marL="63500" anchor="ctr"/>
                </a:tc>
              </a:tr>
              <a:tr h="512900">
                <a:tc>
                  <a:txBody>
                    <a:bodyPr/>
                    <a:lstStyle/>
                    <a:p>
                      <a:pPr indent="0" lvl="0" marL="0" rtl="0" algn="ctr">
                        <a:spcBef>
                          <a:spcPts val="0"/>
                        </a:spcBef>
                        <a:spcAft>
                          <a:spcPts val="0"/>
                        </a:spcAft>
                        <a:buNone/>
                      </a:pPr>
                      <a:r>
                        <a:rPr lang="en" sz="600"/>
                        <a:t>Dick’s Sporting Goods</a:t>
                      </a:r>
                      <a:endParaRPr sz="600"/>
                    </a:p>
                  </a:txBody>
                  <a:tcPr marT="63500" marB="63500" marR="63500" marL="63500" anchor="ctr"/>
                </a:tc>
                <a:tc>
                  <a:txBody>
                    <a:bodyPr/>
                    <a:lstStyle/>
                    <a:p>
                      <a:pPr indent="0" lvl="0" marL="0" rtl="0" algn="ctr">
                        <a:spcBef>
                          <a:spcPts val="0"/>
                        </a:spcBef>
                        <a:spcAft>
                          <a:spcPts val="0"/>
                        </a:spcAft>
                        <a:buNone/>
                      </a:pPr>
                      <a:r>
                        <a:rPr lang="en" sz="600"/>
                        <a:t>Lacrosse Ball</a:t>
                      </a:r>
                      <a:endParaRPr sz="600"/>
                    </a:p>
                  </a:txBody>
                  <a:tcPr marT="63500" marB="63500" marR="63500" marL="63500" anchor="ctr"/>
                </a:tc>
                <a:tc>
                  <a:txBody>
                    <a:bodyPr/>
                    <a:lstStyle/>
                    <a:p>
                      <a:pPr indent="0" lvl="0" marL="0" rtl="0" algn="ctr">
                        <a:spcBef>
                          <a:spcPts val="0"/>
                        </a:spcBef>
                        <a:spcAft>
                          <a:spcPts val="0"/>
                        </a:spcAft>
                        <a:buNone/>
                      </a:pPr>
                      <a:r>
                        <a:rPr lang="en" sz="600"/>
                        <a:t>17DSGUNNNLXBLL201LXT</a:t>
                      </a:r>
                      <a:endParaRPr sz="600"/>
                    </a:p>
                  </a:txBody>
                  <a:tcPr marT="63500" marB="63500" marR="63500" marL="63500" anchor="ctr"/>
                </a:tc>
                <a:tc>
                  <a:txBody>
                    <a:bodyPr/>
                    <a:lstStyle/>
                    <a:p>
                      <a:pPr indent="0" lvl="0" marL="0" rtl="0" algn="ctr">
                        <a:spcBef>
                          <a:spcPts val="0"/>
                        </a:spcBef>
                        <a:spcAft>
                          <a:spcPts val="0"/>
                        </a:spcAft>
                        <a:buNone/>
                      </a:pPr>
                      <a:r>
                        <a:rPr lang="en" sz="600"/>
                        <a:t>$3.99</a:t>
                      </a:r>
                      <a:endParaRPr sz="600"/>
                    </a:p>
                  </a:txBody>
                  <a:tcPr marT="63500" marB="63500" marR="63500" marL="63500" anchor="ctr"/>
                </a:tc>
              </a:tr>
              <a:tr h="235775">
                <a:tc>
                  <a:txBody>
                    <a:bodyPr/>
                    <a:lstStyle/>
                    <a:p>
                      <a:pPr indent="0" lvl="0" marL="0" rtl="0" algn="ctr">
                        <a:spcBef>
                          <a:spcPts val="0"/>
                        </a:spcBef>
                        <a:spcAft>
                          <a:spcPts val="0"/>
                        </a:spcAft>
                        <a:buNone/>
                      </a:pPr>
                      <a:r>
                        <a:rPr lang="en" sz="600"/>
                        <a:t>Amazon</a:t>
                      </a:r>
                      <a:endParaRPr sz="600"/>
                    </a:p>
                  </a:txBody>
                  <a:tcPr marT="63500" marB="63500" marR="63500" marL="63500" anchor="ctr"/>
                </a:tc>
                <a:tc>
                  <a:txBody>
                    <a:bodyPr/>
                    <a:lstStyle/>
                    <a:p>
                      <a:pPr indent="0" lvl="0" marL="0" rtl="0" algn="ctr">
                        <a:spcBef>
                          <a:spcPts val="0"/>
                        </a:spcBef>
                        <a:spcAft>
                          <a:spcPts val="0"/>
                        </a:spcAft>
                        <a:buNone/>
                      </a:pPr>
                      <a:r>
                        <a:rPr lang="en" sz="600"/>
                        <a:t>Bike Grip</a:t>
                      </a:r>
                      <a:endParaRPr sz="600"/>
                    </a:p>
                  </a:txBody>
                  <a:tcPr marT="63500" marB="63500" marR="63500" marL="63500" anchor="ctr"/>
                </a:tc>
                <a:tc>
                  <a:txBody>
                    <a:bodyPr/>
                    <a:lstStyle/>
                    <a:p>
                      <a:pPr indent="0" lvl="0" marL="0" rtl="0" algn="ctr">
                        <a:spcBef>
                          <a:spcPts val="0"/>
                        </a:spcBef>
                        <a:spcAft>
                          <a:spcPts val="0"/>
                        </a:spcAft>
                        <a:buNone/>
                      </a:pPr>
                      <a:r>
                        <a:rPr lang="en" sz="600"/>
                        <a:t>N/A</a:t>
                      </a:r>
                      <a:endParaRPr sz="600"/>
                    </a:p>
                  </a:txBody>
                  <a:tcPr marT="63500" marB="63500" marR="63500" marL="63500" anchor="ctr"/>
                </a:tc>
                <a:tc>
                  <a:txBody>
                    <a:bodyPr/>
                    <a:lstStyle/>
                    <a:p>
                      <a:pPr indent="0" lvl="0" marL="0" rtl="0" algn="ctr">
                        <a:spcBef>
                          <a:spcPts val="0"/>
                        </a:spcBef>
                        <a:spcAft>
                          <a:spcPts val="0"/>
                        </a:spcAft>
                        <a:buNone/>
                      </a:pPr>
                      <a:r>
                        <a:rPr lang="en" sz="600"/>
                        <a:t>$9.99</a:t>
                      </a:r>
                      <a:endParaRPr sz="600"/>
                    </a:p>
                  </a:txBody>
                  <a:tcPr marT="63500" marB="63500" marR="63500" marL="63500" anchor="ctr"/>
                </a:tc>
              </a:tr>
              <a:tr h="235775">
                <a:tc>
                  <a:txBody>
                    <a:bodyPr/>
                    <a:lstStyle/>
                    <a:p>
                      <a:pPr indent="0" lvl="0" marL="0" rtl="0" algn="ctr">
                        <a:spcBef>
                          <a:spcPts val="0"/>
                        </a:spcBef>
                        <a:spcAft>
                          <a:spcPts val="0"/>
                        </a:spcAft>
                        <a:buNone/>
                      </a:pPr>
                      <a:r>
                        <a:rPr lang="en" sz="600"/>
                        <a:t>Amazon</a:t>
                      </a:r>
                      <a:endParaRPr sz="600"/>
                    </a:p>
                  </a:txBody>
                  <a:tcPr marT="63500" marB="63500" marR="63500" marL="63500" anchor="ctr"/>
                </a:tc>
                <a:tc>
                  <a:txBody>
                    <a:bodyPr/>
                    <a:lstStyle/>
                    <a:p>
                      <a:pPr indent="0" lvl="0" marL="0" rtl="0" algn="ctr">
                        <a:spcBef>
                          <a:spcPts val="0"/>
                        </a:spcBef>
                        <a:spcAft>
                          <a:spcPts val="0"/>
                        </a:spcAft>
                        <a:buNone/>
                      </a:pPr>
                      <a:r>
                        <a:rPr lang="en" sz="600"/>
                        <a:t>Weights</a:t>
                      </a:r>
                      <a:endParaRPr sz="600"/>
                    </a:p>
                  </a:txBody>
                  <a:tcPr marT="63500" marB="63500" marR="63500" marL="63500" anchor="ctr"/>
                </a:tc>
                <a:tc>
                  <a:txBody>
                    <a:bodyPr/>
                    <a:lstStyle/>
                    <a:p>
                      <a:pPr indent="0" lvl="0" marL="0" rtl="0" algn="ctr">
                        <a:spcBef>
                          <a:spcPts val="0"/>
                        </a:spcBef>
                        <a:spcAft>
                          <a:spcPts val="0"/>
                        </a:spcAft>
                        <a:buNone/>
                      </a:pPr>
                      <a:r>
                        <a:rPr lang="en" sz="600"/>
                        <a:t>N/A</a:t>
                      </a:r>
                      <a:endParaRPr sz="600"/>
                    </a:p>
                  </a:txBody>
                  <a:tcPr marT="63500" marB="63500" marR="63500" marL="63500" anchor="ctr"/>
                </a:tc>
                <a:tc>
                  <a:txBody>
                    <a:bodyPr/>
                    <a:lstStyle/>
                    <a:p>
                      <a:pPr indent="0" lvl="0" marL="0" rtl="0" algn="ctr">
                        <a:spcBef>
                          <a:spcPts val="0"/>
                        </a:spcBef>
                        <a:spcAft>
                          <a:spcPts val="0"/>
                        </a:spcAft>
                        <a:buNone/>
                      </a:pPr>
                      <a:r>
                        <a:rPr lang="en" sz="600"/>
                        <a:t>$34.44</a:t>
                      </a:r>
                      <a:endParaRPr sz="600"/>
                    </a:p>
                  </a:txBody>
                  <a:tcPr marT="63500" marB="63500" marR="63500" marL="63500" anchor="ctr"/>
                </a:tc>
              </a:tr>
              <a:tr h="374350">
                <a:tc>
                  <a:txBody>
                    <a:bodyPr/>
                    <a:lstStyle/>
                    <a:p>
                      <a:pPr indent="0" lvl="0" marL="0" rtl="0" algn="ctr">
                        <a:spcBef>
                          <a:spcPts val="0"/>
                        </a:spcBef>
                        <a:spcAft>
                          <a:spcPts val="0"/>
                        </a:spcAft>
                        <a:buNone/>
                      </a:pPr>
                      <a:r>
                        <a:rPr lang="en" sz="600"/>
                        <a:t>Manufactured</a:t>
                      </a:r>
                      <a:endParaRPr sz="600"/>
                    </a:p>
                  </a:txBody>
                  <a:tcPr marT="63500" marB="63500" marR="63500" marL="63500" anchor="ctr"/>
                </a:tc>
                <a:tc>
                  <a:txBody>
                    <a:bodyPr/>
                    <a:lstStyle/>
                    <a:p>
                      <a:pPr indent="0" lvl="0" marL="0" rtl="0" algn="ctr">
                        <a:spcBef>
                          <a:spcPts val="0"/>
                        </a:spcBef>
                        <a:spcAft>
                          <a:spcPts val="0"/>
                        </a:spcAft>
                        <a:buNone/>
                      </a:pPr>
                      <a:r>
                        <a:rPr lang="en" sz="600"/>
                        <a:t>3D Prints</a:t>
                      </a:r>
                      <a:endParaRPr sz="600"/>
                    </a:p>
                  </a:txBody>
                  <a:tcPr marT="63500" marB="63500" marR="63500" marL="63500" anchor="ctr"/>
                </a:tc>
                <a:tc>
                  <a:txBody>
                    <a:bodyPr/>
                    <a:lstStyle/>
                    <a:p>
                      <a:pPr indent="0" lvl="0" marL="0" rtl="0" algn="ctr">
                        <a:spcBef>
                          <a:spcPts val="0"/>
                        </a:spcBef>
                        <a:spcAft>
                          <a:spcPts val="0"/>
                        </a:spcAft>
                        <a:buNone/>
                      </a:pPr>
                      <a:r>
                        <a:rPr lang="en" sz="600"/>
                        <a:t>N/A</a:t>
                      </a:r>
                      <a:endParaRPr sz="600"/>
                    </a:p>
                  </a:txBody>
                  <a:tcPr marT="63500" marB="63500" marR="63500" marL="63500" anchor="ctr"/>
                </a:tc>
                <a:tc>
                  <a:txBody>
                    <a:bodyPr/>
                    <a:lstStyle/>
                    <a:p>
                      <a:pPr indent="0" lvl="0" marL="0" rtl="0" algn="ctr">
                        <a:spcBef>
                          <a:spcPts val="0"/>
                        </a:spcBef>
                        <a:spcAft>
                          <a:spcPts val="0"/>
                        </a:spcAft>
                        <a:buNone/>
                      </a:pPr>
                      <a:r>
                        <a:rPr lang="en" sz="600"/>
                        <a:t>Free*</a:t>
                      </a:r>
                      <a:endParaRPr sz="600"/>
                    </a:p>
                  </a:txBody>
                  <a:tcPr marT="63500" marB="63500" marR="63500" marL="63500" anchor="ctr"/>
                </a:tc>
              </a:tr>
              <a:tr h="374350">
                <a:tc>
                  <a:txBody>
                    <a:bodyPr/>
                    <a:lstStyle/>
                    <a:p>
                      <a:pPr indent="0" lvl="0" marL="0" rtl="0" algn="ctr">
                        <a:spcBef>
                          <a:spcPts val="0"/>
                        </a:spcBef>
                        <a:spcAft>
                          <a:spcPts val="0"/>
                        </a:spcAft>
                        <a:buNone/>
                      </a:pPr>
                      <a:r>
                        <a:rPr lang="en" sz="600"/>
                        <a:t>Manufactured</a:t>
                      </a:r>
                      <a:endParaRPr sz="600"/>
                    </a:p>
                  </a:txBody>
                  <a:tcPr marT="63500" marB="63500" marR="63500" marL="63500" anchor="ctr"/>
                </a:tc>
                <a:tc>
                  <a:txBody>
                    <a:bodyPr/>
                    <a:lstStyle/>
                    <a:p>
                      <a:pPr indent="0" lvl="0" marL="0" rtl="0" algn="ctr">
                        <a:spcBef>
                          <a:spcPts val="0"/>
                        </a:spcBef>
                        <a:spcAft>
                          <a:spcPts val="0"/>
                        </a:spcAft>
                        <a:buNone/>
                      </a:pPr>
                      <a:r>
                        <a:rPr lang="en" sz="600"/>
                        <a:t>Base</a:t>
                      </a:r>
                      <a:endParaRPr sz="600"/>
                    </a:p>
                  </a:txBody>
                  <a:tcPr marT="63500" marB="63500" marR="63500" marL="63500" anchor="ctr"/>
                </a:tc>
                <a:tc>
                  <a:txBody>
                    <a:bodyPr/>
                    <a:lstStyle/>
                    <a:p>
                      <a:pPr indent="0" lvl="0" marL="0" rtl="0" algn="ctr">
                        <a:spcBef>
                          <a:spcPts val="0"/>
                        </a:spcBef>
                        <a:spcAft>
                          <a:spcPts val="0"/>
                        </a:spcAft>
                        <a:buNone/>
                      </a:pPr>
                      <a:r>
                        <a:rPr lang="en" sz="600"/>
                        <a:t>N/A</a:t>
                      </a:r>
                      <a:endParaRPr sz="600"/>
                    </a:p>
                  </a:txBody>
                  <a:tcPr marT="63500" marB="63500" marR="63500" marL="63500" anchor="ctr"/>
                </a:tc>
                <a:tc>
                  <a:txBody>
                    <a:bodyPr/>
                    <a:lstStyle/>
                    <a:p>
                      <a:pPr indent="0" lvl="0" marL="0" rtl="0" algn="ctr">
                        <a:spcBef>
                          <a:spcPts val="0"/>
                        </a:spcBef>
                        <a:spcAft>
                          <a:spcPts val="0"/>
                        </a:spcAft>
                        <a:buNone/>
                      </a:pPr>
                      <a:r>
                        <a:rPr lang="en" sz="600"/>
                        <a:t>Free*</a:t>
                      </a:r>
                      <a:endParaRPr sz="600"/>
                    </a:p>
                  </a:txBody>
                  <a:tcPr marT="63500" marB="63500" marR="63500" marL="63500" anchor="ctr"/>
                </a:tc>
              </a:tr>
              <a:tr h="768125">
                <a:tc>
                  <a:txBody>
                    <a:bodyPr/>
                    <a:lstStyle/>
                    <a:p>
                      <a:pPr indent="0" lvl="0" marL="0" rtl="0" algn="ctr">
                        <a:spcBef>
                          <a:spcPts val="0"/>
                        </a:spcBef>
                        <a:spcAft>
                          <a:spcPts val="0"/>
                        </a:spcAft>
                        <a:buNone/>
                      </a:pPr>
                      <a:r>
                        <a:rPr lang="en" sz="600"/>
                        <a:t>Home Depot</a:t>
                      </a:r>
                      <a:endParaRPr sz="600"/>
                    </a:p>
                  </a:txBody>
                  <a:tcPr marT="63500" marB="63500" marR="63500" marL="63500" anchor="ctr"/>
                </a:tc>
                <a:tc>
                  <a:txBody>
                    <a:bodyPr/>
                    <a:lstStyle/>
                    <a:p>
                      <a:pPr indent="0" lvl="0" marL="0" rtl="0" algn="ctr">
                        <a:spcBef>
                          <a:spcPts val="0"/>
                        </a:spcBef>
                        <a:spcAft>
                          <a:spcPts val="0"/>
                        </a:spcAft>
                        <a:buNone/>
                      </a:pPr>
                      <a:r>
                        <a:rPr lang="en" sz="600"/>
                        <a:t>ProGrip Better Than Bungee 6 ft. 100 lbs. Break Strength Particle Rope Lock Paracord</a:t>
                      </a:r>
                      <a:endParaRPr sz="600"/>
                    </a:p>
                  </a:txBody>
                  <a:tcPr marT="63500" marB="63500" marR="63500" marL="63500" anchor="ctr"/>
                </a:tc>
                <a:tc>
                  <a:txBody>
                    <a:bodyPr/>
                    <a:lstStyle/>
                    <a:p>
                      <a:pPr indent="0" lvl="0" marL="0" rtl="0" algn="ctr">
                        <a:spcBef>
                          <a:spcPts val="0"/>
                        </a:spcBef>
                        <a:spcAft>
                          <a:spcPts val="0"/>
                        </a:spcAft>
                        <a:buNone/>
                      </a:pPr>
                      <a:r>
                        <a:rPr lang="en" sz="600"/>
                        <a:t>055160</a:t>
                      </a:r>
                      <a:endParaRPr sz="600"/>
                    </a:p>
                  </a:txBody>
                  <a:tcPr marT="63500" marB="63500" marR="63500" marL="63500" anchor="ctr"/>
                </a:tc>
                <a:tc>
                  <a:txBody>
                    <a:bodyPr/>
                    <a:lstStyle/>
                    <a:p>
                      <a:pPr indent="0" lvl="0" marL="0" rtl="0" algn="ctr">
                        <a:spcBef>
                          <a:spcPts val="0"/>
                        </a:spcBef>
                        <a:spcAft>
                          <a:spcPts val="0"/>
                        </a:spcAft>
                        <a:buNone/>
                      </a:pPr>
                      <a:r>
                        <a:rPr lang="en" sz="600"/>
                        <a:t>$4.45</a:t>
                      </a:r>
                      <a:endParaRPr sz="600"/>
                    </a:p>
                  </a:txBody>
                  <a:tcPr marT="63500" marB="63500" marR="63500" marL="63500" anchor="ctr"/>
                </a:tc>
              </a:tr>
              <a:tr h="235775">
                <a:tc>
                  <a:txBody>
                    <a:bodyPr/>
                    <a:lstStyle/>
                    <a:p>
                      <a:pPr indent="0" lvl="0" marL="0" rtl="0" algn="ctr">
                        <a:spcBef>
                          <a:spcPts val="0"/>
                        </a:spcBef>
                        <a:spcAft>
                          <a:spcPts val="0"/>
                        </a:spcAft>
                        <a:buNone/>
                      </a:pPr>
                      <a:r>
                        <a:rPr lang="en" sz="1200"/>
                        <a:t>Home Depot</a:t>
                      </a:r>
                      <a:endParaRPr sz="1200"/>
                    </a:p>
                  </a:txBody>
                  <a:tcPr marT="63500" marB="63500" marR="63500" marL="63500" anchor="ctr"/>
                </a:tc>
                <a:tc>
                  <a:txBody>
                    <a:bodyPr/>
                    <a:lstStyle/>
                    <a:p>
                      <a:pPr indent="0" lvl="0" marL="0" rtl="0" algn="ctr">
                        <a:spcBef>
                          <a:spcPts val="0"/>
                        </a:spcBef>
                        <a:spcAft>
                          <a:spcPts val="0"/>
                        </a:spcAft>
                        <a:buNone/>
                      </a:pPr>
                      <a:r>
                        <a:rPr lang="en" sz="1200"/>
                        <a:t>Hardware</a:t>
                      </a:r>
                      <a:endParaRPr sz="1200"/>
                    </a:p>
                  </a:txBody>
                  <a:tcPr marT="63500" marB="63500" marR="63500" marL="63500" anchor="ctr"/>
                </a:tc>
                <a:tc>
                  <a:txBody>
                    <a:bodyPr/>
                    <a:lstStyle/>
                    <a:p>
                      <a:pPr indent="0" lvl="0" marL="0" rtl="0" algn="ctr">
                        <a:spcBef>
                          <a:spcPts val="0"/>
                        </a:spcBef>
                        <a:spcAft>
                          <a:spcPts val="0"/>
                        </a:spcAft>
                        <a:buNone/>
                      </a:pPr>
                      <a:r>
                        <a:rPr lang="en" sz="1200"/>
                        <a:t>Assorted</a:t>
                      </a:r>
                      <a:endParaRPr sz="1200"/>
                    </a:p>
                  </a:txBody>
                  <a:tcPr marT="63500" marB="63500" marR="63500" marL="63500" anchor="ctr"/>
                </a:tc>
                <a:tc>
                  <a:txBody>
                    <a:bodyPr/>
                    <a:lstStyle/>
                    <a:p>
                      <a:pPr indent="0" lvl="0" marL="0" rtl="0" algn="ctr">
                        <a:spcBef>
                          <a:spcPts val="0"/>
                        </a:spcBef>
                        <a:spcAft>
                          <a:spcPts val="0"/>
                        </a:spcAft>
                        <a:buNone/>
                      </a:pPr>
                      <a:r>
                        <a:rPr lang="en" sz="1200"/>
                        <a:t>$10.00</a:t>
                      </a:r>
                      <a:endParaRPr sz="1200"/>
                    </a:p>
                  </a:txBody>
                  <a:tcPr marT="63500" marB="63500" marR="63500" marL="63500" anchor="ctr"/>
                </a:tc>
              </a:tr>
              <a:tr h="323950">
                <a:tc>
                  <a:txBody>
                    <a:bodyPr/>
                    <a:lstStyle/>
                    <a:p>
                      <a:pPr indent="0" lvl="0" marL="0" rtl="0" algn="ctr">
                        <a:spcBef>
                          <a:spcPts val="0"/>
                        </a:spcBef>
                        <a:spcAft>
                          <a:spcPts val="0"/>
                        </a:spcAft>
                        <a:buNone/>
                      </a:pPr>
                      <a:r>
                        <a:rPr lang="en" sz="1200"/>
                        <a:t>Total</a:t>
                      </a:r>
                      <a:endParaRPr sz="1200"/>
                    </a:p>
                  </a:txBody>
                  <a:tcPr marT="63500" marB="63500" marR="63500" marL="63500" anchor="ctr"/>
                </a:tc>
                <a:tc>
                  <a:txBody>
                    <a:bodyPr/>
                    <a:lstStyle/>
                    <a:p>
                      <a:pPr indent="0" lvl="0" marL="0" rtl="0" algn="ctr">
                        <a:spcBef>
                          <a:spcPts val="0"/>
                        </a:spcBef>
                        <a:spcAft>
                          <a:spcPts val="0"/>
                        </a:spcAft>
                        <a:buNone/>
                      </a:pPr>
                      <a:r>
                        <a:rPr lang="en" sz="1200"/>
                        <a:t>-</a:t>
                      </a:r>
                      <a:endParaRPr sz="1200"/>
                    </a:p>
                  </a:txBody>
                  <a:tcPr marT="63500" marB="63500" marR="63500" marL="63500" anchor="ctr"/>
                </a:tc>
                <a:tc>
                  <a:txBody>
                    <a:bodyPr/>
                    <a:lstStyle/>
                    <a:p>
                      <a:pPr indent="0" lvl="0" marL="0" rtl="0" algn="ctr">
                        <a:spcBef>
                          <a:spcPts val="0"/>
                        </a:spcBef>
                        <a:spcAft>
                          <a:spcPts val="0"/>
                        </a:spcAft>
                        <a:buNone/>
                      </a:pPr>
                      <a:r>
                        <a:rPr lang="en" sz="1200"/>
                        <a:t>-</a:t>
                      </a:r>
                      <a:endParaRPr sz="1200"/>
                    </a:p>
                  </a:txBody>
                  <a:tcPr marT="63500" marB="63500" marR="63500" marL="63500" anchor="ctr"/>
                </a:tc>
                <a:tc>
                  <a:txBody>
                    <a:bodyPr/>
                    <a:lstStyle/>
                    <a:p>
                      <a:pPr indent="0" lvl="0" marL="0" rtl="0" algn="ctr">
                        <a:spcBef>
                          <a:spcPts val="0"/>
                        </a:spcBef>
                        <a:spcAft>
                          <a:spcPts val="0"/>
                        </a:spcAft>
                        <a:buNone/>
                      </a:pPr>
                      <a:r>
                        <a:rPr lang="en" sz="1200"/>
                        <a:t>$251.08**</a:t>
                      </a:r>
                      <a:endParaRPr sz="1200"/>
                    </a:p>
                  </a:txBody>
                  <a:tcPr marT="63500" marB="63500" marR="63500" marL="63500" anchor="ctr"/>
                </a:tc>
              </a:tr>
            </a:tbl>
          </a:graphicData>
        </a:graphic>
      </p:graphicFrame>
      <p:sp>
        <p:nvSpPr>
          <p:cNvPr id="114" name="Google Shape;114;p19"/>
          <p:cNvSpPr txBox="1"/>
          <p:nvPr/>
        </p:nvSpPr>
        <p:spPr>
          <a:xfrm>
            <a:off x="1316100" y="3132175"/>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FFFFFF"/>
                </a:solidFill>
              </a:rPr>
              <a:t>* Not all parts will be free for every party. These parts were provided to us, or were left over from the previous group.</a:t>
            </a:r>
            <a:endParaRPr sz="1100">
              <a:solidFill>
                <a:srgbClr val="FFFFFF"/>
              </a:solidFill>
            </a:endParaRPr>
          </a:p>
          <a:p>
            <a:pPr indent="0" lvl="0" marL="0" rtl="0" algn="l">
              <a:lnSpc>
                <a:spcPct val="115000"/>
              </a:lnSpc>
              <a:spcBef>
                <a:spcPts val="0"/>
              </a:spcBef>
              <a:spcAft>
                <a:spcPts val="0"/>
              </a:spcAft>
              <a:buNone/>
            </a:pPr>
            <a:r>
              <a:rPr lang="en" sz="1100">
                <a:solidFill>
                  <a:srgbClr val="FFFFFF"/>
                </a:solidFill>
              </a:rPr>
              <a:t>**Price is liable to change.</a:t>
            </a:r>
            <a:endParaRPr sz="1100">
              <a:solidFill>
                <a:srgbClr val="FFFFFF"/>
              </a:solidFill>
            </a:endParaRPr>
          </a:p>
          <a:p>
            <a:pPr indent="0" lvl="0" marL="0" rtl="0" algn="l">
              <a:spcBef>
                <a:spcPts val="0"/>
              </a:spcBef>
              <a:spcAft>
                <a:spcPts val="0"/>
              </a:spcAft>
              <a:buNone/>
            </a:pPr>
            <a:r>
              <a:rPr lang="en" sz="1100"/>
              <a:t>	</a:t>
            </a:r>
            <a:endParaRPr/>
          </a:p>
        </p:txBody>
      </p:sp>
      <p:pic>
        <p:nvPicPr>
          <p:cNvPr id="115" name="Google Shape;115;p19" title="slide 7.mp3">
            <a:hlinkClick r:id="rId3"/>
          </p:cNvPr>
          <p:cNvPicPr preferRelativeResize="0"/>
          <p:nvPr/>
        </p:nvPicPr>
        <p:blipFill>
          <a:blip r:embed="rId4">
            <a:alphaModFix/>
          </a:blip>
          <a:stretch>
            <a:fillRect/>
          </a:stretch>
        </p:blipFill>
        <p:spPr>
          <a:xfrm>
            <a:off x="138400" y="100250"/>
            <a:ext cx="457200" cy="45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