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3"/>
    <p:sldMasterId id="2147483672" r:id="rId4"/>
  </p:sldMasterIdLst>
  <p:sldIdLst>
    <p:sldId id="258" r:id="rId5"/>
    <p:sldId id="274" r:id="rId6"/>
  </p:sldIdLst>
  <p:sldSz cx="25603200" cy="201168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1314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 uri="{1BD7E111-0CB8-44D6-8891-C1BB2F81B7CC}">
      <p1710:readonlyRecommended xmlns:p1710="http://schemas.microsoft.com/office/powerpoint/2017/10/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30" d="100"/>
          <a:sy n="30" d="100"/>
        </p:scale>
        <p:origin x="1392" y="29"/>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Master" Target="slideMasters/slideMaster1.xml"/><Relationship Id="rId7" Type="http://schemas.openxmlformats.org/officeDocument/2006/relationships/presProps" Target="presProp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2.xml"/><Relationship Id="rId5" Type="http://schemas.openxmlformats.org/officeDocument/2006/relationships/slide" Target="slides/slide1.xml"/><Relationship Id="rId10" Type="http://schemas.openxmlformats.org/officeDocument/2006/relationships/tableStyles" Target="tableStyles.xml"/><Relationship Id="rId4" Type="http://schemas.openxmlformats.org/officeDocument/2006/relationships/slideMaster" Target="slideMasters/slideMaster2.xml"/><Relationship Id="rId9"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2.xml"/><Relationship Id="rId4" Type="http://schemas.openxmlformats.org/officeDocument/2006/relationships/image" Target="../media/image2.pn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920240" y="3292265"/>
            <a:ext cx="21762720" cy="7003627"/>
          </a:xfrm>
        </p:spPr>
        <p:txBody>
          <a:bodyPr anchor="b"/>
          <a:lstStyle>
            <a:lvl1pPr algn="ctr">
              <a:defRPr sz="16800"/>
            </a:lvl1pPr>
          </a:lstStyle>
          <a:p>
            <a:r>
              <a:rPr lang="en-US"/>
              <a:t>Click to edit Master title style</a:t>
            </a:r>
            <a:endParaRPr lang="en-US" dirty="0"/>
          </a:p>
        </p:txBody>
      </p:sp>
      <p:sp>
        <p:nvSpPr>
          <p:cNvPr id="3" name="Subtitle 2"/>
          <p:cNvSpPr>
            <a:spLocks noGrp="1"/>
          </p:cNvSpPr>
          <p:nvPr>
            <p:ph type="subTitle" idx="1"/>
          </p:nvPr>
        </p:nvSpPr>
        <p:spPr>
          <a:xfrm>
            <a:off x="3200400" y="10565978"/>
            <a:ext cx="19202400" cy="4856902"/>
          </a:xfrm>
        </p:spPr>
        <p:txBody>
          <a:bodyPr/>
          <a:lstStyle>
            <a:lvl1pPr marL="0" indent="0" algn="ctr">
              <a:buNone/>
              <a:defRPr sz="6720"/>
            </a:lvl1pPr>
            <a:lvl2pPr marL="1280160" indent="0" algn="ctr">
              <a:buNone/>
              <a:defRPr sz="5600"/>
            </a:lvl2pPr>
            <a:lvl3pPr marL="2560320" indent="0" algn="ctr">
              <a:buNone/>
              <a:defRPr sz="5040"/>
            </a:lvl3pPr>
            <a:lvl4pPr marL="3840480" indent="0" algn="ctr">
              <a:buNone/>
              <a:defRPr sz="4480"/>
            </a:lvl4pPr>
            <a:lvl5pPr marL="5120640" indent="0" algn="ctr">
              <a:buNone/>
              <a:defRPr sz="4480"/>
            </a:lvl5pPr>
            <a:lvl6pPr marL="6400800" indent="0" algn="ctr">
              <a:buNone/>
              <a:defRPr sz="4480"/>
            </a:lvl6pPr>
            <a:lvl7pPr marL="7680960" indent="0" algn="ctr">
              <a:buNone/>
              <a:defRPr sz="4480"/>
            </a:lvl7pPr>
            <a:lvl8pPr marL="8961120" indent="0" algn="ctr">
              <a:buNone/>
              <a:defRPr sz="4480"/>
            </a:lvl8pPr>
            <a:lvl9pPr marL="10241280" indent="0" algn="ctr">
              <a:buNone/>
              <a:defRPr sz="448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F5531F46-0F79-4522-9188-9568C60CBD3C}" type="datetimeFigureOut">
              <a:rPr lang="en-US" smtClean="0"/>
              <a:t>11/27/2023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5A4552-BAD2-4992-BFCF-5AF54D0C202A}" type="slidenum">
              <a:rPr lang="en-US" smtClean="0"/>
              <a:t>‹#›</a:t>
            </a:fld>
            <a:endParaRPr lang="en-US"/>
          </a:p>
        </p:txBody>
      </p:sp>
    </p:spTree>
    <p:extLst>
      <p:ext uri="{BB962C8B-B14F-4D97-AF65-F5344CB8AC3E}">
        <p14:creationId xmlns:p14="http://schemas.microsoft.com/office/powerpoint/2010/main" val="13778377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5531F46-0F79-4522-9188-9568C60CBD3C}" type="datetimeFigureOut">
              <a:rPr lang="en-US" smtClean="0"/>
              <a:t>11/27/2023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5A4552-BAD2-4992-BFCF-5AF54D0C202A}" type="slidenum">
              <a:rPr lang="en-US" smtClean="0"/>
              <a:t>‹#›</a:t>
            </a:fld>
            <a:endParaRPr lang="en-US"/>
          </a:p>
        </p:txBody>
      </p:sp>
    </p:spTree>
    <p:extLst>
      <p:ext uri="{BB962C8B-B14F-4D97-AF65-F5344CB8AC3E}">
        <p14:creationId xmlns:p14="http://schemas.microsoft.com/office/powerpoint/2010/main" val="377498414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8322291" y="1071033"/>
            <a:ext cx="5520690" cy="1704805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760221" y="1071033"/>
            <a:ext cx="16242030" cy="1704805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5531F46-0F79-4522-9188-9568C60CBD3C}" type="datetimeFigureOut">
              <a:rPr lang="en-US" smtClean="0"/>
              <a:t>11/27/2023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5A4552-BAD2-4992-BFCF-5AF54D0C202A}" type="slidenum">
              <a:rPr lang="en-US" smtClean="0"/>
              <a:t>‹#›</a:t>
            </a:fld>
            <a:endParaRPr lang="en-US"/>
          </a:p>
        </p:txBody>
      </p:sp>
    </p:spTree>
    <p:extLst>
      <p:ext uri="{BB962C8B-B14F-4D97-AF65-F5344CB8AC3E}">
        <p14:creationId xmlns:p14="http://schemas.microsoft.com/office/powerpoint/2010/main" val="34663876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6AB43AE1-AA66-C84E-821B-5C61103197B9}"/>
              </a:ext>
            </a:extLst>
          </p:cNvPr>
          <p:cNvPicPr>
            <a:picLocks noChangeAspect="1"/>
          </p:cNvPicPr>
          <p:nvPr userDrawn="1"/>
        </p:nvPicPr>
        <p:blipFill>
          <a:blip r:embed="rId2"/>
          <a:srcRect/>
          <a:stretch/>
        </p:blipFill>
        <p:spPr>
          <a:xfrm>
            <a:off x="-57389" y="-4735"/>
            <a:ext cx="25699817" cy="20192715"/>
          </a:xfrm>
          <a:prstGeom prst="rect">
            <a:avLst/>
          </a:prstGeom>
        </p:spPr>
      </p:pic>
      <p:sp>
        <p:nvSpPr>
          <p:cNvPr id="4" name="Date Placeholder 3"/>
          <p:cNvSpPr>
            <a:spLocks noGrp="1"/>
          </p:cNvSpPr>
          <p:nvPr>
            <p:ph type="dt" sz="half" idx="10"/>
          </p:nvPr>
        </p:nvSpPr>
        <p:spPr>
          <a:xfrm>
            <a:off x="1760220" y="18645301"/>
            <a:ext cx="5760720" cy="1071033"/>
          </a:xfrm>
          <a:prstGeom prst="rect">
            <a:avLst/>
          </a:prstGeom>
        </p:spPr>
        <p:txBody>
          <a:bodyPr/>
          <a:lstStyle/>
          <a:p>
            <a:fld id="{8923E60E-3077-9A4D-B784-FBCD6B1A2E3F}" type="datetimeFigureOut">
              <a:rPr lang="en-US" smtClean="0"/>
              <a:t>11/27/2023</a:t>
            </a:fld>
            <a:endParaRPr lang="en-US"/>
          </a:p>
        </p:txBody>
      </p:sp>
      <p:sp>
        <p:nvSpPr>
          <p:cNvPr id="5" name="Footer Placeholder 4"/>
          <p:cNvSpPr>
            <a:spLocks noGrp="1"/>
          </p:cNvSpPr>
          <p:nvPr>
            <p:ph type="ftr" sz="quarter" idx="11"/>
          </p:nvPr>
        </p:nvSpPr>
        <p:spPr>
          <a:xfrm>
            <a:off x="8481060" y="18645301"/>
            <a:ext cx="8641080" cy="1071033"/>
          </a:xfrm>
          <a:prstGeom prst="rect">
            <a:avLst/>
          </a:prstGeom>
        </p:spPr>
        <p:txBody>
          <a:bodyPr/>
          <a:lstStyle/>
          <a:p>
            <a:endParaRPr lang="en-US"/>
          </a:p>
        </p:txBody>
      </p:sp>
      <p:sp>
        <p:nvSpPr>
          <p:cNvPr id="6" name="Slide Number Placeholder 5"/>
          <p:cNvSpPr>
            <a:spLocks noGrp="1"/>
          </p:cNvSpPr>
          <p:nvPr>
            <p:ph type="sldNum" sz="quarter" idx="12"/>
          </p:nvPr>
        </p:nvSpPr>
        <p:spPr>
          <a:xfrm>
            <a:off x="18082260" y="18645301"/>
            <a:ext cx="5760720" cy="1071033"/>
          </a:xfrm>
          <a:prstGeom prst="rect">
            <a:avLst/>
          </a:prstGeom>
        </p:spPr>
        <p:txBody>
          <a:bodyPr/>
          <a:lstStyle/>
          <a:p>
            <a:fld id="{FAA3E255-DCE9-1E4B-905B-DD6A887BD484}" type="slidenum">
              <a:rPr lang="en-US" smtClean="0"/>
              <a:t>‹#›</a:t>
            </a:fld>
            <a:endParaRPr lang="en-US"/>
          </a:p>
        </p:txBody>
      </p:sp>
      <p:cxnSp>
        <p:nvCxnSpPr>
          <p:cNvPr id="14" name="Straight Connector 13"/>
          <p:cNvCxnSpPr>
            <a:cxnSpLocks/>
          </p:cNvCxnSpPr>
          <p:nvPr userDrawn="1"/>
        </p:nvCxnSpPr>
        <p:spPr>
          <a:xfrm>
            <a:off x="9896662" y="10232977"/>
            <a:ext cx="5809877" cy="0"/>
          </a:xfrm>
          <a:prstGeom prst="line">
            <a:avLst/>
          </a:prstGeom>
          <a:ln w="44450">
            <a:solidFill>
              <a:srgbClr val="D2492A"/>
            </a:solidFill>
          </a:ln>
          <a:effectLst/>
        </p:spPr>
        <p:style>
          <a:lnRef idx="2">
            <a:schemeClr val="accent1"/>
          </a:lnRef>
          <a:fillRef idx="0">
            <a:schemeClr val="accent1"/>
          </a:fillRef>
          <a:effectRef idx="1">
            <a:schemeClr val="accent1"/>
          </a:effectRef>
          <a:fontRef idx="minor">
            <a:schemeClr val="tx1"/>
          </a:fontRef>
        </p:style>
      </p:cxnSp>
      <p:sp>
        <p:nvSpPr>
          <p:cNvPr id="17" name="Text Placeholder 2">
            <a:extLst>
              <a:ext uri="{FF2B5EF4-FFF2-40B4-BE49-F238E27FC236}">
                <a16:creationId xmlns:a16="http://schemas.microsoft.com/office/drawing/2014/main" id="{5547D126-DD7B-C84E-B1CD-345DBAA967C0}"/>
              </a:ext>
            </a:extLst>
          </p:cNvPr>
          <p:cNvSpPr>
            <a:spLocks noGrp="1"/>
          </p:cNvSpPr>
          <p:nvPr>
            <p:ph type="body" idx="1" hasCustomPrompt="1"/>
          </p:nvPr>
        </p:nvSpPr>
        <p:spPr>
          <a:xfrm>
            <a:off x="-34797" y="11342087"/>
            <a:ext cx="25637997" cy="4400549"/>
          </a:xfrm>
        </p:spPr>
        <p:txBody>
          <a:bodyPr/>
          <a:lstStyle>
            <a:lvl1pPr marL="0" indent="0" algn="ctr">
              <a:buNone/>
              <a:defRPr sz="5040" b="1" i="0">
                <a:solidFill>
                  <a:srgbClr val="8B8D8E"/>
                </a:solidFill>
                <a:latin typeface="Arial" panose="020B0604020202020204" pitchFamily="34" charset="0"/>
                <a:ea typeface="Arial" panose="020B0604020202020204" pitchFamily="34" charset="0"/>
                <a:cs typeface="Arial" panose="020B0604020202020204" pitchFamily="34" charset="0"/>
              </a:defRPr>
            </a:lvl1pPr>
            <a:lvl2pPr marL="960097" indent="0">
              <a:buNone/>
              <a:defRPr sz="4200">
                <a:solidFill>
                  <a:schemeClr val="tx1">
                    <a:tint val="75000"/>
                  </a:schemeClr>
                </a:solidFill>
              </a:defRPr>
            </a:lvl2pPr>
            <a:lvl3pPr marL="1920192" indent="0">
              <a:buNone/>
              <a:defRPr sz="3780">
                <a:solidFill>
                  <a:schemeClr val="tx1">
                    <a:tint val="75000"/>
                  </a:schemeClr>
                </a:solidFill>
              </a:defRPr>
            </a:lvl3pPr>
            <a:lvl4pPr marL="2880289" indent="0">
              <a:buNone/>
              <a:defRPr sz="3360">
                <a:solidFill>
                  <a:schemeClr val="tx1">
                    <a:tint val="75000"/>
                  </a:schemeClr>
                </a:solidFill>
              </a:defRPr>
            </a:lvl4pPr>
            <a:lvl5pPr marL="3840383" indent="0">
              <a:buNone/>
              <a:defRPr sz="3360">
                <a:solidFill>
                  <a:schemeClr val="tx1">
                    <a:tint val="75000"/>
                  </a:schemeClr>
                </a:solidFill>
              </a:defRPr>
            </a:lvl5pPr>
            <a:lvl6pPr marL="4800480" indent="0">
              <a:buNone/>
              <a:defRPr sz="3360">
                <a:solidFill>
                  <a:schemeClr val="tx1">
                    <a:tint val="75000"/>
                  </a:schemeClr>
                </a:solidFill>
              </a:defRPr>
            </a:lvl6pPr>
            <a:lvl7pPr marL="5760575" indent="0">
              <a:buNone/>
              <a:defRPr sz="3360">
                <a:solidFill>
                  <a:schemeClr val="tx1">
                    <a:tint val="75000"/>
                  </a:schemeClr>
                </a:solidFill>
              </a:defRPr>
            </a:lvl7pPr>
            <a:lvl8pPr marL="6720672" indent="0">
              <a:buNone/>
              <a:defRPr sz="3360">
                <a:solidFill>
                  <a:schemeClr val="tx1">
                    <a:tint val="75000"/>
                  </a:schemeClr>
                </a:solidFill>
              </a:defRPr>
            </a:lvl8pPr>
            <a:lvl9pPr marL="7680769" indent="0">
              <a:buNone/>
              <a:defRPr sz="3360">
                <a:solidFill>
                  <a:schemeClr val="tx1">
                    <a:tint val="75000"/>
                  </a:schemeClr>
                </a:solidFill>
              </a:defRPr>
            </a:lvl9pPr>
          </a:lstStyle>
          <a:p>
            <a:pPr lvl="0"/>
            <a:r>
              <a:rPr lang="en-US"/>
              <a:t>Subhead goes here</a:t>
            </a:r>
          </a:p>
        </p:txBody>
      </p:sp>
      <p:pic>
        <p:nvPicPr>
          <p:cNvPr id="9" name="Picture 8">
            <a:extLst>
              <a:ext uri="{FF2B5EF4-FFF2-40B4-BE49-F238E27FC236}">
                <a16:creationId xmlns:a16="http://schemas.microsoft.com/office/drawing/2014/main" id="{727BF39A-3009-7E4B-A224-D93E62B68206}"/>
              </a:ext>
            </a:extLst>
          </p:cNvPr>
          <p:cNvPicPr>
            <a:picLocks noChangeAspect="1"/>
          </p:cNvPicPr>
          <p:nvPr userDrawn="1"/>
        </p:nvPicPr>
        <p:blipFill>
          <a:blip r:embed="rId3"/>
          <a:srcRect/>
          <a:stretch/>
        </p:blipFill>
        <p:spPr>
          <a:xfrm>
            <a:off x="17838750" y="17831000"/>
            <a:ext cx="7448175" cy="2508311"/>
          </a:xfrm>
          <a:prstGeom prst="rect">
            <a:avLst/>
          </a:prstGeom>
        </p:spPr>
      </p:pic>
      <p:sp>
        <p:nvSpPr>
          <p:cNvPr id="20" name="Title Placeholder 1">
            <a:extLst>
              <a:ext uri="{FF2B5EF4-FFF2-40B4-BE49-F238E27FC236}">
                <a16:creationId xmlns:a16="http://schemas.microsoft.com/office/drawing/2014/main" id="{225928C7-9F21-1244-AE53-224B524EFC7E}"/>
              </a:ext>
            </a:extLst>
          </p:cNvPr>
          <p:cNvSpPr>
            <a:spLocks noGrp="1"/>
          </p:cNvSpPr>
          <p:nvPr>
            <p:ph type="title"/>
          </p:nvPr>
        </p:nvSpPr>
        <p:spPr>
          <a:xfrm>
            <a:off x="-48309" y="6234863"/>
            <a:ext cx="25699817" cy="3888318"/>
          </a:xfrm>
          <a:prstGeom prst="rect">
            <a:avLst/>
          </a:prstGeom>
        </p:spPr>
        <p:txBody>
          <a:bodyPr vert="horz" lIns="91440" tIns="45720" rIns="91440" bIns="45720" rtlCol="0" anchor="ctr">
            <a:normAutofit/>
          </a:bodyPr>
          <a:lstStyle>
            <a:lvl1pPr algn="ctr">
              <a:defRPr/>
            </a:lvl1pPr>
          </a:lstStyle>
          <a:p>
            <a:r>
              <a:rPr lang="en-US"/>
              <a:t>Click to edit Master title style</a:t>
            </a:r>
          </a:p>
        </p:txBody>
      </p:sp>
    </p:spTree>
    <p:extLst>
      <p:ext uri="{BB962C8B-B14F-4D97-AF65-F5344CB8AC3E}">
        <p14:creationId xmlns:p14="http://schemas.microsoft.com/office/powerpoint/2010/main" val="80033616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4_Title Slide">
    <p:spTree>
      <p:nvGrpSpPr>
        <p:cNvPr id="1" name=""/>
        <p:cNvGrpSpPr/>
        <p:nvPr/>
      </p:nvGrpSpPr>
      <p:grpSpPr>
        <a:xfrm>
          <a:off x="0" y="0"/>
          <a:ext cx="0" cy="0"/>
          <a:chOff x="0" y="0"/>
          <a:chExt cx="0" cy="0"/>
        </a:xfrm>
      </p:grpSpPr>
      <p:sp>
        <p:nvSpPr>
          <p:cNvPr id="4" name="Date Placeholder 3"/>
          <p:cNvSpPr>
            <a:spLocks noGrp="1"/>
          </p:cNvSpPr>
          <p:nvPr>
            <p:ph type="dt" sz="half" idx="10"/>
          </p:nvPr>
        </p:nvSpPr>
        <p:spPr>
          <a:xfrm>
            <a:off x="1760220" y="18645301"/>
            <a:ext cx="5760720" cy="1071033"/>
          </a:xfrm>
          <a:prstGeom prst="rect">
            <a:avLst/>
          </a:prstGeom>
        </p:spPr>
        <p:txBody>
          <a:bodyPr/>
          <a:lstStyle/>
          <a:p>
            <a:fld id="{8923E60E-3077-9A4D-B784-FBCD6B1A2E3F}" type="datetimeFigureOut">
              <a:rPr lang="en-US" smtClean="0"/>
              <a:t>11/27/2023</a:t>
            </a:fld>
            <a:endParaRPr lang="en-US"/>
          </a:p>
        </p:txBody>
      </p:sp>
      <p:sp>
        <p:nvSpPr>
          <p:cNvPr id="5" name="Footer Placeholder 4"/>
          <p:cNvSpPr>
            <a:spLocks noGrp="1"/>
          </p:cNvSpPr>
          <p:nvPr>
            <p:ph type="ftr" sz="quarter" idx="11"/>
          </p:nvPr>
        </p:nvSpPr>
        <p:spPr>
          <a:xfrm>
            <a:off x="8481060" y="18645301"/>
            <a:ext cx="8641080" cy="1071033"/>
          </a:xfrm>
          <a:prstGeom prst="rect">
            <a:avLst/>
          </a:prstGeom>
        </p:spPr>
        <p:txBody>
          <a:bodyPr/>
          <a:lstStyle/>
          <a:p>
            <a:endParaRPr lang="en-US"/>
          </a:p>
        </p:txBody>
      </p:sp>
      <p:sp>
        <p:nvSpPr>
          <p:cNvPr id="6" name="Slide Number Placeholder 5"/>
          <p:cNvSpPr>
            <a:spLocks noGrp="1"/>
          </p:cNvSpPr>
          <p:nvPr>
            <p:ph type="sldNum" sz="quarter" idx="12"/>
          </p:nvPr>
        </p:nvSpPr>
        <p:spPr>
          <a:xfrm>
            <a:off x="18082260" y="18645301"/>
            <a:ext cx="5760720" cy="1071033"/>
          </a:xfrm>
          <a:prstGeom prst="rect">
            <a:avLst/>
          </a:prstGeom>
        </p:spPr>
        <p:txBody>
          <a:bodyPr/>
          <a:lstStyle/>
          <a:p>
            <a:fld id="{FAA3E255-DCE9-1E4B-905B-DD6A887BD484}" type="slidenum">
              <a:rPr lang="en-US" smtClean="0"/>
              <a:t>‹#›</a:t>
            </a:fld>
            <a:endParaRPr lang="en-US"/>
          </a:p>
        </p:txBody>
      </p:sp>
      <p:sp>
        <p:nvSpPr>
          <p:cNvPr id="17" name="Text Placeholder 2">
            <a:extLst>
              <a:ext uri="{FF2B5EF4-FFF2-40B4-BE49-F238E27FC236}">
                <a16:creationId xmlns:a16="http://schemas.microsoft.com/office/drawing/2014/main" id="{5547D126-DD7B-C84E-B1CD-345DBAA967C0}"/>
              </a:ext>
            </a:extLst>
          </p:cNvPr>
          <p:cNvSpPr>
            <a:spLocks noGrp="1"/>
          </p:cNvSpPr>
          <p:nvPr>
            <p:ph type="body" idx="1" hasCustomPrompt="1"/>
          </p:nvPr>
        </p:nvSpPr>
        <p:spPr>
          <a:xfrm>
            <a:off x="-34797" y="11776815"/>
            <a:ext cx="25637997" cy="4400549"/>
          </a:xfrm>
        </p:spPr>
        <p:txBody>
          <a:bodyPr/>
          <a:lstStyle>
            <a:lvl1pPr marL="0" indent="0" algn="ctr">
              <a:buNone/>
              <a:defRPr sz="5040" b="1" i="0">
                <a:solidFill>
                  <a:srgbClr val="8B8D8E"/>
                </a:solidFill>
                <a:latin typeface="Arial" panose="020B0604020202020204" pitchFamily="34" charset="0"/>
                <a:ea typeface="Arial" panose="020B0604020202020204" pitchFamily="34" charset="0"/>
                <a:cs typeface="Arial" panose="020B0604020202020204" pitchFamily="34" charset="0"/>
              </a:defRPr>
            </a:lvl1pPr>
            <a:lvl2pPr marL="960097" indent="0">
              <a:buNone/>
              <a:defRPr sz="4200">
                <a:solidFill>
                  <a:schemeClr val="tx1">
                    <a:tint val="75000"/>
                  </a:schemeClr>
                </a:solidFill>
              </a:defRPr>
            </a:lvl2pPr>
            <a:lvl3pPr marL="1920192" indent="0">
              <a:buNone/>
              <a:defRPr sz="3780">
                <a:solidFill>
                  <a:schemeClr val="tx1">
                    <a:tint val="75000"/>
                  </a:schemeClr>
                </a:solidFill>
              </a:defRPr>
            </a:lvl3pPr>
            <a:lvl4pPr marL="2880289" indent="0">
              <a:buNone/>
              <a:defRPr sz="3360">
                <a:solidFill>
                  <a:schemeClr val="tx1">
                    <a:tint val="75000"/>
                  </a:schemeClr>
                </a:solidFill>
              </a:defRPr>
            </a:lvl4pPr>
            <a:lvl5pPr marL="3840383" indent="0">
              <a:buNone/>
              <a:defRPr sz="3360">
                <a:solidFill>
                  <a:schemeClr val="tx1">
                    <a:tint val="75000"/>
                  </a:schemeClr>
                </a:solidFill>
              </a:defRPr>
            </a:lvl5pPr>
            <a:lvl6pPr marL="4800480" indent="0">
              <a:buNone/>
              <a:defRPr sz="3360">
                <a:solidFill>
                  <a:schemeClr val="tx1">
                    <a:tint val="75000"/>
                  </a:schemeClr>
                </a:solidFill>
              </a:defRPr>
            </a:lvl6pPr>
            <a:lvl7pPr marL="5760575" indent="0">
              <a:buNone/>
              <a:defRPr sz="3360">
                <a:solidFill>
                  <a:schemeClr val="tx1">
                    <a:tint val="75000"/>
                  </a:schemeClr>
                </a:solidFill>
              </a:defRPr>
            </a:lvl7pPr>
            <a:lvl8pPr marL="6720672" indent="0">
              <a:buNone/>
              <a:defRPr sz="3360">
                <a:solidFill>
                  <a:schemeClr val="tx1">
                    <a:tint val="75000"/>
                  </a:schemeClr>
                </a:solidFill>
              </a:defRPr>
            </a:lvl8pPr>
            <a:lvl9pPr marL="7680769" indent="0">
              <a:buNone/>
              <a:defRPr sz="3360">
                <a:solidFill>
                  <a:schemeClr val="tx1">
                    <a:tint val="75000"/>
                  </a:schemeClr>
                </a:solidFill>
              </a:defRPr>
            </a:lvl9pPr>
          </a:lstStyle>
          <a:p>
            <a:pPr lvl="0"/>
            <a:r>
              <a:rPr lang="en-US" dirty="0"/>
              <a:t>Subhead goes here</a:t>
            </a:r>
          </a:p>
        </p:txBody>
      </p:sp>
      <p:pic>
        <p:nvPicPr>
          <p:cNvPr id="9" name="Picture 8">
            <a:extLst>
              <a:ext uri="{FF2B5EF4-FFF2-40B4-BE49-F238E27FC236}">
                <a16:creationId xmlns:a16="http://schemas.microsoft.com/office/drawing/2014/main" id="{727BF39A-3009-7E4B-A224-D93E62B68206}"/>
              </a:ext>
            </a:extLst>
          </p:cNvPr>
          <p:cNvPicPr>
            <a:picLocks noChangeAspect="1"/>
          </p:cNvPicPr>
          <p:nvPr userDrawn="1"/>
        </p:nvPicPr>
        <p:blipFill>
          <a:blip r:embed="rId2"/>
          <a:srcRect/>
          <a:stretch/>
        </p:blipFill>
        <p:spPr>
          <a:xfrm>
            <a:off x="17838750" y="17831000"/>
            <a:ext cx="7448175" cy="2508311"/>
          </a:xfrm>
          <a:prstGeom prst="rect">
            <a:avLst/>
          </a:prstGeom>
        </p:spPr>
      </p:pic>
      <p:sp>
        <p:nvSpPr>
          <p:cNvPr id="20" name="Title Placeholder 1">
            <a:extLst>
              <a:ext uri="{FF2B5EF4-FFF2-40B4-BE49-F238E27FC236}">
                <a16:creationId xmlns:a16="http://schemas.microsoft.com/office/drawing/2014/main" id="{225928C7-9F21-1244-AE53-224B524EFC7E}"/>
              </a:ext>
            </a:extLst>
          </p:cNvPr>
          <p:cNvSpPr>
            <a:spLocks noGrp="1"/>
          </p:cNvSpPr>
          <p:nvPr>
            <p:ph type="title"/>
          </p:nvPr>
        </p:nvSpPr>
        <p:spPr>
          <a:xfrm>
            <a:off x="-48309" y="6234863"/>
            <a:ext cx="25699817" cy="3888318"/>
          </a:xfrm>
          <a:prstGeom prst="rect">
            <a:avLst/>
          </a:prstGeom>
        </p:spPr>
        <p:txBody>
          <a:bodyPr vert="horz" lIns="91440" tIns="45720" rIns="91440" bIns="45720" rtlCol="0" anchor="ctr">
            <a:normAutofit/>
          </a:bodyPr>
          <a:lstStyle>
            <a:lvl1pPr algn="ctr">
              <a:defRPr/>
            </a:lvl1pPr>
          </a:lstStyle>
          <a:p>
            <a:r>
              <a:rPr lang="en-US" dirty="0"/>
              <a:t>Click to edit Master title style</a:t>
            </a:r>
          </a:p>
        </p:txBody>
      </p:sp>
      <p:pic>
        <p:nvPicPr>
          <p:cNvPr id="7" name="Picture 6" descr="A picture containing building, bridge&#10;&#10;Description automatically generated">
            <a:extLst>
              <a:ext uri="{FF2B5EF4-FFF2-40B4-BE49-F238E27FC236}">
                <a16:creationId xmlns:a16="http://schemas.microsoft.com/office/drawing/2014/main" id="{1E448050-5910-1542-B113-AF839F8F1A6F}"/>
              </a:ext>
            </a:extLst>
          </p:cNvPr>
          <p:cNvPicPr>
            <a:picLocks noChangeAspect="1"/>
          </p:cNvPicPr>
          <p:nvPr userDrawn="1"/>
        </p:nvPicPr>
        <p:blipFill>
          <a:blip r:embed="rId3"/>
          <a:stretch>
            <a:fillRect/>
          </a:stretch>
        </p:blipFill>
        <p:spPr>
          <a:xfrm>
            <a:off x="9684034" y="9253869"/>
            <a:ext cx="6235133" cy="2088217"/>
          </a:xfrm>
          <a:prstGeom prst="rect">
            <a:avLst/>
          </a:prstGeom>
        </p:spPr>
      </p:pic>
      <p:pic>
        <p:nvPicPr>
          <p:cNvPr id="11" name="Picture 10">
            <a:extLst>
              <a:ext uri="{FF2B5EF4-FFF2-40B4-BE49-F238E27FC236}">
                <a16:creationId xmlns:a16="http://schemas.microsoft.com/office/drawing/2014/main" id="{A5917BEE-F707-436A-BD3A-C0239A63F4E5}"/>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316275" y="17668505"/>
            <a:ext cx="9684032" cy="2833301"/>
          </a:xfrm>
          <a:prstGeom prst="rect">
            <a:avLst/>
          </a:prstGeom>
        </p:spPr>
      </p:pic>
      <p:sp>
        <p:nvSpPr>
          <p:cNvPr id="13" name="Rectangle 12">
            <a:extLst>
              <a:ext uri="{FF2B5EF4-FFF2-40B4-BE49-F238E27FC236}">
                <a16:creationId xmlns:a16="http://schemas.microsoft.com/office/drawing/2014/main" id="{5096446E-1DF1-46F1-A4A4-E4FA3BFE7945}"/>
              </a:ext>
            </a:extLst>
          </p:cNvPr>
          <p:cNvSpPr/>
          <p:nvPr userDrawn="1"/>
        </p:nvSpPr>
        <p:spPr>
          <a:xfrm>
            <a:off x="12421553" y="9555480"/>
            <a:ext cx="738816" cy="154449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80"/>
          </a:p>
        </p:txBody>
      </p:sp>
      <p:sp>
        <p:nvSpPr>
          <p:cNvPr id="15" name="Hexagon 14">
            <a:extLst>
              <a:ext uri="{FF2B5EF4-FFF2-40B4-BE49-F238E27FC236}">
                <a16:creationId xmlns:a16="http://schemas.microsoft.com/office/drawing/2014/main" id="{B559D9CC-DC9B-4F75-9AB8-6FE2DF4D60A7}"/>
              </a:ext>
            </a:extLst>
          </p:cNvPr>
          <p:cNvSpPr/>
          <p:nvPr userDrawn="1"/>
        </p:nvSpPr>
        <p:spPr>
          <a:xfrm rot="5400000">
            <a:off x="12254136" y="9971141"/>
            <a:ext cx="1094919" cy="738816"/>
          </a:xfrm>
          <a:prstGeom prst="hexagon">
            <a:avLst/>
          </a:prstGeom>
          <a:solidFill>
            <a:schemeClr val="bg2"/>
          </a:solidFill>
          <a:ln>
            <a:solidFill>
              <a:schemeClr val="bg2"/>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sz="3780"/>
          </a:p>
        </p:txBody>
      </p:sp>
      <p:sp>
        <p:nvSpPr>
          <p:cNvPr id="14" name="Rectangle 13">
            <a:extLst>
              <a:ext uri="{FF2B5EF4-FFF2-40B4-BE49-F238E27FC236}">
                <a16:creationId xmlns:a16="http://schemas.microsoft.com/office/drawing/2014/main" id="{8BC0646A-E79B-4BB1-8906-77320E34BB0C}"/>
              </a:ext>
            </a:extLst>
          </p:cNvPr>
          <p:cNvSpPr/>
          <p:nvPr userDrawn="1"/>
        </p:nvSpPr>
        <p:spPr>
          <a:xfrm>
            <a:off x="14842804" y="9734660"/>
            <a:ext cx="800092" cy="127732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80"/>
          </a:p>
        </p:txBody>
      </p:sp>
      <p:sp>
        <p:nvSpPr>
          <p:cNvPr id="16" name="Hexagon 15">
            <a:extLst>
              <a:ext uri="{FF2B5EF4-FFF2-40B4-BE49-F238E27FC236}">
                <a16:creationId xmlns:a16="http://schemas.microsoft.com/office/drawing/2014/main" id="{14F83113-D1FE-4514-A60A-AC1874983C5C}"/>
              </a:ext>
            </a:extLst>
          </p:cNvPr>
          <p:cNvSpPr/>
          <p:nvPr userDrawn="1"/>
        </p:nvSpPr>
        <p:spPr>
          <a:xfrm rot="5400000">
            <a:off x="14681962" y="9971138"/>
            <a:ext cx="1107841" cy="738816"/>
          </a:xfrm>
          <a:prstGeom prst="hexagon">
            <a:avLst/>
          </a:prstGeom>
          <a:solidFill>
            <a:schemeClr val="accent1"/>
          </a:solidFill>
          <a:ln>
            <a:solidFill>
              <a:schemeClr val="accent1"/>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sz="3780"/>
          </a:p>
        </p:txBody>
      </p:sp>
      <p:sp>
        <p:nvSpPr>
          <p:cNvPr id="18" name="Rectangle 17">
            <a:extLst>
              <a:ext uri="{FF2B5EF4-FFF2-40B4-BE49-F238E27FC236}">
                <a16:creationId xmlns:a16="http://schemas.microsoft.com/office/drawing/2014/main" id="{34265776-4AC8-4CD1-946C-C5B456BA5A87}"/>
              </a:ext>
            </a:extLst>
          </p:cNvPr>
          <p:cNvSpPr/>
          <p:nvPr userDrawn="1"/>
        </p:nvSpPr>
        <p:spPr>
          <a:xfrm>
            <a:off x="10000307" y="9555480"/>
            <a:ext cx="738809" cy="145650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80"/>
          </a:p>
        </p:txBody>
      </p:sp>
      <p:sp>
        <p:nvSpPr>
          <p:cNvPr id="12" name="Hexagon 11">
            <a:extLst>
              <a:ext uri="{FF2B5EF4-FFF2-40B4-BE49-F238E27FC236}">
                <a16:creationId xmlns:a16="http://schemas.microsoft.com/office/drawing/2014/main" id="{DA7C6F7A-C0E2-41C5-964A-284A3D8FBB6C}"/>
              </a:ext>
            </a:extLst>
          </p:cNvPr>
          <p:cNvSpPr/>
          <p:nvPr userDrawn="1"/>
        </p:nvSpPr>
        <p:spPr>
          <a:xfrm rot="5400000">
            <a:off x="9780013" y="9991093"/>
            <a:ext cx="1067930" cy="738816"/>
          </a:xfrm>
          <a:prstGeom prst="hexagon">
            <a:avLst/>
          </a:prstGeom>
          <a:ln>
            <a:solidFill>
              <a:srgbClr val="263F6A"/>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sz="3780"/>
          </a:p>
        </p:txBody>
      </p:sp>
    </p:spTree>
    <p:extLst>
      <p:ext uri="{BB962C8B-B14F-4D97-AF65-F5344CB8AC3E}">
        <p14:creationId xmlns:p14="http://schemas.microsoft.com/office/powerpoint/2010/main" val="253272337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6AB43AE1-AA66-C84E-821B-5C61103197B9}"/>
              </a:ext>
            </a:extLst>
          </p:cNvPr>
          <p:cNvPicPr>
            <a:picLocks noChangeAspect="1"/>
          </p:cNvPicPr>
          <p:nvPr userDrawn="1"/>
        </p:nvPicPr>
        <p:blipFill>
          <a:blip r:embed="rId2"/>
          <a:srcRect/>
          <a:stretch/>
        </p:blipFill>
        <p:spPr>
          <a:xfrm>
            <a:off x="-57389" y="-4735"/>
            <a:ext cx="25699817" cy="20192715"/>
          </a:xfrm>
          <a:prstGeom prst="rect">
            <a:avLst/>
          </a:prstGeom>
        </p:spPr>
      </p:pic>
      <p:sp>
        <p:nvSpPr>
          <p:cNvPr id="4" name="Date Placeholder 3"/>
          <p:cNvSpPr>
            <a:spLocks noGrp="1"/>
          </p:cNvSpPr>
          <p:nvPr>
            <p:ph type="dt" sz="half" idx="10"/>
          </p:nvPr>
        </p:nvSpPr>
        <p:spPr>
          <a:xfrm>
            <a:off x="1760220" y="18645301"/>
            <a:ext cx="5760720" cy="1071033"/>
          </a:xfrm>
          <a:prstGeom prst="rect">
            <a:avLst/>
          </a:prstGeom>
        </p:spPr>
        <p:txBody>
          <a:bodyPr/>
          <a:lstStyle/>
          <a:p>
            <a:fld id="{8923E60E-3077-9A4D-B784-FBCD6B1A2E3F}" type="datetimeFigureOut">
              <a:rPr lang="en-US" smtClean="0"/>
              <a:t>11/27/2023</a:t>
            </a:fld>
            <a:endParaRPr lang="en-US"/>
          </a:p>
        </p:txBody>
      </p:sp>
      <p:sp>
        <p:nvSpPr>
          <p:cNvPr id="5" name="Footer Placeholder 4"/>
          <p:cNvSpPr>
            <a:spLocks noGrp="1"/>
          </p:cNvSpPr>
          <p:nvPr>
            <p:ph type="ftr" sz="quarter" idx="11"/>
          </p:nvPr>
        </p:nvSpPr>
        <p:spPr>
          <a:xfrm>
            <a:off x="8481060" y="18645301"/>
            <a:ext cx="8641080" cy="1071033"/>
          </a:xfrm>
          <a:prstGeom prst="rect">
            <a:avLst/>
          </a:prstGeom>
        </p:spPr>
        <p:txBody>
          <a:bodyPr/>
          <a:lstStyle/>
          <a:p>
            <a:endParaRPr lang="en-US"/>
          </a:p>
        </p:txBody>
      </p:sp>
      <p:sp>
        <p:nvSpPr>
          <p:cNvPr id="6" name="Slide Number Placeholder 5"/>
          <p:cNvSpPr>
            <a:spLocks noGrp="1"/>
          </p:cNvSpPr>
          <p:nvPr>
            <p:ph type="sldNum" sz="quarter" idx="12"/>
          </p:nvPr>
        </p:nvSpPr>
        <p:spPr>
          <a:xfrm>
            <a:off x="18082260" y="18645301"/>
            <a:ext cx="5760720" cy="1071033"/>
          </a:xfrm>
          <a:prstGeom prst="rect">
            <a:avLst/>
          </a:prstGeom>
        </p:spPr>
        <p:txBody>
          <a:bodyPr/>
          <a:lstStyle/>
          <a:p>
            <a:fld id="{FAA3E255-DCE9-1E4B-905B-DD6A887BD484}" type="slidenum">
              <a:rPr lang="en-US" smtClean="0"/>
              <a:t>‹#›</a:t>
            </a:fld>
            <a:endParaRPr lang="en-US"/>
          </a:p>
        </p:txBody>
      </p:sp>
      <p:cxnSp>
        <p:nvCxnSpPr>
          <p:cNvPr id="14" name="Straight Connector 13"/>
          <p:cNvCxnSpPr>
            <a:cxnSpLocks/>
          </p:cNvCxnSpPr>
          <p:nvPr userDrawn="1"/>
        </p:nvCxnSpPr>
        <p:spPr>
          <a:xfrm>
            <a:off x="9896662" y="10232977"/>
            <a:ext cx="5809877" cy="0"/>
          </a:xfrm>
          <a:prstGeom prst="line">
            <a:avLst/>
          </a:prstGeom>
          <a:ln w="44450">
            <a:solidFill>
              <a:srgbClr val="D2492A"/>
            </a:solidFill>
          </a:ln>
          <a:effectLst/>
        </p:spPr>
        <p:style>
          <a:lnRef idx="2">
            <a:schemeClr val="accent1"/>
          </a:lnRef>
          <a:fillRef idx="0">
            <a:schemeClr val="accent1"/>
          </a:fillRef>
          <a:effectRef idx="1">
            <a:schemeClr val="accent1"/>
          </a:effectRef>
          <a:fontRef idx="minor">
            <a:schemeClr val="tx1"/>
          </a:fontRef>
        </p:style>
      </p:cxnSp>
      <p:sp>
        <p:nvSpPr>
          <p:cNvPr id="17" name="Text Placeholder 2">
            <a:extLst>
              <a:ext uri="{FF2B5EF4-FFF2-40B4-BE49-F238E27FC236}">
                <a16:creationId xmlns:a16="http://schemas.microsoft.com/office/drawing/2014/main" id="{5547D126-DD7B-C84E-B1CD-345DBAA967C0}"/>
              </a:ext>
            </a:extLst>
          </p:cNvPr>
          <p:cNvSpPr>
            <a:spLocks noGrp="1"/>
          </p:cNvSpPr>
          <p:nvPr>
            <p:ph type="body" idx="1" hasCustomPrompt="1"/>
          </p:nvPr>
        </p:nvSpPr>
        <p:spPr>
          <a:xfrm>
            <a:off x="-34797" y="11342087"/>
            <a:ext cx="25637997" cy="4400549"/>
          </a:xfrm>
        </p:spPr>
        <p:txBody>
          <a:bodyPr/>
          <a:lstStyle>
            <a:lvl1pPr marL="0" indent="0" algn="ctr">
              <a:buNone/>
              <a:defRPr sz="5040" b="1" i="0">
                <a:solidFill>
                  <a:srgbClr val="8B8D8E"/>
                </a:solidFill>
                <a:latin typeface="Arial" panose="020B0604020202020204" pitchFamily="34" charset="0"/>
                <a:ea typeface="Arial" panose="020B0604020202020204" pitchFamily="34" charset="0"/>
                <a:cs typeface="Arial" panose="020B0604020202020204" pitchFamily="34" charset="0"/>
              </a:defRPr>
            </a:lvl1pPr>
            <a:lvl2pPr marL="960097" indent="0">
              <a:buNone/>
              <a:defRPr sz="4200">
                <a:solidFill>
                  <a:schemeClr val="tx1">
                    <a:tint val="75000"/>
                  </a:schemeClr>
                </a:solidFill>
              </a:defRPr>
            </a:lvl2pPr>
            <a:lvl3pPr marL="1920192" indent="0">
              <a:buNone/>
              <a:defRPr sz="3780">
                <a:solidFill>
                  <a:schemeClr val="tx1">
                    <a:tint val="75000"/>
                  </a:schemeClr>
                </a:solidFill>
              </a:defRPr>
            </a:lvl3pPr>
            <a:lvl4pPr marL="2880289" indent="0">
              <a:buNone/>
              <a:defRPr sz="3360">
                <a:solidFill>
                  <a:schemeClr val="tx1">
                    <a:tint val="75000"/>
                  </a:schemeClr>
                </a:solidFill>
              </a:defRPr>
            </a:lvl4pPr>
            <a:lvl5pPr marL="3840383" indent="0">
              <a:buNone/>
              <a:defRPr sz="3360">
                <a:solidFill>
                  <a:schemeClr val="tx1">
                    <a:tint val="75000"/>
                  </a:schemeClr>
                </a:solidFill>
              </a:defRPr>
            </a:lvl5pPr>
            <a:lvl6pPr marL="4800480" indent="0">
              <a:buNone/>
              <a:defRPr sz="3360">
                <a:solidFill>
                  <a:schemeClr val="tx1">
                    <a:tint val="75000"/>
                  </a:schemeClr>
                </a:solidFill>
              </a:defRPr>
            </a:lvl6pPr>
            <a:lvl7pPr marL="5760575" indent="0">
              <a:buNone/>
              <a:defRPr sz="3360">
                <a:solidFill>
                  <a:schemeClr val="tx1">
                    <a:tint val="75000"/>
                  </a:schemeClr>
                </a:solidFill>
              </a:defRPr>
            </a:lvl7pPr>
            <a:lvl8pPr marL="6720672" indent="0">
              <a:buNone/>
              <a:defRPr sz="3360">
                <a:solidFill>
                  <a:schemeClr val="tx1">
                    <a:tint val="75000"/>
                  </a:schemeClr>
                </a:solidFill>
              </a:defRPr>
            </a:lvl8pPr>
            <a:lvl9pPr marL="7680769" indent="0">
              <a:buNone/>
              <a:defRPr sz="3360">
                <a:solidFill>
                  <a:schemeClr val="tx1">
                    <a:tint val="75000"/>
                  </a:schemeClr>
                </a:solidFill>
              </a:defRPr>
            </a:lvl9pPr>
          </a:lstStyle>
          <a:p>
            <a:pPr lvl="0"/>
            <a:r>
              <a:rPr lang="en-US"/>
              <a:t>Subhead goes here</a:t>
            </a:r>
          </a:p>
        </p:txBody>
      </p:sp>
      <p:sp>
        <p:nvSpPr>
          <p:cNvPr id="2" name="Rectangle 1">
            <a:extLst>
              <a:ext uri="{FF2B5EF4-FFF2-40B4-BE49-F238E27FC236}">
                <a16:creationId xmlns:a16="http://schemas.microsoft.com/office/drawing/2014/main" id="{B758F303-D987-4561-B5B4-4BF973005A6E}"/>
              </a:ext>
            </a:extLst>
          </p:cNvPr>
          <p:cNvSpPr/>
          <p:nvPr userDrawn="1"/>
        </p:nvSpPr>
        <p:spPr>
          <a:xfrm>
            <a:off x="-48308" y="1"/>
            <a:ext cx="5809028" cy="654594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80">
              <a:solidFill>
                <a:schemeClr val="bg1"/>
              </a:solidFill>
            </a:endParaRPr>
          </a:p>
        </p:txBody>
      </p:sp>
      <p:sp>
        <p:nvSpPr>
          <p:cNvPr id="20" name="Title Placeholder 1">
            <a:extLst>
              <a:ext uri="{FF2B5EF4-FFF2-40B4-BE49-F238E27FC236}">
                <a16:creationId xmlns:a16="http://schemas.microsoft.com/office/drawing/2014/main" id="{225928C7-9F21-1244-AE53-224B524EFC7E}"/>
              </a:ext>
            </a:extLst>
          </p:cNvPr>
          <p:cNvSpPr>
            <a:spLocks noGrp="1"/>
          </p:cNvSpPr>
          <p:nvPr>
            <p:ph type="title"/>
          </p:nvPr>
        </p:nvSpPr>
        <p:spPr>
          <a:xfrm>
            <a:off x="-48309" y="6234863"/>
            <a:ext cx="25699817" cy="3888318"/>
          </a:xfrm>
          <a:prstGeom prst="rect">
            <a:avLst/>
          </a:prstGeom>
        </p:spPr>
        <p:txBody>
          <a:bodyPr vert="horz" lIns="91440" tIns="45720" rIns="91440" bIns="45720" rtlCol="0" anchor="ctr">
            <a:normAutofit/>
          </a:bodyPr>
          <a:lstStyle>
            <a:lvl1pPr algn="ctr">
              <a:defRPr/>
            </a:lvl1pPr>
          </a:lstStyle>
          <a:p>
            <a:r>
              <a:rPr lang="en-US" dirty="0"/>
              <a:t>Click to edit Master title style</a:t>
            </a:r>
          </a:p>
        </p:txBody>
      </p:sp>
      <p:sp>
        <p:nvSpPr>
          <p:cNvPr id="12" name="Hexagon 11">
            <a:extLst>
              <a:ext uri="{FF2B5EF4-FFF2-40B4-BE49-F238E27FC236}">
                <a16:creationId xmlns:a16="http://schemas.microsoft.com/office/drawing/2014/main" id="{7D826995-4FD4-4703-AAC2-505942EC5720}"/>
              </a:ext>
            </a:extLst>
          </p:cNvPr>
          <p:cNvSpPr/>
          <p:nvPr userDrawn="1"/>
        </p:nvSpPr>
        <p:spPr>
          <a:xfrm rot="182776">
            <a:off x="20418641" y="-500689"/>
            <a:ext cx="2135782" cy="2653045"/>
          </a:xfrm>
          <a:prstGeom prst="hexagon">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80"/>
          </a:p>
        </p:txBody>
      </p:sp>
      <p:sp>
        <p:nvSpPr>
          <p:cNvPr id="15" name="Hexagon 14">
            <a:extLst>
              <a:ext uri="{FF2B5EF4-FFF2-40B4-BE49-F238E27FC236}">
                <a16:creationId xmlns:a16="http://schemas.microsoft.com/office/drawing/2014/main" id="{1DB255A0-81CD-4C08-A8CC-6C9F6BBE91D4}"/>
              </a:ext>
            </a:extLst>
          </p:cNvPr>
          <p:cNvSpPr/>
          <p:nvPr userDrawn="1"/>
        </p:nvSpPr>
        <p:spPr>
          <a:xfrm rot="182776">
            <a:off x="24187646" y="-315068"/>
            <a:ext cx="2135782" cy="2653045"/>
          </a:xfrm>
          <a:prstGeom prst="hexagon">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80"/>
          </a:p>
        </p:txBody>
      </p:sp>
      <p:sp>
        <p:nvSpPr>
          <p:cNvPr id="16" name="Hexagon 15">
            <a:extLst>
              <a:ext uri="{FF2B5EF4-FFF2-40B4-BE49-F238E27FC236}">
                <a16:creationId xmlns:a16="http://schemas.microsoft.com/office/drawing/2014/main" id="{AAEB197C-3EB0-49AD-8751-0870EF83A037}"/>
              </a:ext>
            </a:extLst>
          </p:cNvPr>
          <p:cNvSpPr/>
          <p:nvPr userDrawn="1"/>
        </p:nvSpPr>
        <p:spPr>
          <a:xfrm rot="627763">
            <a:off x="-599861" y="15483986"/>
            <a:ext cx="2108933" cy="2726636"/>
          </a:xfrm>
          <a:prstGeom prst="hexagon">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80"/>
          </a:p>
        </p:txBody>
      </p:sp>
      <p:sp>
        <p:nvSpPr>
          <p:cNvPr id="18" name="Hexagon 17">
            <a:extLst>
              <a:ext uri="{FF2B5EF4-FFF2-40B4-BE49-F238E27FC236}">
                <a16:creationId xmlns:a16="http://schemas.microsoft.com/office/drawing/2014/main" id="{48D76965-2D30-40A3-9036-0958CF07E140}"/>
              </a:ext>
            </a:extLst>
          </p:cNvPr>
          <p:cNvSpPr/>
          <p:nvPr userDrawn="1"/>
        </p:nvSpPr>
        <p:spPr>
          <a:xfrm rot="439768">
            <a:off x="-1078579" y="18572718"/>
            <a:ext cx="2135742" cy="2672528"/>
          </a:xfrm>
          <a:prstGeom prst="hexagon">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80"/>
          </a:p>
        </p:txBody>
      </p:sp>
      <p:sp>
        <p:nvSpPr>
          <p:cNvPr id="19" name="Hexagon 18">
            <a:extLst>
              <a:ext uri="{FF2B5EF4-FFF2-40B4-BE49-F238E27FC236}">
                <a16:creationId xmlns:a16="http://schemas.microsoft.com/office/drawing/2014/main" id="{B5C168B2-9E23-4326-81F5-651F51BD8599}"/>
              </a:ext>
            </a:extLst>
          </p:cNvPr>
          <p:cNvSpPr/>
          <p:nvPr userDrawn="1"/>
        </p:nvSpPr>
        <p:spPr>
          <a:xfrm rot="202233">
            <a:off x="22280366" y="1203962"/>
            <a:ext cx="2181333" cy="2653045"/>
          </a:xfrm>
          <a:prstGeom prst="hexagon">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80"/>
          </a:p>
        </p:txBody>
      </p:sp>
      <p:pic>
        <p:nvPicPr>
          <p:cNvPr id="21" name="Picture 20">
            <a:extLst>
              <a:ext uri="{FF2B5EF4-FFF2-40B4-BE49-F238E27FC236}">
                <a16:creationId xmlns:a16="http://schemas.microsoft.com/office/drawing/2014/main" id="{5870A1BD-F77F-4CA0-833F-FD900E6384D1}"/>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8255089" y="18301416"/>
            <a:ext cx="7018076" cy="1758797"/>
          </a:xfrm>
          <a:prstGeom prst="rect">
            <a:avLst/>
          </a:prstGeom>
        </p:spPr>
      </p:pic>
    </p:spTree>
    <p:extLst>
      <p:ext uri="{BB962C8B-B14F-4D97-AF65-F5344CB8AC3E}">
        <p14:creationId xmlns:p14="http://schemas.microsoft.com/office/powerpoint/2010/main" val="184255903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10" name="Rectangle 9"/>
          <p:cNvSpPr/>
          <p:nvPr userDrawn="1"/>
        </p:nvSpPr>
        <p:spPr>
          <a:xfrm>
            <a:off x="-20429" y="-28537"/>
            <a:ext cx="25623629" cy="18378932"/>
          </a:xfrm>
          <a:prstGeom prst="rect">
            <a:avLst/>
          </a:prstGeom>
          <a:solidFill>
            <a:srgbClr val="21314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80"/>
          </a:p>
        </p:txBody>
      </p:sp>
      <p:sp>
        <p:nvSpPr>
          <p:cNvPr id="2" name="Title 1"/>
          <p:cNvSpPr>
            <a:spLocks noGrp="1"/>
          </p:cNvSpPr>
          <p:nvPr>
            <p:ph type="title" hasCustomPrompt="1"/>
          </p:nvPr>
        </p:nvSpPr>
        <p:spPr>
          <a:xfrm>
            <a:off x="1746887" y="5015239"/>
            <a:ext cx="22082760" cy="8368029"/>
          </a:xfrm>
        </p:spPr>
        <p:txBody>
          <a:bodyPr anchor="b">
            <a:normAutofit/>
          </a:bodyPr>
          <a:lstStyle>
            <a:lvl1pPr>
              <a:defRPr sz="9240" b="1" i="0">
                <a:solidFill>
                  <a:schemeClr val="bg1"/>
                </a:solidFill>
                <a:latin typeface="Arial" panose="020B0604020202020204" pitchFamily="34" charset="0"/>
                <a:ea typeface="Arial" panose="020B0604020202020204" pitchFamily="34" charset="0"/>
                <a:cs typeface="Arial" panose="020B0604020202020204" pitchFamily="34" charset="0"/>
              </a:defRPr>
            </a:lvl1pPr>
          </a:lstStyle>
          <a:p>
            <a:r>
              <a:rPr lang="en-US"/>
              <a:t>Section header goes here</a:t>
            </a:r>
          </a:p>
        </p:txBody>
      </p:sp>
      <p:sp>
        <p:nvSpPr>
          <p:cNvPr id="3" name="Text Placeholder 2"/>
          <p:cNvSpPr>
            <a:spLocks noGrp="1"/>
          </p:cNvSpPr>
          <p:nvPr>
            <p:ph type="body" idx="1" hasCustomPrompt="1"/>
          </p:nvPr>
        </p:nvSpPr>
        <p:spPr>
          <a:xfrm>
            <a:off x="1746887" y="13462432"/>
            <a:ext cx="22082760" cy="4400549"/>
          </a:xfrm>
        </p:spPr>
        <p:txBody>
          <a:bodyPr/>
          <a:lstStyle>
            <a:lvl1pPr marL="0" indent="0">
              <a:buNone/>
              <a:defRPr sz="5040" b="0" i="0">
                <a:solidFill>
                  <a:srgbClr val="92A2BD"/>
                </a:solidFill>
                <a:latin typeface="Arial" panose="020B0604020202020204" pitchFamily="34" charset="0"/>
                <a:ea typeface="Arial" panose="020B0604020202020204" pitchFamily="34" charset="0"/>
                <a:cs typeface="Arial" panose="020B0604020202020204" pitchFamily="34" charset="0"/>
              </a:defRPr>
            </a:lvl1pPr>
            <a:lvl2pPr marL="960097" indent="0">
              <a:buNone/>
              <a:defRPr sz="4200">
                <a:solidFill>
                  <a:schemeClr val="tx1">
                    <a:tint val="75000"/>
                  </a:schemeClr>
                </a:solidFill>
              </a:defRPr>
            </a:lvl2pPr>
            <a:lvl3pPr marL="1920192" indent="0">
              <a:buNone/>
              <a:defRPr sz="3780">
                <a:solidFill>
                  <a:schemeClr val="tx1">
                    <a:tint val="75000"/>
                  </a:schemeClr>
                </a:solidFill>
              </a:defRPr>
            </a:lvl3pPr>
            <a:lvl4pPr marL="2880289" indent="0">
              <a:buNone/>
              <a:defRPr sz="3360">
                <a:solidFill>
                  <a:schemeClr val="tx1">
                    <a:tint val="75000"/>
                  </a:schemeClr>
                </a:solidFill>
              </a:defRPr>
            </a:lvl4pPr>
            <a:lvl5pPr marL="3840383" indent="0">
              <a:buNone/>
              <a:defRPr sz="3360">
                <a:solidFill>
                  <a:schemeClr val="tx1">
                    <a:tint val="75000"/>
                  </a:schemeClr>
                </a:solidFill>
              </a:defRPr>
            </a:lvl5pPr>
            <a:lvl6pPr marL="4800480" indent="0">
              <a:buNone/>
              <a:defRPr sz="3360">
                <a:solidFill>
                  <a:schemeClr val="tx1">
                    <a:tint val="75000"/>
                  </a:schemeClr>
                </a:solidFill>
              </a:defRPr>
            </a:lvl6pPr>
            <a:lvl7pPr marL="5760575" indent="0">
              <a:buNone/>
              <a:defRPr sz="3360">
                <a:solidFill>
                  <a:schemeClr val="tx1">
                    <a:tint val="75000"/>
                  </a:schemeClr>
                </a:solidFill>
              </a:defRPr>
            </a:lvl7pPr>
            <a:lvl8pPr marL="6720672" indent="0">
              <a:buNone/>
              <a:defRPr sz="3360">
                <a:solidFill>
                  <a:schemeClr val="tx1">
                    <a:tint val="75000"/>
                  </a:schemeClr>
                </a:solidFill>
              </a:defRPr>
            </a:lvl8pPr>
            <a:lvl9pPr marL="7680769" indent="0">
              <a:buNone/>
              <a:defRPr sz="3360">
                <a:solidFill>
                  <a:schemeClr val="tx1">
                    <a:tint val="75000"/>
                  </a:schemeClr>
                </a:solidFill>
              </a:defRPr>
            </a:lvl9pPr>
          </a:lstStyle>
          <a:p>
            <a:pPr lvl="0"/>
            <a:r>
              <a:rPr lang="en-US"/>
              <a:t>Section subhead goes here</a:t>
            </a:r>
          </a:p>
        </p:txBody>
      </p:sp>
      <p:sp>
        <p:nvSpPr>
          <p:cNvPr id="4" name="Date Placeholder 3"/>
          <p:cNvSpPr>
            <a:spLocks noGrp="1"/>
          </p:cNvSpPr>
          <p:nvPr>
            <p:ph type="dt" sz="half" idx="10"/>
          </p:nvPr>
        </p:nvSpPr>
        <p:spPr>
          <a:xfrm>
            <a:off x="1760220" y="18645301"/>
            <a:ext cx="5760720" cy="1071033"/>
          </a:xfrm>
          <a:prstGeom prst="rect">
            <a:avLst/>
          </a:prstGeom>
        </p:spPr>
        <p:txBody>
          <a:bodyPr/>
          <a:lstStyle/>
          <a:p>
            <a:fld id="{8923E60E-3077-9A4D-B784-FBCD6B1A2E3F}" type="datetimeFigureOut">
              <a:rPr lang="en-US" smtClean="0"/>
              <a:t>11/27/2023</a:t>
            </a:fld>
            <a:endParaRPr lang="en-US"/>
          </a:p>
        </p:txBody>
      </p:sp>
      <p:sp>
        <p:nvSpPr>
          <p:cNvPr id="5" name="Footer Placeholder 4"/>
          <p:cNvSpPr>
            <a:spLocks noGrp="1"/>
          </p:cNvSpPr>
          <p:nvPr>
            <p:ph type="ftr" sz="quarter" idx="11"/>
          </p:nvPr>
        </p:nvSpPr>
        <p:spPr>
          <a:xfrm>
            <a:off x="8481060" y="18645301"/>
            <a:ext cx="8641080" cy="1071033"/>
          </a:xfrm>
          <a:prstGeom prst="rect">
            <a:avLst/>
          </a:prstGeom>
        </p:spPr>
        <p:txBody>
          <a:bodyPr/>
          <a:lstStyle/>
          <a:p>
            <a:endParaRPr lang="en-US"/>
          </a:p>
        </p:txBody>
      </p:sp>
      <p:sp>
        <p:nvSpPr>
          <p:cNvPr id="6" name="Slide Number Placeholder 5"/>
          <p:cNvSpPr>
            <a:spLocks noGrp="1"/>
          </p:cNvSpPr>
          <p:nvPr>
            <p:ph type="sldNum" sz="quarter" idx="12"/>
          </p:nvPr>
        </p:nvSpPr>
        <p:spPr>
          <a:xfrm>
            <a:off x="18082260" y="18645301"/>
            <a:ext cx="5760720" cy="1071033"/>
          </a:xfrm>
          <a:prstGeom prst="rect">
            <a:avLst/>
          </a:prstGeom>
        </p:spPr>
        <p:txBody>
          <a:bodyPr/>
          <a:lstStyle/>
          <a:p>
            <a:fld id="{FAA3E255-DCE9-1E4B-905B-DD6A887BD484}" type="slidenum">
              <a:rPr lang="en-US" smtClean="0"/>
              <a:t>‹#›</a:t>
            </a:fld>
            <a:endParaRPr lang="en-US"/>
          </a:p>
        </p:txBody>
      </p:sp>
      <p:pic>
        <p:nvPicPr>
          <p:cNvPr id="11" name="Picture 10">
            <a:extLst>
              <a:ext uri="{FF2B5EF4-FFF2-40B4-BE49-F238E27FC236}">
                <a16:creationId xmlns:a16="http://schemas.microsoft.com/office/drawing/2014/main" id="{47DB78DF-9861-402C-97FA-3F894C10288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8253940" y="18301416"/>
            <a:ext cx="7018076" cy="1758797"/>
          </a:xfrm>
          <a:prstGeom prst="rect">
            <a:avLst/>
          </a:prstGeom>
        </p:spPr>
      </p:pic>
    </p:spTree>
    <p:extLst>
      <p:ext uri="{BB962C8B-B14F-4D97-AF65-F5344CB8AC3E}">
        <p14:creationId xmlns:p14="http://schemas.microsoft.com/office/powerpoint/2010/main" val="287866899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2C9989AB-B9F5-425E-8B07-53000715C633}"/>
              </a:ext>
            </a:extLst>
          </p:cNvPr>
          <p:cNvPicPr>
            <a:picLocks noChangeAspect="1"/>
          </p:cNvPicPr>
          <p:nvPr userDrawn="1"/>
        </p:nvPicPr>
        <p:blipFill>
          <a:blip r:embed="rId2"/>
          <a:srcRect/>
          <a:stretch/>
        </p:blipFill>
        <p:spPr>
          <a:xfrm>
            <a:off x="-57389" y="-4735"/>
            <a:ext cx="25699817" cy="20192715"/>
          </a:xfrm>
          <a:prstGeom prst="rect">
            <a:avLst/>
          </a:prstGeom>
        </p:spPr>
      </p:pic>
      <p:sp>
        <p:nvSpPr>
          <p:cNvPr id="4" name="Date Placeholder 3"/>
          <p:cNvSpPr>
            <a:spLocks noGrp="1"/>
          </p:cNvSpPr>
          <p:nvPr>
            <p:ph type="dt" sz="half" idx="10"/>
          </p:nvPr>
        </p:nvSpPr>
        <p:spPr>
          <a:xfrm>
            <a:off x="1760220" y="18645301"/>
            <a:ext cx="5760720" cy="1071033"/>
          </a:xfrm>
          <a:prstGeom prst="rect">
            <a:avLst/>
          </a:prstGeom>
        </p:spPr>
        <p:txBody>
          <a:bodyPr/>
          <a:lstStyle/>
          <a:p>
            <a:fld id="{8923E60E-3077-9A4D-B784-FBCD6B1A2E3F}" type="datetimeFigureOut">
              <a:rPr lang="en-US" smtClean="0"/>
              <a:t>11/27/2023</a:t>
            </a:fld>
            <a:endParaRPr lang="en-US"/>
          </a:p>
        </p:txBody>
      </p:sp>
      <p:sp>
        <p:nvSpPr>
          <p:cNvPr id="5" name="Footer Placeholder 4"/>
          <p:cNvSpPr>
            <a:spLocks noGrp="1"/>
          </p:cNvSpPr>
          <p:nvPr>
            <p:ph type="ftr" sz="quarter" idx="11"/>
          </p:nvPr>
        </p:nvSpPr>
        <p:spPr>
          <a:xfrm>
            <a:off x="8481060" y="18645301"/>
            <a:ext cx="8641080" cy="1071033"/>
          </a:xfrm>
          <a:prstGeom prst="rect">
            <a:avLst/>
          </a:prstGeom>
        </p:spPr>
        <p:txBody>
          <a:bodyPr/>
          <a:lstStyle/>
          <a:p>
            <a:endParaRPr lang="en-US"/>
          </a:p>
        </p:txBody>
      </p:sp>
      <p:sp>
        <p:nvSpPr>
          <p:cNvPr id="6" name="Slide Number Placeholder 5"/>
          <p:cNvSpPr>
            <a:spLocks noGrp="1"/>
          </p:cNvSpPr>
          <p:nvPr>
            <p:ph type="sldNum" sz="quarter" idx="12"/>
          </p:nvPr>
        </p:nvSpPr>
        <p:spPr>
          <a:xfrm>
            <a:off x="18082260" y="18645301"/>
            <a:ext cx="5760720" cy="1071033"/>
          </a:xfrm>
          <a:prstGeom prst="rect">
            <a:avLst/>
          </a:prstGeom>
        </p:spPr>
        <p:txBody>
          <a:bodyPr/>
          <a:lstStyle/>
          <a:p>
            <a:fld id="{FAA3E255-DCE9-1E4B-905B-DD6A887BD484}" type="slidenum">
              <a:rPr lang="en-US" smtClean="0"/>
              <a:t>‹#›</a:t>
            </a:fld>
            <a:endParaRPr lang="en-US"/>
          </a:p>
        </p:txBody>
      </p:sp>
      <p:sp>
        <p:nvSpPr>
          <p:cNvPr id="8" name="Rectangle 7">
            <a:extLst>
              <a:ext uri="{FF2B5EF4-FFF2-40B4-BE49-F238E27FC236}">
                <a16:creationId xmlns:a16="http://schemas.microsoft.com/office/drawing/2014/main" id="{83BCF2D3-2E57-4B93-9D94-8E0A7C484057}"/>
              </a:ext>
            </a:extLst>
          </p:cNvPr>
          <p:cNvSpPr/>
          <p:nvPr userDrawn="1"/>
        </p:nvSpPr>
        <p:spPr>
          <a:xfrm>
            <a:off x="-1" y="1"/>
            <a:ext cx="6172200" cy="676946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80">
              <a:noFill/>
            </a:endParaRPr>
          </a:p>
        </p:txBody>
      </p:sp>
      <p:sp>
        <p:nvSpPr>
          <p:cNvPr id="16" name="Hexagon 15">
            <a:extLst>
              <a:ext uri="{FF2B5EF4-FFF2-40B4-BE49-F238E27FC236}">
                <a16:creationId xmlns:a16="http://schemas.microsoft.com/office/drawing/2014/main" id="{88BDD256-C425-4E26-ABC0-10A17803A434}"/>
              </a:ext>
            </a:extLst>
          </p:cNvPr>
          <p:cNvSpPr/>
          <p:nvPr userDrawn="1"/>
        </p:nvSpPr>
        <p:spPr>
          <a:xfrm rot="182776">
            <a:off x="20418641" y="-500689"/>
            <a:ext cx="2135782" cy="2653045"/>
          </a:xfrm>
          <a:prstGeom prst="hexagon">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80"/>
          </a:p>
        </p:txBody>
      </p:sp>
      <p:sp>
        <p:nvSpPr>
          <p:cNvPr id="17" name="Hexagon 16">
            <a:extLst>
              <a:ext uri="{FF2B5EF4-FFF2-40B4-BE49-F238E27FC236}">
                <a16:creationId xmlns:a16="http://schemas.microsoft.com/office/drawing/2014/main" id="{94A7FA4B-E065-4B68-A108-0E4960A348D4}"/>
              </a:ext>
            </a:extLst>
          </p:cNvPr>
          <p:cNvSpPr/>
          <p:nvPr userDrawn="1"/>
        </p:nvSpPr>
        <p:spPr>
          <a:xfrm rot="182776">
            <a:off x="24187646" y="-315068"/>
            <a:ext cx="2135782" cy="2653045"/>
          </a:xfrm>
          <a:prstGeom prst="hexagon">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80"/>
          </a:p>
        </p:txBody>
      </p:sp>
      <p:sp>
        <p:nvSpPr>
          <p:cNvPr id="18" name="Hexagon 17">
            <a:extLst>
              <a:ext uri="{FF2B5EF4-FFF2-40B4-BE49-F238E27FC236}">
                <a16:creationId xmlns:a16="http://schemas.microsoft.com/office/drawing/2014/main" id="{14FE854F-5F0B-47BD-9EC3-9F150165B41B}"/>
              </a:ext>
            </a:extLst>
          </p:cNvPr>
          <p:cNvSpPr/>
          <p:nvPr userDrawn="1"/>
        </p:nvSpPr>
        <p:spPr>
          <a:xfrm rot="627763">
            <a:off x="-597034" y="15484348"/>
            <a:ext cx="2108933" cy="2683149"/>
          </a:xfrm>
          <a:prstGeom prst="hexagon">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80"/>
          </a:p>
        </p:txBody>
      </p:sp>
      <p:sp>
        <p:nvSpPr>
          <p:cNvPr id="19" name="Hexagon 18">
            <a:extLst>
              <a:ext uri="{FF2B5EF4-FFF2-40B4-BE49-F238E27FC236}">
                <a16:creationId xmlns:a16="http://schemas.microsoft.com/office/drawing/2014/main" id="{98CADBDE-B8BC-4B2E-B591-0555DD6669B2}"/>
              </a:ext>
            </a:extLst>
          </p:cNvPr>
          <p:cNvSpPr/>
          <p:nvPr userDrawn="1"/>
        </p:nvSpPr>
        <p:spPr>
          <a:xfrm rot="439768">
            <a:off x="-1078579" y="18572718"/>
            <a:ext cx="2135742" cy="2672528"/>
          </a:xfrm>
          <a:prstGeom prst="hexagon">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80"/>
          </a:p>
        </p:txBody>
      </p:sp>
      <p:sp>
        <p:nvSpPr>
          <p:cNvPr id="3" name="Content Placeholder 2"/>
          <p:cNvSpPr>
            <a:spLocks noGrp="1"/>
          </p:cNvSpPr>
          <p:nvPr>
            <p:ph idx="1"/>
          </p:nvPr>
        </p:nvSpPr>
        <p:spPr>
          <a:xfrm>
            <a:off x="1760220" y="5742666"/>
            <a:ext cx="22082760" cy="12763925"/>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2" name="Hexagon 21">
            <a:extLst>
              <a:ext uri="{FF2B5EF4-FFF2-40B4-BE49-F238E27FC236}">
                <a16:creationId xmlns:a16="http://schemas.microsoft.com/office/drawing/2014/main" id="{DF42A7D0-B6AC-4F36-B310-E59E3779DF43}"/>
              </a:ext>
            </a:extLst>
          </p:cNvPr>
          <p:cNvSpPr/>
          <p:nvPr userDrawn="1"/>
        </p:nvSpPr>
        <p:spPr>
          <a:xfrm rot="202233">
            <a:off x="22240955" y="1061859"/>
            <a:ext cx="2201443" cy="2816185"/>
          </a:xfrm>
          <a:prstGeom prst="hexagon">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80"/>
          </a:p>
        </p:txBody>
      </p:sp>
      <p:sp>
        <p:nvSpPr>
          <p:cNvPr id="9" name="Hexagon 8">
            <a:extLst>
              <a:ext uri="{FF2B5EF4-FFF2-40B4-BE49-F238E27FC236}">
                <a16:creationId xmlns:a16="http://schemas.microsoft.com/office/drawing/2014/main" id="{6A05F855-92FC-4666-BBF8-A297118279B7}"/>
              </a:ext>
            </a:extLst>
          </p:cNvPr>
          <p:cNvSpPr/>
          <p:nvPr userDrawn="1"/>
        </p:nvSpPr>
        <p:spPr>
          <a:xfrm rot="202233">
            <a:off x="22273052" y="972589"/>
            <a:ext cx="2135742" cy="2653045"/>
          </a:xfrm>
          <a:prstGeom prst="hexagon">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80"/>
          </a:p>
        </p:txBody>
      </p:sp>
      <p:sp>
        <p:nvSpPr>
          <p:cNvPr id="2" name="Title 1"/>
          <p:cNvSpPr>
            <a:spLocks noGrp="1"/>
          </p:cNvSpPr>
          <p:nvPr>
            <p:ph type="title"/>
          </p:nvPr>
        </p:nvSpPr>
        <p:spPr/>
        <p:txBody>
          <a:bodyPr/>
          <a:lstStyle>
            <a:lvl1pPr>
              <a:defRPr>
                <a:solidFill>
                  <a:schemeClr val="tx2"/>
                </a:solidFill>
              </a:defRPr>
            </a:lvl1pPr>
          </a:lstStyle>
          <a:p>
            <a:r>
              <a:rPr lang="en-US" dirty="0"/>
              <a:t>Click to edit Master title style</a:t>
            </a:r>
          </a:p>
        </p:txBody>
      </p:sp>
      <p:pic>
        <p:nvPicPr>
          <p:cNvPr id="20" name="Picture 19">
            <a:extLst>
              <a:ext uri="{FF2B5EF4-FFF2-40B4-BE49-F238E27FC236}">
                <a16:creationId xmlns:a16="http://schemas.microsoft.com/office/drawing/2014/main" id="{34D35346-D82B-470A-B864-5A08CF505FEE}"/>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8237460" y="18317843"/>
            <a:ext cx="7018076" cy="1758797"/>
          </a:xfrm>
          <a:prstGeom prst="rect">
            <a:avLst/>
          </a:prstGeom>
        </p:spPr>
      </p:pic>
    </p:spTree>
    <p:extLst>
      <p:ext uri="{BB962C8B-B14F-4D97-AF65-F5344CB8AC3E}">
        <p14:creationId xmlns:p14="http://schemas.microsoft.com/office/powerpoint/2010/main" val="32039806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98A46D-2D40-3063-09C9-E0D2B414CEF1}"/>
              </a:ext>
            </a:extLst>
          </p:cNvPr>
          <p:cNvSpPr>
            <a:spLocks noGrp="1"/>
          </p:cNvSpPr>
          <p:nvPr>
            <p:ph type="title"/>
          </p:nvPr>
        </p:nvSpPr>
        <p:spPr>
          <a:xfrm>
            <a:off x="929800" y="1099274"/>
            <a:ext cx="21761036" cy="3888318"/>
          </a:xfrm>
        </p:spPr>
        <p:txBody>
          <a:bodyPr/>
          <a:lstStyle/>
          <a:p>
            <a:r>
              <a:rPr lang="en-US" dirty="0"/>
              <a:t>Click to edit Master title style</a:t>
            </a:r>
          </a:p>
        </p:txBody>
      </p:sp>
      <p:pic>
        <p:nvPicPr>
          <p:cNvPr id="3" name="Picture 2">
            <a:extLst>
              <a:ext uri="{FF2B5EF4-FFF2-40B4-BE49-F238E27FC236}">
                <a16:creationId xmlns:a16="http://schemas.microsoft.com/office/drawing/2014/main" id="{B01EACB5-0DDE-8442-7979-D69628D7F714}"/>
              </a:ext>
            </a:extLst>
          </p:cNvPr>
          <p:cNvPicPr>
            <a:picLocks noChangeAspect="1"/>
          </p:cNvPicPr>
          <p:nvPr userDrawn="1"/>
        </p:nvPicPr>
        <p:blipFill>
          <a:blip r:embed="rId2"/>
          <a:stretch>
            <a:fillRect/>
          </a:stretch>
        </p:blipFill>
        <p:spPr>
          <a:xfrm>
            <a:off x="-310888" y="17109187"/>
            <a:ext cx="12273164" cy="3590814"/>
          </a:xfrm>
          <a:prstGeom prst="rect">
            <a:avLst/>
          </a:prstGeom>
        </p:spPr>
      </p:pic>
      <p:pic>
        <p:nvPicPr>
          <p:cNvPr id="4" name="Picture 3" descr="A picture containing building, bridge&#10;&#10;Description automatically generated">
            <a:extLst>
              <a:ext uri="{FF2B5EF4-FFF2-40B4-BE49-F238E27FC236}">
                <a16:creationId xmlns:a16="http://schemas.microsoft.com/office/drawing/2014/main" id="{0820DDA0-7ACF-F099-0AC3-47079294B2EA}"/>
              </a:ext>
            </a:extLst>
          </p:cNvPr>
          <p:cNvPicPr>
            <a:picLocks noChangeAspect="1"/>
          </p:cNvPicPr>
          <p:nvPr userDrawn="1"/>
        </p:nvPicPr>
        <p:blipFill>
          <a:blip r:embed="rId3"/>
          <a:stretch>
            <a:fillRect/>
          </a:stretch>
        </p:blipFill>
        <p:spPr>
          <a:xfrm>
            <a:off x="19123525" y="17804016"/>
            <a:ext cx="6235133" cy="2088217"/>
          </a:xfrm>
          <a:prstGeom prst="rect">
            <a:avLst/>
          </a:prstGeom>
        </p:spPr>
      </p:pic>
      <p:sp>
        <p:nvSpPr>
          <p:cNvPr id="6" name="Text Placeholder 5">
            <a:extLst>
              <a:ext uri="{FF2B5EF4-FFF2-40B4-BE49-F238E27FC236}">
                <a16:creationId xmlns:a16="http://schemas.microsoft.com/office/drawing/2014/main" id="{5120307B-6CFA-6FF2-C58A-2FBB00B569B5}"/>
              </a:ext>
            </a:extLst>
          </p:cNvPr>
          <p:cNvSpPr>
            <a:spLocks noGrp="1"/>
          </p:cNvSpPr>
          <p:nvPr>
            <p:ph type="body" sz="quarter" idx="10"/>
          </p:nvPr>
        </p:nvSpPr>
        <p:spPr>
          <a:xfrm>
            <a:off x="929800" y="5620597"/>
            <a:ext cx="21761036" cy="9174073"/>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76669496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1_Title and Content">
    <p:bg>
      <p:bgRef idx="1001">
        <a:schemeClr val="bg2"/>
      </p:bgRef>
    </p:bg>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2C9989AB-B9F5-425E-8B07-53000715C633}"/>
              </a:ext>
            </a:extLst>
          </p:cNvPr>
          <p:cNvPicPr>
            <a:picLocks noChangeAspect="1"/>
          </p:cNvPicPr>
          <p:nvPr userDrawn="1"/>
        </p:nvPicPr>
        <p:blipFill>
          <a:blip r:embed="rId2"/>
          <a:srcRect/>
          <a:stretch/>
        </p:blipFill>
        <p:spPr>
          <a:xfrm>
            <a:off x="-57389" y="-4735"/>
            <a:ext cx="25699817" cy="20192715"/>
          </a:xfrm>
          <a:prstGeom prst="rect">
            <a:avLst/>
          </a:prstGeom>
        </p:spPr>
      </p:pic>
      <p:sp>
        <p:nvSpPr>
          <p:cNvPr id="4" name="Date Placeholder 3"/>
          <p:cNvSpPr>
            <a:spLocks noGrp="1"/>
          </p:cNvSpPr>
          <p:nvPr>
            <p:ph type="dt" sz="half" idx="10"/>
          </p:nvPr>
        </p:nvSpPr>
        <p:spPr>
          <a:xfrm>
            <a:off x="1760220" y="18645301"/>
            <a:ext cx="5760720" cy="1071033"/>
          </a:xfrm>
          <a:prstGeom prst="rect">
            <a:avLst/>
          </a:prstGeom>
        </p:spPr>
        <p:txBody>
          <a:bodyPr/>
          <a:lstStyle/>
          <a:p>
            <a:fld id="{8923E60E-3077-9A4D-B784-FBCD6B1A2E3F}" type="datetimeFigureOut">
              <a:rPr lang="en-US" smtClean="0"/>
              <a:t>11/27/2023</a:t>
            </a:fld>
            <a:endParaRPr lang="en-US"/>
          </a:p>
        </p:txBody>
      </p:sp>
      <p:sp>
        <p:nvSpPr>
          <p:cNvPr id="5" name="Footer Placeholder 4"/>
          <p:cNvSpPr>
            <a:spLocks noGrp="1"/>
          </p:cNvSpPr>
          <p:nvPr>
            <p:ph type="ftr" sz="quarter" idx="11"/>
          </p:nvPr>
        </p:nvSpPr>
        <p:spPr>
          <a:xfrm>
            <a:off x="8481060" y="18645301"/>
            <a:ext cx="8641080" cy="1071033"/>
          </a:xfrm>
          <a:prstGeom prst="rect">
            <a:avLst/>
          </a:prstGeom>
        </p:spPr>
        <p:txBody>
          <a:bodyPr/>
          <a:lstStyle/>
          <a:p>
            <a:endParaRPr lang="en-US"/>
          </a:p>
        </p:txBody>
      </p:sp>
      <p:sp>
        <p:nvSpPr>
          <p:cNvPr id="6" name="Slide Number Placeholder 5"/>
          <p:cNvSpPr>
            <a:spLocks noGrp="1"/>
          </p:cNvSpPr>
          <p:nvPr>
            <p:ph type="sldNum" sz="quarter" idx="12"/>
          </p:nvPr>
        </p:nvSpPr>
        <p:spPr>
          <a:xfrm>
            <a:off x="18082260" y="18645301"/>
            <a:ext cx="5760720" cy="1071033"/>
          </a:xfrm>
          <a:prstGeom prst="rect">
            <a:avLst/>
          </a:prstGeom>
        </p:spPr>
        <p:txBody>
          <a:bodyPr/>
          <a:lstStyle/>
          <a:p>
            <a:fld id="{FAA3E255-DCE9-1E4B-905B-DD6A887BD484}" type="slidenum">
              <a:rPr lang="en-US" smtClean="0"/>
              <a:t>‹#›</a:t>
            </a:fld>
            <a:endParaRPr lang="en-US"/>
          </a:p>
        </p:txBody>
      </p:sp>
      <p:sp>
        <p:nvSpPr>
          <p:cNvPr id="8" name="Rectangle 7">
            <a:extLst>
              <a:ext uri="{FF2B5EF4-FFF2-40B4-BE49-F238E27FC236}">
                <a16:creationId xmlns:a16="http://schemas.microsoft.com/office/drawing/2014/main" id="{83BCF2D3-2E57-4B93-9D94-8E0A7C484057}"/>
              </a:ext>
            </a:extLst>
          </p:cNvPr>
          <p:cNvSpPr/>
          <p:nvPr userDrawn="1"/>
        </p:nvSpPr>
        <p:spPr>
          <a:xfrm>
            <a:off x="-1" y="1"/>
            <a:ext cx="6172200" cy="6769462"/>
          </a:xfrm>
          <a:prstGeom prst="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80">
              <a:noFill/>
            </a:endParaRPr>
          </a:p>
        </p:txBody>
      </p:sp>
      <p:sp>
        <p:nvSpPr>
          <p:cNvPr id="16" name="Hexagon 15">
            <a:extLst>
              <a:ext uri="{FF2B5EF4-FFF2-40B4-BE49-F238E27FC236}">
                <a16:creationId xmlns:a16="http://schemas.microsoft.com/office/drawing/2014/main" id="{88BDD256-C425-4E26-ABC0-10A17803A434}"/>
              </a:ext>
            </a:extLst>
          </p:cNvPr>
          <p:cNvSpPr/>
          <p:nvPr userDrawn="1"/>
        </p:nvSpPr>
        <p:spPr>
          <a:xfrm rot="182776">
            <a:off x="20418641" y="-500689"/>
            <a:ext cx="2135782" cy="2653045"/>
          </a:xfrm>
          <a:prstGeom prst="hexagon">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80"/>
          </a:p>
        </p:txBody>
      </p:sp>
      <p:sp>
        <p:nvSpPr>
          <p:cNvPr id="17" name="Hexagon 16">
            <a:extLst>
              <a:ext uri="{FF2B5EF4-FFF2-40B4-BE49-F238E27FC236}">
                <a16:creationId xmlns:a16="http://schemas.microsoft.com/office/drawing/2014/main" id="{94A7FA4B-E065-4B68-A108-0E4960A348D4}"/>
              </a:ext>
            </a:extLst>
          </p:cNvPr>
          <p:cNvSpPr/>
          <p:nvPr userDrawn="1"/>
        </p:nvSpPr>
        <p:spPr>
          <a:xfrm rot="182776">
            <a:off x="24187646" y="-315068"/>
            <a:ext cx="2135782" cy="2653045"/>
          </a:xfrm>
          <a:prstGeom prst="hexagon">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80"/>
          </a:p>
        </p:txBody>
      </p:sp>
      <p:sp>
        <p:nvSpPr>
          <p:cNvPr id="18" name="Hexagon 17">
            <a:extLst>
              <a:ext uri="{FF2B5EF4-FFF2-40B4-BE49-F238E27FC236}">
                <a16:creationId xmlns:a16="http://schemas.microsoft.com/office/drawing/2014/main" id="{14FE854F-5F0B-47BD-9EC3-9F150165B41B}"/>
              </a:ext>
            </a:extLst>
          </p:cNvPr>
          <p:cNvSpPr/>
          <p:nvPr userDrawn="1"/>
        </p:nvSpPr>
        <p:spPr>
          <a:xfrm rot="627763">
            <a:off x="-597034" y="15484348"/>
            <a:ext cx="2108933" cy="2683149"/>
          </a:xfrm>
          <a:prstGeom prst="hexagon">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80"/>
          </a:p>
        </p:txBody>
      </p:sp>
      <p:sp>
        <p:nvSpPr>
          <p:cNvPr id="19" name="Hexagon 18">
            <a:extLst>
              <a:ext uri="{FF2B5EF4-FFF2-40B4-BE49-F238E27FC236}">
                <a16:creationId xmlns:a16="http://schemas.microsoft.com/office/drawing/2014/main" id="{98CADBDE-B8BC-4B2E-B591-0555DD6669B2}"/>
              </a:ext>
            </a:extLst>
          </p:cNvPr>
          <p:cNvSpPr/>
          <p:nvPr userDrawn="1"/>
        </p:nvSpPr>
        <p:spPr>
          <a:xfrm rot="439768">
            <a:off x="-1078579" y="18572718"/>
            <a:ext cx="2135742" cy="2672528"/>
          </a:xfrm>
          <a:prstGeom prst="hexagon">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80"/>
          </a:p>
        </p:txBody>
      </p:sp>
      <p:sp>
        <p:nvSpPr>
          <p:cNvPr id="3" name="Content Placeholder 2"/>
          <p:cNvSpPr>
            <a:spLocks noGrp="1"/>
          </p:cNvSpPr>
          <p:nvPr>
            <p:ph idx="1"/>
          </p:nvPr>
        </p:nvSpPr>
        <p:spPr>
          <a:xfrm>
            <a:off x="1760220" y="5742666"/>
            <a:ext cx="22082760" cy="12763925"/>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2" name="Hexagon 21">
            <a:extLst>
              <a:ext uri="{FF2B5EF4-FFF2-40B4-BE49-F238E27FC236}">
                <a16:creationId xmlns:a16="http://schemas.microsoft.com/office/drawing/2014/main" id="{DF42A7D0-B6AC-4F36-B310-E59E3779DF43}"/>
              </a:ext>
            </a:extLst>
          </p:cNvPr>
          <p:cNvSpPr/>
          <p:nvPr userDrawn="1"/>
        </p:nvSpPr>
        <p:spPr>
          <a:xfrm rot="202233">
            <a:off x="22240955" y="1061859"/>
            <a:ext cx="2201443" cy="2816185"/>
          </a:xfrm>
          <a:prstGeom prst="hexagon">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80"/>
          </a:p>
        </p:txBody>
      </p:sp>
      <p:sp>
        <p:nvSpPr>
          <p:cNvPr id="9" name="Hexagon 8">
            <a:extLst>
              <a:ext uri="{FF2B5EF4-FFF2-40B4-BE49-F238E27FC236}">
                <a16:creationId xmlns:a16="http://schemas.microsoft.com/office/drawing/2014/main" id="{6A05F855-92FC-4666-BBF8-A297118279B7}"/>
              </a:ext>
            </a:extLst>
          </p:cNvPr>
          <p:cNvSpPr/>
          <p:nvPr userDrawn="1"/>
        </p:nvSpPr>
        <p:spPr>
          <a:xfrm rot="202233">
            <a:off x="22273052" y="972589"/>
            <a:ext cx="2135742" cy="2653045"/>
          </a:xfrm>
          <a:prstGeom prst="hexagon">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80"/>
          </a:p>
        </p:txBody>
      </p:sp>
      <p:sp>
        <p:nvSpPr>
          <p:cNvPr id="2" name="Title 1"/>
          <p:cNvSpPr>
            <a:spLocks noGrp="1"/>
          </p:cNvSpPr>
          <p:nvPr>
            <p:ph type="title"/>
          </p:nvPr>
        </p:nvSpPr>
        <p:spPr/>
        <p:txBody>
          <a:bodyPr/>
          <a:lstStyle>
            <a:lvl1pPr>
              <a:defRPr>
                <a:solidFill>
                  <a:srgbClr val="21314D"/>
                </a:solidFill>
              </a:defRPr>
            </a:lvl1pPr>
          </a:lstStyle>
          <a:p>
            <a:r>
              <a:rPr lang="en-US"/>
              <a:t>Click to edit Master title style</a:t>
            </a:r>
          </a:p>
        </p:txBody>
      </p:sp>
      <p:pic>
        <p:nvPicPr>
          <p:cNvPr id="21" name="Picture 20">
            <a:extLst>
              <a:ext uri="{FF2B5EF4-FFF2-40B4-BE49-F238E27FC236}">
                <a16:creationId xmlns:a16="http://schemas.microsoft.com/office/drawing/2014/main" id="{919BBD19-FAA9-4AE2-B8BD-DF5CF7306EAE}"/>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8221411" y="18301416"/>
            <a:ext cx="7018076" cy="1758797"/>
          </a:xfrm>
          <a:prstGeom prst="rect">
            <a:avLst/>
          </a:prstGeom>
        </p:spPr>
      </p:pic>
    </p:spTree>
    <p:extLst>
      <p:ext uri="{BB962C8B-B14F-4D97-AF65-F5344CB8AC3E}">
        <p14:creationId xmlns:p14="http://schemas.microsoft.com/office/powerpoint/2010/main" val="752255747"/>
      </p:ext>
    </p:extLst>
  </p:cSld>
  <p:clrMapOvr>
    <a:overrideClrMapping bg1="lt1" tx1="dk1" bg2="lt2" tx2="dk2" accent1="accent1" accent2="accent2" accent3="accent3" accent4="accent4" accent5="accent5" accent6="accent6" hlink="hlink" folHlink="folHlink"/>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2_Title and Content">
    <p:bg>
      <p:bgRef idx="1001">
        <a:schemeClr val="bg2"/>
      </p:bgRef>
    </p:bg>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2C9989AB-B9F5-425E-8B07-53000715C633}"/>
              </a:ext>
            </a:extLst>
          </p:cNvPr>
          <p:cNvPicPr>
            <a:picLocks noChangeAspect="1"/>
          </p:cNvPicPr>
          <p:nvPr userDrawn="1"/>
        </p:nvPicPr>
        <p:blipFill>
          <a:blip r:embed="rId2"/>
          <a:srcRect/>
          <a:stretch/>
        </p:blipFill>
        <p:spPr>
          <a:xfrm>
            <a:off x="-96617" y="0"/>
            <a:ext cx="25699817" cy="20192715"/>
          </a:xfrm>
          <a:prstGeom prst="rect">
            <a:avLst/>
          </a:prstGeom>
          <a:solidFill>
            <a:schemeClr val="tx2"/>
          </a:solidFill>
        </p:spPr>
      </p:pic>
      <p:sp>
        <p:nvSpPr>
          <p:cNvPr id="4" name="Date Placeholder 3"/>
          <p:cNvSpPr>
            <a:spLocks noGrp="1"/>
          </p:cNvSpPr>
          <p:nvPr>
            <p:ph type="dt" sz="half" idx="10"/>
          </p:nvPr>
        </p:nvSpPr>
        <p:spPr>
          <a:xfrm>
            <a:off x="1760220" y="18645301"/>
            <a:ext cx="5760720" cy="1071033"/>
          </a:xfrm>
          <a:prstGeom prst="rect">
            <a:avLst/>
          </a:prstGeom>
        </p:spPr>
        <p:txBody>
          <a:bodyPr/>
          <a:lstStyle>
            <a:lvl1pPr>
              <a:defRPr>
                <a:solidFill>
                  <a:schemeClr val="bg1"/>
                </a:solidFill>
              </a:defRPr>
            </a:lvl1pPr>
          </a:lstStyle>
          <a:p>
            <a:fld id="{8923E60E-3077-9A4D-B784-FBCD6B1A2E3F}" type="datetimeFigureOut">
              <a:rPr lang="en-US" smtClean="0"/>
              <a:pPr/>
              <a:t>11/27/2023</a:t>
            </a:fld>
            <a:endParaRPr lang="en-US" dirty="0"/>
          </a:p>
        </p:txBody>
      </p:sp>
      <p:sp>
        <p:nvSpPr>
          <p:cNvPr id="5" name="Footer Placeholder 4"/>
          <p:cNvSpPr>
            <a:spLocks noGrp="1"/>
          </p:cNvSpPr>
          <p:nvPr>
            <p:ph type="ftr" sz="quarter" idx="11"/>
          </p:nvPr>
        </p:nvSpPr>
        <p:spPr>
          <a:xfrm>
            <a:off x="8481060" y="18645301"/>
            <a:ext cx="8641080" cy="1071033"/>
          </a:xfrm>
          <a:prstGeom prst="rect">
            <a:avLst/>
          </a:prstGeom>
        </p:spPr>
        <p:txBody>
          <a:bodyPr/>
          <a:lstStyle>
            <a:lvl1pPr>
              <a:defRPr>
                <a:solidFill>
                  <a:schemeClr val="bg1"/>
                </a:solidFill>
              </a:defRPr>
            </a:lvl1pPr>
          </a:lstStyle>
          <a:p>
            <a:endParaRPr lang="en-US" dirty="0"/>
          </a:p>
        </p:txBody>
      </p:sp>
      <p:sp>
        <p:nvSpPr>
          <p:cNvPr id="6" name="Slide Number Placeholder 5"/>
          <p:cNvSpPr>
            <a:spLocks noGrp="1"/>
          </p:cNvSpPr>
          <p:nvPr>
            <p:ph type="sldNum" sz="quarter" idx="12"/>
          </p:nvPr>
        </p:nvSpPr>
        <p:spPr>
          <a:xfrm>
            <a:off x="18082260" y="18645301"/>
            <a:ext cx="5760720" cy="1071033"/>
          </a:xfrm>
          <a:prstGeom prst="rect">
            <a:avLst/>
          </a:prstGeom>
        </p:spPr>
        <p:txBody>
          <a:bodyPr/>
          <a:lstStyle/>
          <a:p>
            <a:endParaRPr lang="en-US" dirty="0"/>
          </a:p>
        </p:txBody>
      </p:sp>
      <p:sp>
        <p:nvSpPr>
          <p:cNvPr id="8" name="Rectangle 7">
            <a:extLst>
              <a:ext uri="{FF2B5EF4-FFF2-40B4-BE49-F238E27FC236}">
                <a16:creationId xmlns:a16="http://schemas.microsoft.com/office/drawing/2014/main" id="{83BCF2D3-2E57-4B93-9D94-8E0A7C484057}"/>
              </a:ext>
            </a:extLst>
          </p:cNvPr>
          <p:cNvSpPr/>
          <p:nvPr userDrawn="1"/>
        </p:nvSpPr>
        <p:spPr>
          <a:xfrm>
            <a:off x="-1" y="1"/>
            <a:ext cx="6172200" cy="6769462"/>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80">
              <a:noFill/>
            </a:endParaRPr>
          </a:p>
        </p:txBody>
      </p:sp>
      <p:sp>
        <p:nvSpPr>
          <p:cNvPr id="16" name="Hexagon 15">
            <a:extLst>
              <a:ext uri="{FF2B5EF4-FFF2-40B4-BE49-F238E27FC236}">
                <a16:creationId xmlns:a16="http://schemas.microsoft.com/office/drawing/2014/main" id="{88BDD256-C425-4E26-ABC0-10A17803A434}"/>
              </a:ext>
            </a:extLst>
          </p:cNvPr>
          <p:cNvSpPr/>
          <p:nvPr userDrawn="1"/>
        </p:nvSpPr>
        <p:spPr>
          <a:xfrm rot="182776">
            <a:off x="20418641" y="-500689"/>
            <a:ext cx="2135782" cy="2653045"/>
          </a:xfrm>
          <a:prstGeom prst="hexagon">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80"/>
          </a:p>
        </p:txBody>
      </p:sp>
      <p:sp>
        <p:nvSpPr>
          <p:cNvPr id="17" name="Hexagon 16">
            <a:extLst>
              <a:ext uri="{FF2B5EF4-FFF2-40B4-BE49-F238E27FC236}">
                <a16:creationId xmlns:a16="http://schemas.microsoft.com/office/drawing/2014/main" id="{94A7FA4B-E065-4B68-A108-0E4960A348D4}"/>
              </a:ext>
            </a:extLst>
          </p:cNvPr>
          <p:cNvSpPr/>
          <p:nvPr userDrawn="1"/>
        </p:nvSpPr>
        <p:spPr>
          <a:xfrm rot="182776">
            <a:off x="24164403" y="-286518"/>
            <a:ext cx="2135782" cy="2653045"/>
          </a:xfrm>
          <a:prstGeom prst="hexagon">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80"/>
          </a:p>
        </p:txBody>
      </p:sp>
      <p:sp>
        <p:nvSpPr>
          <p:cNvPr id="18" name="Hexagon 17">
            <a:extLst>
              <a:ext uri="{FF2B5EF4-FFF2-40B4-BE49-F238E27FC236}">
                <a16:creationId xmlns:a16="http://schemas.microsoft.com/office/drawing/2014/main" id="{14FE854F-5F0B-47BD-9EC3-9F150165B41B}"/>
              </a:ext>
            </a:extLst>
          </p:cNvPr>
          <p:cNvSpPr/>
          <p:nvPr userDrawn="1"/>
        </p:nvSpPr>
        <p:spPr>
          <a:xfrm rot="627763">
            <a:off x="-597034" y="15484348"/>
            <a:ext cx="2108933" cy="2683149"/>
          </a:xfrm>
          <a:prstGeom prst="hexagon">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80"/>
          </a:p>
        </p:txBody>
      </p:sp>
      <p:sp>
        <p:nvSpPr>
          <p:cNvPr id="19" name="Hexagon 18">
            <a:extLst>
              <a:ext uri="{FF2B5EF4-FFF2-40B4-BE49-F238E27FC236}">
                <a16:creationId xmlns:a16="http://schemas.microsoft.com/office/drawing/2014/main" id="{98CADBDE-B8BC-4B2E-B591-0555DD6669B2}"/>
              </a:ext>
            </a:extLst>
          </p:cNvPr>
          <p:cNvSpPr/>
          <p:nvPr userDrawn="1"/>
        </p:nvSpPr>
        <p:spPr>
          <a:xfrm rot="439768">
            <a:off x="-1078579" y="18572718"/>
            <a:ext cx="2135742" cy="2672528"/>
          </a:xfrm>
          <a:prstGeom prst="hexagon">
            <a:avLst/>
          </a:prstGeom>
          <a:solidFill>
            <a:srgbClr val="92A2BD"/>
          </a:solidFill>
          <a:ln>
            <a:solidFill>
              <a:srgbClr val="92A2B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80"/>
          </a:p>
        </p:txBody>
      </p:sp>
      <p:sp>
        <p:nvSpPr>
          <p:cNvPr id="3" name="Content Placeholder 2"/>
          <p:cNvSpPr>
            <a:spLocks noGrp="1"/>
          </p:cNvSpPr>
          <p:nvPr>
            <p:ph idx="1"/>
          </p:nvPr>
        </p:nvSpPr>
        <p:spPr>
          <a:xfrm>
            <a:off x="1760220" y="5742666"/>
            <a:ext cx="22082760" cy="12763925"/>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2" name="Hexagon 21">
            <a:extLst>
              <a:ext uri="{FF2B5EF4-FFF2-40B4-BE49-F238E27FC236}">
                <a16:creationId xmlns:a16="http://schemas.microsoft.com/office/drawing/2014/main" id="{DF42A7D0-B6AC-4F36-B310-E59E3779DF43}"/>
              </a:ext>
            </a:extLst>
          </p:cNvPr>
          <p:cNvSpPr/>
          <p:nvPr userDrawn="1"/>
        </p:nvSpPr>
        <p:spPr>
          <a:xfrm rot="202233">
            <a:off x="22240955" y="1061859"/>
            <a:ext cx="2201443" cy="2816185"/>
          </a:xfrm>
          <a:prstGeom prst="hexagon">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80"/>
          </a:p>
        </p:txBody>
      </p:sp>
      <p:sp>
        <p:nvSpPr>
          <p:cNvPr id="9" name="Hexagon 8">
            <a:extLst>
              <a:ext uri="{FF2B5EF4-FFF2-40B4-BE49-F238E27FC236}">
                <a16:creationId xmlns:a16="http://schemas.microsoft.com/office/drawing/2014/main" id="{6A05F855-92FC-4666-BBF8-A297118279B7}"/>
              </a:ext>
            </a:extLst>
          </p:cNvPr>
          <p:cNvSpPr/>
          <p:nvPr userDrawn="1"/>
        </p:nvSpPr>
        <p:spPr>
          <a:xfrm rot="202233">
            <a:off x="22192808" y="1143426"/>
            <a:ext cx="2135742" cy="2653045"/>
          </a:xfrm>
          <a:prstGeom prst="hexagon">
            <a:avLst/>
          </a:prstGeom>
          <a:solidFill>
            <a:srgbClr val="92A2BD"/>
          </a:solidFill>
          <a:ln>
            <a:solidFill>
              <a:srgbClr val="92A2B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80"/>
          </a:p>
        </p:txBody>
      </p:sp>
      <p:sp>
        <p:nvSpPr>
          <p:cNvPr id="2" name="Title 1"/>
          <p:cNvSpPr>
            <a:spLocks noGrp="1"/>
          </p:cNvSpPr>
          <p:nvPr>
            <p:ph type="title"/>
          </p:nvPr>
        </p:nvSpPr>
        <p:spPr/>
        <p:txBody>
          <a:bodyPr/>
          <a:lstStyle>
            <a:lvl1pPr>
              <a:defRPr>
                <a:solidFill>
                  <a:schemeClr val="bg1"/>
                </a:solidFill>
              </a:defRPr>
            </a:lvl1pPr>
          </a:lstStyle>
          <a:p>
            <a:r>
              <a:rPr lang="en-US" dirty="0"/>
              <a:t>Click to edit Master title style</a:t>
            </a:r>
          </a:p>
        </p:txBody>
      </p:sp>
      <p:grpSp>
        <p:nvGrpSpPr>
          <p:cNvPr id="7" name="Group 6">
            <a:extLst>
              <a:ext uri="{FF2B5EF4-FFF2-40B4-BE49-F238E27FC236}">
                <a16:creationId xmlns:a16="http://schemas.microsoft.com/office/drawing/2014/main" id="{F29566F8-5D0A-704D-C060-5F64F6ABC88C}"/>
              </a:ext>
            </a:extLst>
          </p:cNvPr>
          <p:cNvGrpSpPr/>
          <p:nvPr userDrawn="1"/>
        </p:nvGrpSpPr>
        <p:grpSpPr>
          <a:xfrm>
            <a:off x="18082260" y="18689714"/>
            <a:ext cx="7017410" cy="1427087"/>
            <a:chOff x="8153400" y="6380416"/>
            <a:chExt cx="3341624" cy="486507"/>
          </a:xfrm>
        </p:grpSpPr>
        <p:pic>
          <p:nvPicPr>
            <p:cNvPr id="10" name="Picture 9">
              <a:extLst>
                <a:ext uri="{FF2B5EF4-FFF2-40B4-BE49-F238E27FC236}">
                  <a16:creationId xmlns:a16="http://schemas.microsoft.com/office/drawing/2014/main" id="{3247D06A-8E0D-23C4-C71E-8D88A384E19F}"/>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l="72262" t="18860"/>
            <a:stretch/>
          </p:blipFill>
          <p:spPr>
            <a:xfrm>
              <a:off x="10568037" y="6380416"/>
              <a:ext cx="926987" cy="486507"/>
            </a:xfrm>
            <a:prstGeom prst="rect">
              <a:avLst/>
            </a:prstGeom>
          </p:spPr>
        </p:pic>
        <p:sp>
          <p:nvSpPr>
            <p:cNvPr id="11" name="TextBox 10">
              <a:extLst>
                <a:ext uri="{FF2B5EF4-FFF2-40B4-BE49-F238E27FC236}">
                  <a16:creationId xmlns:a16="http://schemas.microsoft.com/office/drawing/2014/main" id="{4A20AB61-F90D-835A-00B4-949C5C30E8D3}"/>
                </a:ext>
              </a:extLst>
            </p:cNvPr>
            <p:cNvSpPr txBox="1"/>
            <p:nvPr userDrawn="1"/>
          </p:nvSpPr>
          <p:spPr>
            <a:xfrm>
              <a:off x="8153400" y="6408437"/>
              <a:ext cx="2600325" cy="317502"/>
            </a:xfrm>
            <a:prstGeom prst="rect">
              <a:avLst/>
            </a:prstGeom>
          </p:spPr>
          <p:txBody>
            <a:bodyPr vert="horz" wrap="square" lIns="91440" tIns="45720" rIns="91440" bIns="45720" rtlCol="0" anchor="ctr">
              <a:noAutofit/>
            </a:bodyPr>
            <a:lstStyle/>
            <a:p>
              <a:pPr algn="ctr"/>
              <a:r>
                <a:rPr lang="en-US" sz="5880" b="1" dirty="0">
                  <a:solidFill>
                    <a:schemeClr val="bg1"/>
                  </a:solidFill>
                  <a:latin typeface="Arial" panose="020B0604020202020204" pitchFamily="34" charset="0"/>
                  <a:cs typeface="Arial" panose="020B0604020202020204" pitchFamily="34" charset="0"/>
                </a:rPr>
                <a:t>MINES</a:t>
              </a:r>
              <a:r>
                <a:rPr lang="en-US" sz="5880" dirty="0">
                  <a:solidFill>
                    <a:schemeClr val="bg1"/>
                  </a:solidFill>
                  <a:latin typeface="Arial" panose="020B0604020202020204" pitchFamily="34" charset="0"/>
                  <a:cs typeface="Arial" panose="020B0604020202020204" pitchFamily="34" charset="0"/>
                </a:rPr>
                <a:t> DI&amp;A</a:t>
              </a:r>
            </a:p>
          </p:txBody>
        </p:sp>
      </p:grpSp>
    </p:spTree>
    <p:extLst>
      <p:ext uri="{BB962C8B-B14F-4D97-AF65-F5344CB8AC3E}">
        <p14:creationId xmlns:p14="http://schemas.microsoft.com/office/powerpoint/2010/main" val="4224785455"/>
      </p:ext>
    </p:extLst>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F5531F46-0F79-4522-9188-9568C60CBD3C}" type="datetimeFigureOut">
              <a:rPr lang="en-US" smtClean="0"/>
              <a:t>11/27/2023</a:t>
            </a:fld>
            <a:endParaRPr lang="en-US"/>
          </a:p>
        </p:txBody>
      </p:sp>
      <p:sp>
        <p:nvSpPr>
          <p:cNvPr id="5" name="Footer Placeholder 4"/>
          <p:cNvSpPr>
            <a:spLocks noGrp="1"/>
          </p:cNvSpPr>
          <p:nvPr>
            <p:ph type="ftr" sz="quarter" idx="11"/>
          </p:nvPr>
        </p:nvSpPr>
        <p:spPr/>
        <p:txBody>
          <a:bodyPr/>
          <a:lstStyle/>
          <a:p>
            <a:endParaRPr lang="en-US"/>
          </a:p>
        </p:txBody>
      </p:sp>
      <p:pic>
        <p:nvPicPr>
          <p:cNvPr id="7" name="Picture 6">
            <a:extLst>
              <a:ext uri="{FF2B5EF4-FFF2-40B4-BE49-F238E27FC236}">
                <a16:creationId xmlns:a16="http://schemas.microsoft.com/office/drawing/2014/main" id="{53050170-B0E7-426A-98B7-728C12B29199}"/>
              </a:ext>
            </a:extLst>
          </p:cNvPr>
          <p:cNvPicPr>
            <a:picLocks noChangeAspect="1"/>
          </p:cNvPicPr>
          <p:nvPr userDrawn="1"/>
        </p:nvPicPr>
        <p:blipFill rotWithShape="1">
          <a:blip r:embed="rId2"/>
          <a:srcRect r="76488" b="65564"/>
          <a:stretch/>
        </p:blipFill>
        <p:spPr>
          <a:xfrm>
            <a:off x="0" y="0"/>
            <a:ext cx="6019800" cy="4959356"/>
          </a:xfrm>
          <a:prstGeom prst="rect">
            <a:avLst/>
          </a:prstGeom>
        </p:spPr>
      </p:pic>
      <p:pic>
        <p:nvPicPr>
          <p:cNvPr id="11" name="Picture 10">
            <a:extLst>
              <a:ext uri="{FF2B5EF4-FFF2-40B4-BE49-F238E27FC236}">
                <a16:creationId xmlns:a16="http://schemas.microsoft.com/office/drawing/2014/main" id="{B10B3122-B51A-4FDE-99B8-D6B58878F885}"/>
              </a:ext>
            </a:extLst>
          </p:cNvPr>
          <p:cNvPicPr>
            <a:picLocks noChangeAspect="1"/>
          </p:cNvPicPr>
          <p:nvPr userDrawn="1"/>
        </p:nvPicPr>
        <p:blipFill rotWithShape="1">
          <a:blip r:embed="rId2"/>
          <a:srcRect r="76488" b="65564"/>
          <a:stretch/>
        </p:blipFill>
        <p:spPr>
          <a:xfrm rot="16200000">
            <a:off x="-530222" y="14627222"/>
            <a:ext cx="6019800" cy="4959356"/>
          </a:xfrm>
          <a:prstGeom prst="rect">
            <a:avLst/>
          </a:prstGeom>
        </p:spPr>
      </p:pic>
      <p:pic>
        <p:nvPicPr>
          <p:cNvPr id="12" name="Picture 11">
            <a:extLst>
              <a:ext uri="{FF2B5EF4-FFF2-40B4-BE49-F238E27FC236}">
                <a16:creationId xmlns:a16="http://schemas.microsoft.com/office/drawing/2014/main" id="{0C20BD96-ECAD-41B3-887E-C609F016DE28}"/>
              </a:ext>
            </a:extLst>
          </p:cNvPr>
          <p:cNvPicPr>
            <a:picLocks noChangeAspect="1"/>
          </p:cNvPicPr>
          <p:nvPr userDrawn="1"/>
        </p:nvPicPr>
        <p:blipFill rotWithShape="1">
          <a:blip r:embed="rId2"/>
          <a:srcRect r="76488" b="65564"/>
          <a:stretch/>
        </p:blipFill>
        <p:spPr>
          <a:xfrm rot="5400000">
            <a:off x="20151267" y="522602"/>
            <a:ext cx="6019800" cy="4959356"/>
          </a:xfrm>
          <a:prstGeom prst="rect">
            <a:avLst/>
          </a:prstGeom>
        </p:spPr>
      </p:pic>
      <p:pic>
        <p:nvPicPr>
          <p:cNvPr id="13" name="Picture 12">
            <a:extLst>
              <a:ext uri="{FF2B5EF4-FFF2-40B4-BE49-F238E27FC236}">
                <a16:creationId xmlns:a16="http://schemas.microsoft.com/office/drawing/2014/main" id="{92FF8073-93BF-4D46-87EF-171DC30392BC}"/>
              </a:ext>
            </a:extLst>
          </p:cNvPr>
          <p:cNvPicPr>
            <a:picLocks noChangeAspect="1"/>
          </p:cNvPicPr>
          <p:nvPr userDrawn="1"/>
        </p:nvPicPr>
        <p:blipFill rotWithShape="1">
          <a:blip r:embed="rId2"/>
          <a:srcRect r="76488" b="65564"/>
          <a:stretch/>
        </p:blipFill>
        <p:spPr>
          <a:xfrm rot="10800000">
            <a:off x="19583400" y="15157444"/>
            <a:ext cx="6019800" cy="4959356"/>
          </a:xfrm>
          <a:prstGeom prst="rect">
            <a:avLst/>
          </a:prstGeom>
        </p:spPr>
      </p:pic>
      <p:pic>
        <p:nvPicPr>
          <p:cNvPr id="14" name="Picture 13">
            <a:extLst>
              <a:ext uri="{FF2B5EF4-FFF2-40B4-BE49-F238E27FC236}">
                <a16:creationId xmlns:a16="http://schemas.microsoft.com/office/drawing/2014/main" id="{C033AC7D-945D-4390-B57E-D7C0262C17D6}"/>
              </a:ext>
            </a:extLst>
          </p:cNvPr>
          <p:cNvPicPr>
            <a:picLocks noChangeAspect="1"/>
          </p:cNvPicPr>
          <p:nvPr userDrawn="1"/>
        </p:nvPicPr>
        <p:blipFill rotWithShape="1">
          <a:blip r:embed="rId3"/>
          <a:srcRect t="-1" r="58681" b="1"/>
          <a:stretch/>
        </p:blipFill>
        <p:spPr>
          <a:xfrm>
            <a:off x="87718" y="18892659"/>
            <a:ext cx="2414850" cy="1224141"/>
          </a:xfrm>
          <a:prstGeom prst="rect">
            <a:avLst/>
          </a:prstGeom>
        </p:spPr>
      </p:pic>
      <p:sp>
        <p:nvSpPr>
          <p:cNvPr id="18" name="Rectangle 17">
            <a:extLst>
              <a:ext uri="{FF2B5EF4-FFF2-40B4-BE49-F238E27FC236}">
                <a16:creationId xmlns:a16="http://schemas.microsoft.com/office/drawing/2014/main" id="{793492E8-4958-4F14-A71B-8AE08AB2849C}"/>
              </a:ext>
            </a:extLst>
          </p:cNvPr>
          <p:cNvSpPr/>
          <p:nvPr userDrawn="1"/>
        </p:nvSpPr>
        <p:spPr>
          <a:xfrm>
            <a:off x="5806440" y="18668794"/>
            <a:ext cx="13491210" cy="1247772"/>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5DD2E38C-292D-44AE-8DC0-2E4D9B94B91C}"/>
              </a:ext>
            </a:extLst>
          </p:cNvPr>
          <p:cNvSpPr txBox="1"/>
          <p:nvPr userDrawn="1"/>
        </p:nvSpPr>
        <p:spPr>
          <a:xfrm>
            <a:off x="5962650" y="18811482"/>
            <a:ext cx="13071308" cy="369332"/>
          </a:xfrm>
          <a:prstGeom prst="rect">
            <a:avLst/>
          </a:prstGeom>
          <a:noFill/>
        </p:spPr>
        <p:txBody>
          <a:bodyPr wrap="square" rtlCol="0">
            <a:spAutoFit/>
          </a:bodyPr>
          <a:lstStyle/>
          <a:p>
            <a:r>
              <a:rPr lang="en-US" dirty="0"/>
              <a:t>Voting area! Place your sticker here to vote for your favorite poster! Consider clarity, readability, content and impact, and design. </a:t>
            </a:r>
          </a:p>
        </p:txBody>
      </p:sp>
    </p:spTree>
    <p:extLst>
      <p:ext uri="{BB962C8B-B14F-4D97-AF65-F5344CB8AC3E}">
        <p14:creationId xmlns:p14="http://schemas.microsoft.com/office/powerpoint/2010/main" val="220546185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21314D"/>
                </a:solidFill>
              </a:defRPr>
            </a:lvl1pPr>
          </a:lstStyle>
          <a:p>
            <a:r>
              <a:rPr lang="en-US" dirty="0"/>
              <a:t>Click to edit Master title style</a:t>
            </a:r>
          </a:p>
        </p:txBody>
      </p:sp>
      <p:sp>
        <p:nvSpPr>
          <p:cNvPr id="3" name="Content Placeholder 2"/>
          <p:cNvSpPr>
            <a:spLocks noGrp="1"/>
          </p:cNvSpPr>
          <p:nvPr>
            <p:ph sz="half" idx="1"/>
          </p:nvPr>
        </p:nvSpPr>
        <p:spPr>
          <a:xfrm>
            <a:off x="1760220" y="5355167"/>
            <a:ext cx="10881360" cy="12763925"/>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12961620" y="5355167"/>
            <a:ext cx="10881360" cy="12763925"/>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p:cNvSpPr>
            <a:spLocks noGrp="1"/>
          </p:cNvSpPr>
          <p:nvPr>
            <p:ph type="dt" sz="half" idx="10"/>
          </p:nvPr>
        </p:nvSpPr>
        <p:spPr>
          <a:xfrm>
            <a:off x="1760220" y="18645301"/>
            <a:ext cx="5760720" cy="1071033"/>
          </a:xfrm>
          <a:prstGeom prst="rect">
            <a:avLst/>
          </a:prstGeom>
        </p:spPr>
        <p:txBody>
          <a:bodyPr/>
          <a:lstStyle/>
          <a:p>
            <a:fld id="{8923E60E-3077-9A4D-B784-FBCD6B1A2E3F}" type="datetimeFigureOut">
              <a:rPr lang="en-US" smtClean="0"/>
              <a:t>11/27/2023</a:t>
            </a:fld>
            <a:endParaRPr lang="en-US"/>
          </a:p>
        </p:txBody>
      </p:sp>
      <p:sp>
        <p:nvSpPr>
          <p:cNvPr id="6" name="Footer Placeholder 5"/>
          <p:cNvSpPr>
            <a:spLocks noGrp="1"/>
          </p:cNvSpPr>
          <p:nvPr>
            <p:ph type="ftr" sz="quarter" idx="11"/>
          </p:nvPr>
        </p:nvSpPr>
        <p:spPr>
          <a:xfrm>
            <a:off x="8481060" y="18645301"/>
            <a:ext cx="8641080" cy="1071033"/>
          </a:xfrm>
          <a:prstGeom prst="rect">
            <a:avLst/>
          </a:prstGeom>
        </p:spPr>
        <p:txBody>
          <a:bodyPr/>
          <a:lstStyle/>
          <a:p>
            <a:endParaRPr lang="en-US"/>
          </a:p>
        </p:txBody>
      </p:sp>
      <p:sp>
        <p:nvSpPr>
          <p:cNvPr id="7" name="Slide Number Placeholder 6"/>
          <p:cNvSpPr>
            <a:spLocks noGrp="1"/>
          </p:cNvSpPr>
          <p:nvPr>
            <p:ph type="sldNum" sz="quarter" idx="12"/>
          </p:nvPr>
        </p:nvSpPr>
        <p:spPr>
          <a:xfrm>
            <a:off x="18082260" y="18645301"/>
            <a:ext cx="5760720" cy="1071033"/>
          </a:xfrm>
          <a:prstGeom prst="rect">
            <a:avLst/>
          </a:prstGeom>
        </p:spPr>
        <p:txBody>
          <a:bodyPr/>
          <a:lstStyle/>
          <a:p>
            <a:fld id="{FAA3E255-DCE9-1E4B-905B-DD6A887BD484}" type="slidenum">
              <a:rPr lang="en-US" smtClean="0"/>
              <a:t>‹#›</a:t>
            </a:fld>
            <a:endParaRPr lang="en-US"/>
          </a:p>
        </p:txBody>
      </p:sp>
      <p:sp>
        <p:nvSpPr>
          <p:cNvPr id="8" name="Rectangle 7"/>
          <p:cNvSpPr/>
          <p:nvPr userDrawn="1"/>
        </p:nvSpPr>
        <p:spPr>
          <a:xfrm>
            <a:off x="-20429" y="18378933"/>
            <a:ext cx="25623629" cy="1737868"/>
          </a:xfrm>
          <a:prstGeom prst="rect">
            <a:avLst/>
          </a:prstGeom>
          <a:solidFill>
            <a:srgbClr val="2131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80"/>
          </a:p>
        </p:txBody>
      </p:sp>
      <p:grpSp>
        <p:nvGrpSpPr>
          <p:cNvPr id="9" name="Group 8">
            <a:extLst>
              <a:ext uri="{FF2B5EF4-FFF2-40B4-BE49-F238E27FC236}">
                <a16:creationId xmlns:a16="http://schemas.microsoft.com/office/drawing/2014/main" id="{C169163F-4745-B245-AA5D-956BF3E8DCC7}"/>
              </a:ext>
            </a:extLst>
          </p:cNvPr>
          <p:cNvGrpSpPr/>
          <p:nvPr userDrawn="1"/>
        </p:nvGrpSpPr>
        <p:grpSpPr>
          <a:xfrm>
            <a:off x="18082260" y="18689714"/>
            <a:ext cx="7017410" cy="1427087"/>
            <a:chOff x="8153400" y="6380416"/>
            <a:chExt cx="3341624" cy="486507"/>
          </a:xfrm>
        </p:grpSpPr>
        <p:pic>
          <p:nvPicPr>
            <p:cNvPr id="11" name="Picture 10">
              <a:extLst>
                <a:ext uri="{FF2B5EF4-FFF2-40B4-BE49-F238E27FC236}">
                  <a16:creationId xmlns:a16="http://schemas.microsoft.com/office/drawing/2014/main" id="{89B950E2-4AFE-DBD5-F7A2-BE55D43150CA}"/>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72262" t="18860"/>
            <a:stretch/>
          </p:blipFill>
          <p:spPr>
            <a:xfrm>
              <a:off x="10568037" y="6380416"/>
              <a:ext cx="926987" cy="486507"/>
            </a:xfrm>
            <a:prstGeom prst="rect">
              <a:avLst/>
            </a:prstGeom>
          </p:spPr>
        </p:pic>
        <p:sp>
          <p:nvSpPr>
            <p:cNvPr id="13" name="TextBox 12">
              <a:extLst>
                <a:ext uri="{FF2B5EF4-FFF2-40B4-BE49-F238E27FC236}">
                  <a16:creationId xmlns:a16="http://schemas.microsoft.com/office/drawing/2014/main" id="{7FC06799-5EF4-B11B-6C05-9E5FE5B25623}"/>
                </a:ext>
              </a:extLst>
            </p:cNvPr>
            <p:cNvSpPr txBox="1"/>
            <p:nvPr userDrawn="1"/>
          </p:nvSpPr>
          <p:spPr>
            <a:xfrm>
              <a:off x="8153400" y="6408437"/>
              <a:ext cx="2600325" cy="317502"/>
            </a:xfrm>
            <a:prstGeom prst="rect">
              <a:avLst/>
            </a:prstGeom>
          </p:spPr>
          <p:txBody>
            <a:bodyPr vert="horz" wrap="square" lIns="91440" tIns="45720" rIns="91440" bIns="45720" rtlCol="0" anchor="ctr">
              <a:noAutofit/>
            </a:bodyPr>
            <a:lstStyle/>
            <a:p>
              <a:pPr algn="ctr"/>
              <a:r>
                <a:rPr lang="en-US" sz="5880" b="1" dirty="0">
                  <a:solidFill>
                    <a:schemeClr val="bg1"/>
                  </a:solidFill>
                  <a:latin typeface="Arial" panose="020B0604020202020204" pitchFamily="34" charset="0"/>
                  <a:cs typeface="Arial" panose="020B0604020202020204" pitchFamily="34" charset="0"/>
                </a:rPr>
                <a:t>MINES</a:t>
              </a:r>
              <a:r>
                <a:rPr lang="en-US" sz="5880" dirty="0">
                  <a:solidFill>
                    <a:schemeClr val="bg1"/>
                  </a:solidFill>
                  <a:latin typeface="Arial" panose="020B0604020202020204" pitchFamily="34" charset="0"/>
                  <a:cs typeface="Arial" panose="020B0604020202020204" pitchFamily="34" charset="0"/>
                </a:rPr>
                <a:t> DI&amp;A</a:t>
              </a:r>
            </a:p>
          </p:txBody>
        </p:sp>
      </p:grpSp>
    </p:spTree>
    <p:extLst>
      <p:ext uri="{BB962C8B-B14F-4D97-AF65-F5344CB8AC3E}">
        <p14:creationId xmlns:p14="http://schemas.microsoft.com/office/powerpoint/2010/main" val="269002029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763555" y="1071041"/>
            <a:ext cx="22082760" cy="3888318"/>
          </a:xfrm>
        </p:spPr>
        <p:txBody>
          <a:bodyPr/>
          <a:lstStyle>
            <a:lvl1pPr>
              <a:defRPr>
                <a:solidFill>
                  <a:srgbClr val="21314D"/>
                </a:solidFill>
              </a:defRPr>
            </a:lvl1pPr>
          </a:lstStyle>
          <a:p>
            <a:r>
              <a:rPr lang="en-US"/>
              <a:t>Click to edit Master title style</a:t>
            </a:r>
          </a:p>
        </p:txBody>
      </p:sp>
      <p:sp>
        <p:nvSpPr>
          <p:cNvPr id="3" name="Text Placeholder 2"/>
          <p:cNvSpPr>
            <a:spLocks noGrp="1"/>
          </p:cNvSpPr>
          <p:nvPr>
            <p:ph type="body" idx="1"/>
          </p:nvPr>
        </p:nvSpPr>
        <p:spPr>
          <a:xfrm>
            <a:off x="1763558" y="4931411"/>
            <a:ext cx="10831353" cy="2416809"/>
          </a:xfrm>
        </p:spPr>
        <p:txBody>
          <a:bodyPr anchor="b"/>
          <a:lstStyle>
            <a:lvl1pPr marL="0" indent="0">
              <a:buNone/>
              <a:defRPr sz="5040" b="1"/>
            </a:lvl1pPr>
            <a:lvl2pPr marL="960097" indent="0">
              <a:buNone/>
              <a:defRPr sz="4200" b="1"/>
            </a:lvl2pPr>
            <a:lvl3pPr marL="1920192" indent="0">
              <a:buNone/>
              <a:defRPr sz="3780" b="1"/>
            </a:lvl3pPr>
            <a:lvl4pPr marL="2880289" indent="0">
              <a:buNone/>
              <a:defRPr sz="3360" b="1"/>
            </a:lvl4pPr>
            <a:lvl5pPr marL="3840383" indent="0">
              <a:buNone/>
              <a:defRPr sz="3360" b="1"/>
            </a:lvl5pPr>
            <a:lvl6pPr marL="4800480" indent="0">
              <a:buNone/>
              <a:defRPr sz="3360" b="1"/>
            </a:lvl6pPr>
            <a:lvl7pPr marL="5760575" indent="0">
              <a:buNone/>
              <a:defRPr sz="3360" b="1"/>
            </a:lvl7pPr>
            <a:lvl8pPr marL="6720672" indent="0">
              <a:buNone/>
              <a:defRPr sz="3360" b="1"/>
            </a:lvl8pPr>
            <a:lvl9pPr marL="7680769" indent="0">
              <a:buNone/>
              <a:defRPr sz="3360" b="1"/>
            </a:lvl9pPr>
          </a:lstStyle>
          <a:p>
            <a:pPr lvl="0"/>
            <a:r>
              <a:rPr lang="en-US"/>
              <a:t>Click to edit Master text styles</a:t>
            </a:r>
          </a:p>
        </p:txBody>
      </p:sp>
      <p:sp>
        <p:nvSpPr>
          <p:cNvPr id="4" name="Content Placeholder 3"/>
          <p:cNvSpPr>
            <a:spLocks noGrp="1"/>
          </p:cNvSpPr>
          <p:nvPr>
            <p:ph sz="half" idx="2"/>
          </p:nvPr>
        </p:nvSpPr>
        <p:spPr>
          <a:xfrm>
            <a:off x="1763558" y="7348220"/>
            <a:ext cx="10831353" cy="10808125"/>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12961622" y="4931411"/>
            <a:ext cx="10884695" cy="2416809"/>
          </a:xfrm>
        </p:spPr>
        <p:txBody>
          <a:bodyPr anchor="b"/>
          <a:lstStyle>
            <a:lvl1pPr marL="0" indent="0">
              <a:buNone/>
              <a:defRPr sz="5040" b="1"/>
            </a:lvl1pPr>
            <a:lvl2pPr marL="960097" indent="0">
              <a:buNone/>
              <a:defRPr sz="4200" b="1"/>
            </a:lvl2pPr>
            <a:lvl3pPr marL="1920192" indent="0">
              <a:buNone/>
              <a:defRPr sz="3780" b="1"/>
            </a:lvl3pPr>
            <a:lvl4pPr marL="2880289" indent="0">
              <a:buNone/>
              <a:defRPr sz="3360" b="1"/>
            </a:lvl4pPr>
            <a:lvl5pPr marL="3840383" indent="0">
              <a:buNone/>
              <a:defRPr sz="3360" b="1"/>
            </a:lvl5pPr>
            <a:lvl6pPr marL="4800480" indent="0">
              <a:buNone/>
              <a:defRPr sz="3360" b="1"/>
            </a:lvl6pPr>
            <a:lvl7pPr marL="5760575" indent="0">
              <a:buNone/>
              <a:defRPr sz="3360" b="1"/>
            </a:lvl7pPr>
            <a:lvl8pPr marL="6720672" indent="0">
              <a:buNone/>
              <a:defRPr sz="3360" b="1"/>
            </a:lvl8pPr>
            <a:lvl9pPr marL="7680769" indent="0">
              <a:buNone/>
              <a:defRPr sz="3360" b="1"/>
            </a:lvl9pPr>
          </a:lstStyle>
          <a:p>
            <a:pPr lvl="0"/>
            <a:r>
              <a:rPr lang="en-US"/>
              <a:t>Click to edit Master text styles</a:t>
            </a:r>
          </a:p>
        </p:txBody>
      </p:sp>
      <p:sp>
        <p:nvSpPr>
          <p:cNvPr id="6" name="Content Placeholder 5"/>
          <p:cNvSpPr>
            <a:spLocks noGrp="1"/>
          </p:cNvSpPr>
          <p:nvPr>
            <p:ph sz="quarter" idx="4"/>
          </p:nvPr>
        </p:nvSpPr>
        <p:spPr>
          <a:xfrm>
            <a:off x="12961622" y="7348220"/>
            <a:ext cx="10884695" cy="108081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1760220" y="18645301"/>
            <a:ext cx="5760720" cy="1071033"/>
          </a:xfrm>
          <a:prstGeom prst="rect">
            <a:avLst/>
          </a:prstGeom>
        </p:spPr>
        <p:txBody>
          <a:bodyPr/>
          <a:lstStyle/>
          <a:p>
            <a:fld id="{8923E60E-3077-9A4D-B784-FBCD6B1A2E3F}" type="datetimeFigureOut">
              <a:rPr lang="en-US" smtClean="0"/>
              <a:t>11/27/2023</a:t>
            </a:fld>
            <a:endParaRPr lang="en-US"/>
          </a:p>
        </p:txBody>
      </p:sp>
      <p:sp>
        <p:nvSpPr>
          <p:cNvPr id="8" name="Footer Placeholder 7"/>
          <p:cNvSpPr>
            <a:spLocks noGrp="1"/>
          </p:cNvSpPr>
          <p:nvPr>
            <p:ph type="ftr" sz="quarter" idx="11"/>
          </p:nvPr>
        </p:nvSpPr>
        <p:spPr>
          <a:xfrm>
            <a:off x="8481060" y="18645301"/>
            <a:ext cx="8641080" cy="1071033"/>
          </a:xfrm>
          <a:prstGeom prst="rect">
            <a:avLst/>
          </a:prstGeom>
        </p:spPr>
        <p:txBody>
          <a:bodyPr/>
          <a:lstStyle/>
          <a:p>
            <a:endParaRPr lang="en-US"/>
          </a:p>
        </p:txBody>
      </p:sp>
      <p:sp>
        <p:nvSpPr>
          <p:cNvPr id="9" name="Slide Number Placeholder 8"/>
          <p:cNvSpPr>
            <a:spLocks noGrp="1"/>
          </p:cNvSpPr>
          <p:nvPr>
            <p:ph type="sldNum" sz="quarter" idx="12"/>
          </p:nvPr>
        </p:nvSpPr>
        <p:spPr>
          <a:xfrm>
            <a:off x="18082260" y="18645301"/>
            <a:ext cx="5760720" cy="1071033"/>
          </a:xfrm>
          <a:prstGeom prst="rect">
            <a:avLst/>
          </a:prstGeom>
        </p:spPr>
        <p:txBody>
          <a:bodyPr/>
          <a:lstStyle/>
          <a:p>
            <a:fld id="{FAA3E255-DCE9-1E4B-905B-DD6A887BD484}" type="slidenum">
              <a:rPr lang="en-US" smtClean="0"/>
              <a:t>‹#›</a:t>
            </a:fld>
            <a:endParaRPr lang="en-US"/>
          </a:p>
        </p:txBody>
      </p:sp>
      <p:sp>
        <p:nvSpPr>
          <p:cNvPr id="10" name="Rectangle 9"/>
          <p:cNvSpPr/>
          <p:nvPr userDrawn="1"/>
        </p:nvSpPr>
        <p:spPr>
          <a:xfrm>
            <a:off x="-20429" y="18378933"/>
            <a:ext cx="25623629" cy="1737868"/>
          </a:xfrm>
          <a:prstGeom prst="rect">
            <a:avLst/>
          </a:prstGeom>
          <a:solidFill>
            <a:srgbClr val="2131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80"/>
          </a:p>
        </p:txBody>
      </p:sp>
      <p:grpSp>
        <p:nvGrpSpPr>
          <p:cNvPr id="11" name="Group 10">
            <a:extLst>
              <a:ext uri="{FF2B5EF4-FFF2-40B4-BE49-F238E27FC236}">
                <a16:creationId xmlns:a16="http://schemas.microsoft.com/office/drawing/2014/main" id="{2021CFD7-B0D8-A4D1-A79B-312EEF9B2BA7}"/>
              </a:ext>
            </a:extLst>
          </p:cNvPr>
          <p:cNvGrpSpPr/>
          <p:nvPr userDrawn="1"/>
        </p:nvGrpSpPr>
        <p:grpSpPr>
          <a:xfrm>
            <a:off x="18082260" y="18689714"/>
            <a:ext cx="7017410" cy="1427087"/>
            <a:chOff x="8153400" y="6380416"/>
            <a:chExt cx="3341624" cy="486507"/>
          </a:xfrm>
        </p:grpSpPr>
        <p:pic>
          <p:nvPicPr>
            <p:cNvPr id="13" name="Picture 12">
              <a:extLst>
                <a:ext uri="{FF2B5EF4-FFF2-40B4-BE49-F238E27FC236}">
                  <a16:creationId xmlns:a16="http://schemas.microsoft.com/office/drawing/2014/main" id="{65FE3AD6-72DE-46F3-6857-282D547F0109}"/>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72262" t="18860"/>
            <a:stretch/>
          </p:blipFill>
          <p:spPr>
            <a:xfrm>
              <a:off x="10568037" y="6380416"/>
              <a:ext cx="926987" cy="486507"/>
            </a:xfrm>
            <a:prstGeom prst="rect">
              <a:avLst/>
            </a:prstGeom>
          </p:spPr>
        </p:pic>
        <p:sp>
          <p:nvSpPr>
            <p:cNvPr id="15" name="TextBox 14">
              <a:extLst>
                <a:ext uri="{FF2B5EF4-FFF2-40B4-BE49-F238E27FC236}">
                  <a16:creationId xmlns:a16="http://schemas.microsoft.com/office/drawing/2014/main" id="{149D50DE-04C1-F057-AD2A-BD63890F22E6}"/>
                </a:ext>
              </a:extLst>
            </p:cNvPr>
            <p:cNvSpPr txBox="1"/>
            <p:nvPr userDrawn="1"/>
          </p:nvSpPr>
          <p:spPr>
            <a:xfrm>
              <a:off x="8153400" y="6408437"/>
              <a:ext cx="2600325" cy="317502"/>
            </a:xfrm>
            <a:prstGeom prst="rect">
              <a:avLst/>
            </a:prstGeom>
          </p:spPr>
          <p:txBody>
            <a:bodyPr vert="horz" wrap="square" lIns="91440" tIns="45720" rIns="91440" bIns="45720" rtlCol="0" anchor="ctr">
              <a:noAutofit/>
            </a:bodyPr>
            <a:lstStyle/>
            <a:p>
              <a:pPr algn="ctr"/>
              <a:r>
                <a:rPr lang="en-US" sz="5880" b="1" dirty="0">
                  <a:solidFill>
                    <a:schemeClr val="bg1"/>
                  </a:solidFill>
                  <a:latin typeface="Arial" panose="020B0604020202020204" pitchFamily="34" charset="0"/>
                  <a:cs typeface="Arial" panose="020B0604020202020204" pitchFamily="34" charset="0"/>
                </a:rPr>
                <a:t>MINES</a:t>
              </a:r>
              <a:r>
                <a:rPr lang="en-US" sz="5880" dirty="0">
                  <a:solidFill>
                    <a:schemeClr val="bg1"/>
                  </a:solidFill>
                  <a:latin typeface="Arial" panose="020B0604020202020204" pitchFamily="34" charset="0"/>
                  <a:cs typeface="Arial" panose="020B0604020202020204" pitchFamily="34" charset="0"/>
                </a:rPr>
                <a:t> DI&amp;A</a:t>
              </a:r>
            </a:p>
          </p:txBody>
        </p:sp>
      </p:grpSp>
    </p:spTree>
    <p:extLst>
      <p:ext uri="{BB962C8B-B14F-4D97-AF65-F5344CB8AC3E}">
        <p14:creationId xmlns:p14="http://schemas.microsoft.com/office/powerpoint/2010/main" val="80211720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21314D"/>
                </a:solidFill>
              </a:defRPr>
            </a:lvl1pPr>
          </a:lstStyle>
          <a:p>
            <a:r>
              <a:rPr lang="en-US"/>
              <a:t>Click to edit Master title style</a:t>
            </a:r>
          </a:p>
        </p:txBody>
      </p:sp>
      <p:sp>
        <p:nvSpPr>
          <p:cNvPr id="3" name="Date Placeholder 2"/>
          <p:cNvSpPr>
            <a:spLocks noGrp="1"/>
          </p:cNvSpPr>
          <p:nvPr>
            <p:ph type="dt" sz="half" idx="10"/>
          </p:nvPr>
        </p:nvSpPr>
        <p:spPr>
          <a:xfrm>
            <a:off x="1760220" y="18645301"/>
            <a:ext cx="5760720" cy="1071033"/>
          </a:xfrm>
          <a:prstGeom prst="rect">
            <a:avLst/>
          </a:prstGeom>
        </p:spPr>
        <p:txBody>
          <a:bodyPr/>
          <a:lstStyle/>
          <a:p>
            <a:fld id="{8923E60E-3077-9A4D-B784-FBCD6B1A2E3F}" type="datetimeFigureOut">
              <a:rPr lang="en-US" smtClean="0"/>
              <a:t>11/27/2023</a:t>
            </a:fld>
            <a:endParaRPr lang="en-US"/>
          </a:p>
        </p:txBody>
      </p:sp>
      <p:sp>
        <p:nvSpPr>
          <p:cNvPr id="4" name="Footer Placeholder 3"/>
          <p:cNvSpPr>
            <a:spLocks noGrp="1"/>
          </p:cNvSpPr>
          <p:nvPr>
            <p:ph type="ftr" sz="quarter" idx="11"/>
          </p:nvPr>
        </p:nvSpPr>
        <p:spPr>
          <a:xfrm>
            <a:off x="8481060" y="18645301"/>
            <a:ext cx="8641080" cy="1071033"/>
          </a:xfrm>
          <a:prstGeom prst="rect">
            <a:avLst/>
          </a:prstGeom>
        </p:spPr>
        <p:txBody>
          <a:bodyPr/>
          <a:lstStyle/>
          <a:p>
            <a:endParaRPr lang="en-US"/>
          </a:p>
        </p:txBody>
      </p:sp>
      <p:sp>
        <p:nvSpPr>
          <p:cNvPr id="5" name="Slide Number Placeholder 4"/>
          <p:cNvSpPr>
            <a:spLocks noGrp="1"/>
          </p:cNvSpPr>
          <p:nvPr>
            <p:ph type="sldNum" sz="quarter" idx="12"/>
          </p:nvPr>
        </p:nvSpPr>
        <p:spPr>
          <a:xfrm>
            <a:off x="18082260" y="18645301"/>
            <a:ext cx="5760720" cy="1071033"/>
          </a:xfrm>
          <a:prstGeom prst="rect">
            <a:avLst/>
          </a:prstGeom>
        </p:spPr>
        <p:txBody>
          <a:bodyPr/>
          <a:lstStyle/>
          <a:p>
            <a:fld id="{FAA3E255-DCE9-1E4B-905B-DD6A887BD484}" type="slidenum">
              <a:rPr lang="en-US" smtClean="0"/>
              <a:t>‹#›</a:t>
            </a:fld>
            <a:endParaRPr lang="en-US"/>
          </a:p>
        </p:txBody>
      </p:sp>
      <p:sp>
        <p:nvSpPr>
          <p:cNvPr id="6" name="Rectangle 5"/>
          <p:cNvSpPr/>
          <p:nvPr userDrawn="1"/>
        </p:nvSpPr>
        <p:spPr>
          <a:xfrm>
            <a:off x="-20429" y="18378933"/>
            <a:ext cx="25623629" cy="173786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80"/>
          </a:p>
        </p:txBody>
      </p:sp>
      <p:grpSp>
        <p:nvGrpSpPr>
          <p:cNvPr id="12" name="Group 11">
            <a:extLst>
              <a:ext uri="{FF2B5EF4-FFF2-40B4-BE49-F238E27FC236}">
                <a16:creationId xmlns:a16="http://schemas.microsoft.com/office/drawing/2014/main" id="{4E7388FC-3D4B-623A-1EF3-5D94824EBE95}"/>
              </a:ext>
            </a:extLst>
          </p:cNvPr>
          <p:cNvGrpSpPr/>
          <p:nvPr userDrawn="1"/>
        </p:nvGrpSpPr>
        <p:grpSpPr>
          <a:xfrm>
            <a:off x="18082260" y="18689714"/>
            <a:ext cx="7017410" cy="1427087"/>
            <a:chOff x="8153400" y="6380416"/>
            <a:chExt cx="3341624" cy="486507"/>
          </a:xfrm>
        </p:grpSpPr>
        <p:pic>
          <p:nvPicPr>
            <p:cNvPr id="13" name="Picture 12">
              <a:extLst>
                <a:ext uri="{FF2B5EF4-FFF2-40B4-BE49-F238E27FC236}">
                  <a16:creationId xmlns:a16="http://schemas.microsoft.com/office/drawing/2014/main" id="{8CAE54D7-B48D-D478-C0D5-1CBD7489BD47}"/>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72262" t="18860"/>
            <a:stretch/>
          </p:blipFill>
          <p:spPr>
            <a:xfrm>
              <a:off x="10568037" y="6380416"/>
              <a:ext cx="926987" cy="486507"/>
            </a:xfrm>
            <a:prstGeom prst="rect">
              <a:avLst/>
            </a:prstGeom>
          </p:spPr>
        </p:pic>
        <p:sp>
          <p:nvSpPr>
            <p:cNvPr id="14" name="TextBox 13">
              <a:extLst>
                <a:ext uri="{FF2B5EF4-FFF2-40B4-BE49-F238E27FC236}">
                  <a16:creationId xmlns:a16="http://schemas.microsoft.com/office/drawing/2014/main" id="{7BAA7A5C-F08E-3DF1-FC03-B2245C437812}"/>
                </a:ext>
              </a:extLst>
            </p:cNvPr>
            <p:cNvSpPr txBox="1"/>
            <p:nvPr userDrawn="1"/>
          </p:nvSpPr>
          <p:spPr>
            <a:xfrm>
              <a:off x="8153400" y="6408437"/>
              <a:ext cx="2600325" cy="317502"/>
            </a:xfrm>
            <a:prstGeom prst="rect">
              <a:avLst/>
            </a:prstGeom>
          </p:spPr>
          <p:txBody>
            <a:bodyPr vert="horz" wrap="square" lIns="91440" tIns="45720" rIns="91440" bIns="45720" rtlCol="0" anchor="ctr">
              <a:noAutofit/>
            </a:bodyPr>
            <a:lstStyle/>
            <a:p>
              <a:pPr algn="ctr"/>
              <a:r>
                <a:rPr lang="en-US" sz="5880" b="1" dirty="0">
                  <a:solidFill>
                    <a:schemeClr val="bg1"/>
                  </a:solidFill>
                  <a:latin typeface="Arial" panose="020B0604020202020204" pitchFamily="34" charset="0"/>
                  <a:cs typeface="Arial" panose="020B0604020202020204" pitchFamily="34" charset="0"/>
                </a:rPr>
                <a:t>MINES</a:t>
              </a:r>
              <a:r>
                <a:rPr lang="en-US" sz="5880" dirty="0">
                  <a:solidFill>
                    <a:schemeClr val="bg1"/>
                  </a:solidFill>
                  <a:latin typeface="Arial" panose="020B0604020202020204" pitchFamily="34" charset="0"/>
                  <a:cs typeface="Arial" panose="020B0604020202020204" pitchFamily="34" charset="0"/>
                </a:rPr>
                <a:t> DI&amp;A</a:t>
              </a:r>
            </a:p>
          </p:txBody>
        </p:sp>
      </p:grpSp>
    </p:spTree>
    <p:extLst>
      <p:ext uri="{BB962C8B-B14F-4D97-AF65-F5344CB8AC3E}">
        <p14:creationId xmlns:p14="http://schemas.microsoft.com/office/powerpoint/2010/main" val="383357065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3" name="Rectangle 2"/>
          <p:cNvSpPr/>
          <p:nvPr userDrawn="1"/>
        </p:nvSpPr>
        <p:spPr>
          <a:xfrm>
            <a:off x="-21101" y="-29474"/>
            <a:ext cx="25624301" cy="20146274"/>
          </a:xfrm>
          <a:prstGeom prst="rect">
            <a:avLst/>
          </a:prstGeom>
          <a:solidFill>
            <a:srgbClr val="2131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80"/>
          </a:p>
        </p:txBody>
      </p:sp>
      <p:pic>
        <p:nvPicPr>
          <p:cNvPr id="4" name="Picture 3"/>
          <p:cNvPicPr>
            <a:picLocks noChangeAspect="1"/>
          </p:cNvPicPr>
          <p:nvPr userDrawn="1"/>
        </p:nvPicPr>
        <p:blipFill>
          <a:blip r:embed="rId2" cstate="screen">
            <a:alphaModFix amt="25000"/>
            <a:extLst>
              <a:ext uri="{28A0092B-C50C-407E-A947-70E740481C1C}">
                <a14:useLocalDpi xmlns:a14="http://schemas.microsoft.com/office/drawing/2010/main"/>
              </a:ext>
            </a:extLst>
          </a:blip>
          <a:stretch>
            <a:fillRect/>
          </a:stretch>
        </p:blipFill>
        <p:spPr>
          <a:xfrm>
            <a:off x="3853679" y="1621962"/>
            <a:ext cx="21749522" cy="17088911"/>
          </a:xfrm>
          <a:prstGeom prst="rect">
            <a:avLst/>
          </a:prstGeom>
        </p:spPr>
      </p:pic>
      <p:sp>
        <p:nvSpPr>
          <p:cNvPr id="5" name="Subtitle 2"/>
          <p:cNvSpPr>
            <a:spLocks noGrp="1"/>
          </p:cNvSpPr>
          <p:nvPr>
            <p:ph type="subTitle" idx="1" hasCustomPrompt="1"/>
          </p:nvPr>
        </p:nvSpPr>
        <p:spPr>
          <a:xfrm>
            <a:off x="4297438" y="7424548"/>
            <a:ext cx="19202400" cy="4856902"/>
          </a:xfrm>
        </p:spPr>
        <p:txBody>
          <a:bodyPr>
            <a:normAutofit/>
          </a:bodyPr>
          <a:lstStyle>
            <a:lvl1pPr marL="0" indent="0">
              <a:buNone/>
              <a:defRPr sz="8400" b="1" i="0">
                <a:solidFill>
                  <a:schemeClr val="bg1"/>
                </a:solidFill>
                <a:latin typeface="Arial" panose="020B0604020202020204" pitchFamily="34" charset="0"/>
                <a:ea typeface="Arial" panose="020B0604020202020204" pitchFamily="34" charset="0"/>
                <a:cs typeface="Arial" panose="020B0604020202020204" pitchFamily="34" charset="0"/>
              </a:defRPr>
            </a:lvl1pPr>
          </a:lstStyle>
          <a:p>
            <a:pPr algn="l"/>
            <a:r>
              <a:rPr lang="en-US">
                <a:solidFill>
                  <a:schemeClr val="bg1"/>
                </a:solidFill>
              </a:rPr>
              <a:t>“Quote goes here.”</a:t>
            </a:r>
          </a:p>
        </p:txBody>
      </p:sp>
      <p:grpSp>
        <p:nvGrpSpPr>
          <p:cNvPr id="2" name="Group 1">
            <a:extLst>
              <a:ext uri="{FF2B5EF4-FFF2-40B4-BE49-F238E27FC236}">
                <a16:creationId xmlns:a16="http://schemas.microsoft.com/office/drawing/2014/main" id="{82DB837E-6164-2210-E48F-11518A33AF9B}"/>
              </a:ext>
            </a:extLst>
          </p:cNvPr>
          <p:cNvGrpSpPr/>
          <p:nvPr userDrawn="1"/>
        </p:nvGrpSpPr>
        <p:grpSpPr>
          <a:xfrm>
            <a:off x="18082260" y="18689714"/>
            <a:ext cx="7017410" cy="1427087"/>
            <a:chOff x="8153400" y="6380416"/>
            <a:chExt cx="3341624" cy="486507"/>
          </a:xfrm>
        </p:grpSpPr>
        <p:pic>
          <p:nvPicPr>
            <p:cNvPr id="6" name="Picture 5">
              <a:extLst>
                <a:ext uri="{FF2B5EF4-FFF2-40B4-BE49-F238E27FC236}">
                  <a16:creationId xmlns:a16="http://schemas.microsoft.com/office/drawing/2014/main" id="{F17DB479-DB50-6E9B-6DB1-49564A25C05A}"/>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l="72262" t="18860"/>
            <a:stretch/>
          </p:blipFill>
          <p:spPr>
            <a:xfrm>
              <a:off x="10568037" y="6380416"/>
              <a:ext cx="926987" cy="486507"/>
            </a:xfrm>
            <a:prstGeom prst="rect">
              <a:avLst/>
            </a:prstGeom>
          </p:spPr>
        </p:pic>
        <p:sp>
          <p:nvSpPr>
            <p:cNvPr id="9" name="TextBox 8">
              <a:extLst>
                <a:ext uri="{FF2B5EF4-FFF2-40B4-BE49-F238E27FC236}">
                  <a16:creationId xmlns:a16="http://schemas.microsoft.com/office/drawing/2014/main" id="{216F2DDB-53D6-40C7-313B-D51859873A45}"/>
                </a:ext>
              </a:extLst>
            </p:cNvPr>
            <p:cNvSpPr txBox="1"/>
            <p:nvPr userDrawn="1"/>
          </p:nvSpPr>
          <p:spPr>
            <a:xfrm>
              <a:off x="8153400" y="6408437"/>
              <a:ext cx="2600325" cy="317502"/>
            </a:xfrm>
            <a:prstGeom prst="rect">
              <a:avLst/>
            </a:prstGeom>
          </p:spPr>
          <p:txBody>
            <a:bodyPr vert="horz" wrap="square" lIns="91440" tIns="45720" rIns="91440" bIns="45720" rtlCol="0" anchor="ctr">
              <a:noAutofit/>
            </a:bodyPr>
            <a:lstStyle/>
            <a:p>
              <a:pPr algn="ctr"/>
              <a:r>
                <a:rPr lang="en-US" sz="5880" b="1" dirty="0">
                  <a:solidFill>
                    <a:schemeClr val="bg1"/>
                  </a:solidFill>
                  <a:latin typeface="Arial" panose="020B0604020202020204" pitchFamily="34" charset="0"/>
                  <a:cs typeface="Arial" panose="020B0604020202020204" pitchFamily="34" charset="0"/>
                </a:rPr>
                <a:t>MINES</a:t>
              </a:r>
              <a:r>
                <a:rPr lang="en-US" sz="5880" dirty="0">
                  <a:solidFill>
                    <a:schemeClr val="bg1"/>
                  </a:solidFill>
                  <a:latin typeface="Arial" panose="020B0604020202020204" pitchFamily="34" charset="0"/>
                  <a:cs typeface="Arial" panose="020B0604020202020204" pitchFamily="34" charset="0"/>
                </a:rPr>
                <a:t> DI&amp;A</a:t>
              </a:r>
            </a:p>
          </p:txBody>
        </p:sp>
      </p:grpSp>
    </p:spTree>
    <p:extLst>
      <p:ext uri="{BB962C8B-B14F-4D97-AF65-F5344CB8AC3E}">
        <p14:creationId xmlns:p14="http://schemas.microsoft.com/office/powerpoint/2010/main" val="323642393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3" name="Title 1"/>
          <p:cNvSpPr>
            <a:spLocks noGrp="1"/>
          </p:cNvSpPr>
          <p:nvPr>
            <p:ph type="title"/>
          </p:nvPr>
        </p:nvSpPr>
        <p:spPr>
          <a:xfrm>
            <a:off x="14826530" y="2881896"/>
            <a:ext cx="10211051" cy="5262649"/>
          </a:xfrm>
        </p:spPr>
        <p:txBody>
          <a:bodyPr/>
          <a:lstStyle/>
          <a:p>
            <a:r>
              <a:rPr lang="en-US"/>
              <a:t>Headline Copy Goes Here</a:t>
            </a:r>
          </a:p>
        </p:txBody>
      </p:sp>
      <p:sp>
        <p:nvSpPr>
          <p:cNvPr id="4" name="Content Placeholder 2"/>
          <p:cNvSpPr>
            <a:spLocks noGrp="1"/>
          </p:cNvSpPr>
          <p:nvPr>
            <p:ph idx="1"/>
          </p:nvPr>
        </p:nvSpPr>
        <p:spPr>
          <a:xfrm>
            <a:off x="14826532" y="8953299"/>
            <a:ext cx="10211048" cy="5796050"/>
          </a:xfrm>
        </p:spPr>
        <p:txBody>
          <a:bodyPr/>
          <a:lstStyle/>
          <a:p>
            <a:r>
              <a:rPr lang="en-US"/>
              <a:t>Click to add text</a:t>
            </a:r>
          </a:p>
          <a:p>
            <a:r>
              <a:rPr lang="en-US"/>
              <a:t>Click to add text</a:t>
            </a:r>
          </a:p>
        </p:txBody>
      </p:sp>
      <p:sp>
        <p:nvSpPr>
          <p:cNvPr id="6" name="Picture Placeholder 2"/>
          <p:cNvSpPr>
            <a:spLocks noGrp="1"/>
          </p:cNvSpPr>
          <p:nvPr>
            <p:ph type="pic" idx="10"/>
          </p:nvPr>
        </p:nvSpPr>
        <p:spPr>
          <a:xfrm>
            <a:off x="1" y="10"/>
            <a:ext cx="14471090" cy="20116797"/>
          </a:xfrm>
        </p:spPr>
        <p:txBody>
          <a:bodyPr/>
          <a:lstStyle>
            <a:lvl1pPr marL="0" indent="0">
              <a:buNone/>
              <a:defRPr sz="6720"/>
            </a:lvl1pPr>
            <a:lvl2pPr marL="960097" indent="0">
              <a:buNone/>
              <a:defRPr sz="5880"/>
            </a:lvl2pPr>
            <a:lvl3pPr marL="1920192" indent="0">
              <a:buNone/>
              <a:defRPr sz="5040"/>
            </a:lvl3pPr>
            <a:lvl4pPr marL="2880289" indent="0">
              <a:buNone/>
              <a:defRPr sz="4200"/>
            </a:lvl4pPr>
            <a:lvl5pPr marL="3840383" indent="0">
              <a:buNone/>
              <a:defRPr sz="4200"/>
            </a:lvl5pPr>
            <a:lvl6pPr marL="4800480" indent="0">
              <a:buNone/>
              <a:defRPr sz="4200"/>
            </a:lvl6pPr>
            <a:lvl7pPr marL="5760575" indent="0">
              <a:buNone/>
              <a:defRPr sz="4200"/>
            </a:lvl7pPr>
            <a:lvl8pPr marL="6720672" indent="0">
              <a:buNone/>
              <a:defRPr sz="4200"/>
            </a:lvl8pPr>
            <a:lvl9pPr marL="7680769" indent="0">
              <a:buNone/>
              <a:defRPr sz="4200"/>
            </a:lvl9pPr>
          </a:lstStyle>
          <a:p>
            <a:endParaRPr lang="en-US"/>
          </a:p>
        </p:txBody>
      </p:sp>
      <p:pic>
        <p:nvPicPr>
          <p:cNvPr id="8" name="Picture 7">
            <a:extLst>
              <a:ext uri="{FF2B5EF4-FFF2-40B4-BE49-F238E27FC236}">
                <a16:creationId xmlns:a16="http://schemas.microsoft.com/office/drawing/2014/main" id="{C3F59B16-D4B0-4D87-9A73-46739447A01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8228669" y="18358003"/>
            <a:ext cx="7018076" cy="1758797"/>
          </a:xfrm>
          <a:prstGeom prst="rect">
            <a:avLst/>
          </a:prstGeom>
        </p:spPr>
      </p:pic>
    </p:spTree>
    <p:extLst>
      <p:ext uri="{BB962C8B-B14F-4D97-AF65-F5344CB8AC3E}">
        <p14:creationId xmlns:p14="http://schemas.microsoft.com/office/powerpoint/2010/main" val="84390691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63556" y="1341120"/>
            <a:ext cx="8257698" cy="4693920"/>
          </a:xfrm>
        </p:spPr>
        <p:txBody>
          <a:bodyPr anchor="b"/>
          <a:lstStyle>
            <a:lvl1pPr>
              <a:defRPr sz="6720">
                <a:solidFill>
                  <a:srgbClr val="21314D"/>
                </a:solidFill>
              </a:defRPr>
            </a:lvl1pPr>
          </a:lstStyle>
          <a:p>
            <a:r>
              <a:rPr lang="en-US"/>
              <a:t>Click to edit Master title style</a:t>
            </a:r>
          </a:p>
        </p:txBody>
      </p:sp>
      <p:sp>
        <p:nvSpPr>
          <p:cNvPr id="3" name="Content Placeholder 2"/>
          <p:cNvSpPr>
            <a:spLocks noGrp="1"/>
          </p:cNvSpPr>
          <p:nvPr>
            <p:ph idx="1"/>
          </p:nvPr>
        </p:nvSpPr>
        <p:spPr>
          <a:xfrm>
            <a:off x="10884695" y="2896454"/>
            <a:ext cx="12961620" cy="14295967"/>
          </a:xfrm>
        </p:spPr>
        <p:txBody>
          <a:bodyPr/>
          <a:lstStyle>
            <a:lvl1pPr>
              <a:defRPr sz="6720"/>
            </a:lvl1pPr>
            <a:lvl2pPr>
              <a:defRPr sz="5880"/>
            </a:lvl2pPr>
            <a:lvl3pPr>
              <a:defRPr sz="5040"/>
            </a:lvl3pPr>
            <a:lvl4pPr>
              <a:defRPr sz="4200"/>
            </a:lvl4pPr>
            <a:lvl5pPr>
              <a:defRPr sz="4200"/>
            </a:lvl5pPr>
            <a:lvl6pPr>
              <a:defRPr sz="4200"/>
            </a:lvl6pPr>
            <a:lvl7pPr>
              <a:defRPr sz="4200"/>
            </a:lvl7pPr>
            <a:lvl8pPr>
              <a:defRPr sz="4200"/>
            </a:lvl8pPr>
            <a:lvl9pPr>
              <a:defRPr sz="4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1763556" y="6035040"/>
            <a:ext cx="8257698" cy="11180658"/>
          </a:xfrm>
        </p:spPr>
        <p:txBody>
          <a:bodyPr/>
          <a:lstStyle>
            <a:lvl1pPr marL="0" indent="0">
              <a:buNone/>
              <a:defRPr sz="3360"/>
            </a:lvl1pPr>
            <a:lvl2pPr marL="960097" indent="0">
              <a:buNone/>
              <a:defRPr sz="2940"/>
            </a:lvl2pPr>
            <a:lvl3pPr marL="1920192" indent="0">
              <a:buNone/>
              <a:defRPr sz="2520"/>
            </a:lvl3pPr>
            <a:lvl4pPr marL="2880289" indent="0">
              <a:buNone/>
              <a:defRPr sz="2100"/>
            </a:lvl4pPr>
            <a:lvl5pPr marL="3840383" indent="0">
              <a:buNone/>
              <a:defRPr sz="2100"/>
            </a:lvl5pPr>
            <a:lvl6pPr marL="4800480" indent="0">
              <a:buNone/>
              <a:defRPr sz="2100"/>
            </a:lvl6pPr>
            <a:lvl7pPr marL="5760575" indent="0">
              <a:buNone/>
              <a:defRPr sz="2100"/>
            </a:lvl7pPr>
            <a:lvl8pPr marL="6720672" indent="0">
              <a:buNone/>
              <a:defRPr sz="2100"/>
            </a:lvl8pPr>
            <a:lvl9pPr marL="7680769" indent="0">
              <a:buNone/>
              <a:defRPr sz="2100"/>
            </a:lvl9pPr>
          </a:lstStyle>
          <a:p>
            <a:pPr lvl="0"/>
            <a:r>
              <a:rPr lang="en-US"/>
              <a:t>Click to edit Master text styles</a:t>
            </a:r>
          </a:p>
        </p:txBody>
      </p:sp>
      <p:sp>
        <p:nvSpPr>
          <p:cNvPr id="5" name="Date Placeholder 4"/>
          <p:cNvSpPr>
            <a:spLocks noGrp="1"/>
          </p:cNvSpPr>
          <p:nvPr>
            <p:ph type="dt" sz="half" idx="10"/>
          </p:nvPr>
        </p:nvSpPr>
        <p:spPr>
          <a:xfrm>
            <a:off x="1760220" y="18645301"/>
            <a:ext cx="5760720" cy="1071033"/>
          </a:xfrm>
          <a:prstGeom prst="rect">
            <a:avLst/>
          </a:prstGeom>
        </p:spPr>
        <p:txBody>
          <a:bodyPr/>
          <a:lstStyle/>
          <a:p>
            <a:fld id="{8923E60E-3077-9A4D-B784-FBCD6B1A2E3F}" type="datetimeFigureOut">
              <a:rPr lang="en-US" smtClean="0"/>
              <a:t>11/27/2023</a:t>
            </a:fld>
            <a:endParaRPr lang="en-US"/>
          </a:p>
        </p:txBody>
      </p:sp>
      <p:sp>
        <p:nvSpPr>
          <p:cNvPr id="6" name="Footer Placeholder 5"/>
          <p:cNvSpPr>
            <a:spLocks noGrp="1"/>
          </p:cNvSpPr>
          <p:nvPr>
            <p:ph type="ftr" sz="quarter" idx="11"/>
          </p:nvPr>
        </p:nvSpPr>
        <p:spPr>
          <a:xfrm>
            <a:off x="8481060" y="18645301"/>
            <a:ext cx="8641080" cy="1071033"/>
          </a:xfrm>
          <a:prstGeom prst="rect">
            <a:avLst/>
          </a:prstGeom>
        </p:spPr>
        <p:txBody>
          <a:bodyPr/>
          <a:lstStyle/>
          <a:p>
            <a:endParaRPr lang="en-US"/>
          </a:p>
        </p:txBody>
      </p:sp>
      <p:sp>
        <p:nvSpPr>
          <p:cNvPr id="7" name="Slide Number Placeholder 6"/>
          <p:cNvSpPr>
            <a:spLocks noGrp="1"/>
          </p:cNvSpPr>
          <p:nvPr>
            <p:ph type="sldNum" sz="quarter" idx="12"/>
          </p:nvPr>
        </p:nvSpPr>
        <p:spPr>
          <a:xfrm>
            <a:off x="18082260" y="18645301"/>
            <a:ext cx="5760720" cy="1071033"/>
          </a:xfrm>
          <a:prstGeom prst="rect">
            <a:avLst/>
          </a:prstGeom>
        </p:spPr>
        <p:txBody>
          <a:bodyPr/>
          <a:lstStyle/>
          <a:p>
            <a:fld id="{FAA3E255-DCE9-1E4B-905B-DD6A887BD484}" type="slidenum">
              <a:rPr lang="en-US" smtClean="0"/>
              <a:t>‹#›</a:t>
            </a:fld>
            <a:endParaRPr lang="en-US"/>
          </a:p>
        </p:txBody>
      </p:sp>
      <p:sp>
        <p:nvSpPr>
          <p:cNvPr id="9" name="Rectangle 8"/>
          <p:cNvSpPr/>
          <p:nvPr userDrawn="1"/>
        </p:nvSpPr>
        <p:spPr>
          <a:xfrm>
            <a:off x="-20429" y="18378933"/>
            <a:ext cx="25623629" cy="173786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80"/>
          </a:p>
        </p:txBody>
      </p:sp>
      <p:grpSp>
        <p:nvGrpSpPr>
          <p:cNvPr id="12" name="Group 11">
            <a:extLst>
              <a:ext uri="{FF2B5EF4-FFF2-40B4-BE49-F238E27FC236}">
                <a16:creationId xmlns:a16="http://schemas.microsoft.com/office/drawing/2014/main" id="{A8469D46-C201-D352-6887-1B2EBA51E00E}"/>
              </a:ext>
            </a:extLst>
          </p:cNvPr>
          <p:cNvGrpSpPr/>
          <p:nvPr userDrawn="1"/>
        </p:nvGrpSpPr>
        <p:grpSpPr>
          <a:xfrm>
            <a:off x="18082260" y="18689714"/>
            <a:ext cx="7017410" cy="1427087"/>
            <a:chOff x="8153400" y="6380416"/>
            <a:chExt cx="3341624" cy="486507"/>
          </a:xfrm>
        </p:grpSpPr>
        <p:pic>
          <p:nvPicPr>
            <p:cNvPr id="10" name="Picture 9">
              <a:extLst>
                <a:ext uri="{FF2B5EF4-FFF2-40B4-BE49-F238E27FC236}">
                  <a16:creationId xmlns:a16="http://schemas.microsoft.com/office/drawing/2014/main" id="{BF6345DF-062E-457F-9F89-E826B7B55203}"/>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72262" t="18860"/>
            <a:stretch/>
          </p:blipFill>
          <p:spPr>
            <a:xfrm>
              <a:off x="10568037" y="6380416"/>
              <a:ext cx="926987" cy="486507"/>
            </a:xfrm>
            <a:prstGeom prst="rect">
              <a:avLst/>
            </a:prstGeom>
          </p:spPr>
        </p:pic>
        <p:sp>
          <p:nvSpPr>
            <p:cNvPr id="11" name="TextBox 10">
              <a:extLst>
                <a:ext uri="{FF2B5EF4-FFF2-40B4-BE49-F238E27FC236}">
                  <a16:creationId xmlns:a16="http://schemas.microsoft.com/office/drawing/2014/main" id="{CC602E59-4DF1-4122-8BC1-2E5E652D74CC}"/>
                </a:ext>
              </a:extLst>
            </p:cNvPr>
            <p:cNvSpPr txBox="1"/>
            <p:nvPr userDrawn="1"/>
          </p:nvSpPr>
          <p:spPr>
            <a:xfrm>
              <a:off x="8153400" y="6408437"/>
              <a:ext cx="2600325" cy="317502"/>
            </a:xfrm>
            <a:prstGeom prst="rect">
              <a:avLst/>
            </a:prstGeom>
          </p:spPr>
          <p:txBody>
            <a:bodyPr vert="horz" wrap="square" lIns="91440" tIns="45720" rIns="91440" bIns="45720" rtlCol="0" anchor="ctr">
              <a:noAutofit/>
            </a:bodyPr>
            <a:lstStyle/>
            <a:p>
              <a:pPr algn="ctr"/>
              <a:r>
                <a:rPr lang="en-US" sz="5880" b="1" dirty="0">
                  <a:solidFill>
                    <a:schemeClr val="bg1"/>
                  </a:solidFill>
                  <a:latin typeface="Arial" panose="020B0604020202020204" pitchFamily="34" charset="0"/>
                  <a:cs typeface="Arial" panose="020B0604020202020204" pitchFamily="34" charset="0"/>
                </a:rPr>
                <a:t>MINES</a:t>
              </a:r>
              <a:r>
                <a:rPr lang="en-US" sz="5880" dirty="0">
                  <a:solidFill>
                    <a:schemeClr val="bg1"/>
                  </a:solidFill>
                  <a:latin typeface="Arial" panose="020B0604020202020204" pitchFamily="34" charset="0"/>
                  <a:cs typeface="Arial" panose="020B0604020202020204" pitchFamily="34" charset="0"/>
                </a:rPr>
                <a:t> DI&amp;A</a:t>
              </a:r>
            </a:p>
          </p:txBody>
        </p:sp>
      </p:grpSp>
    </p:spTree>
    <p:extLst>
      <p:ext uri="{BB962C8B-B14F-4D97-AF65-F5344CB8AC3E}">
        <p14:creationId xmlns:p14="http://schemas.microsoft.com/office/powerpoint/2010/main" val="310810016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8" name="Rectangle 7"/>
          <p:cNvSpPr/>
          <p:nvPr userDrawn="1"/>
        </p:nvSpPr>
        <p:spPr>
          <a:xfrm>
            <a:off x="-21100" y="-29479"/>
            <a:ext cx="11379806" cy="20146277"/>
          </a:xfrm>
          <a:prstGeom prst="rect">
            <a:avLst/>
          </a:prstGeom>
          <a:solidFill>
            <a:srgbClr val="2131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80"/>
          </a:p>
        </p:txBody>
      </p:sp>
      <p:sp>
        <p:nvSpPr>
          <p:cNvPr id="2" name="Title 1"/>
          <p:cNvSpPr>
            <a:spLocks noGrp="1"/>
          </p:cNvSpPr>
          <p:nvPr>
            <p:ph type="title" hasCustomPrompt="1"/>
          </p:nvPr>
        </p:nvSpPr>
        <p:spPr>
          <a:xfrm>
            <a:off x="945123" y="1385358"/>
            <a:ext cx="8257698" cy="4693920"/>
          </a:xfrm>
        </p:spPr>
        <p:txBody>
          <a:bodyPr anchor="b">
            <a:normAutofit/>
          </a:bodyPr>
          <a:lstStyle>
            <a:lvl1pPr>
              <a:defRPr sz="9240">
                <a:solidFill>
                  <a:schemeClr val="bg1"/>
                </a:solidFill>
              </a:defRPr>
            </a:lvl1pPr>
          </a:lstStyle>
          <a:p>
            <a:r>
              <a:rPr lang="en-US"/>
              <a:t>Copy goes here</a:t>
            </a:r>
          </a:p>
        </p:txBody>
      </p:sp>
      <p:sp>
        <p:nvSpPr>
          <p:cNvPr id="3" name="Picture Placeholder 2"/>
          <p:cNvSpPr>
            <a:spLocks noGrp="1"/>
          </p:cNvSpPr>
          <p:nvPr>
            <p:ph type="pic" idx="1"/>
          </p:nvPr>
        </p:nvSpPr>
        <p:spPr>
          <a:xfrm>
            <a:off x="11606456" y="-29476"/>
            <a:ext cx="13655571" cy="20146277"/>
          </a:xfrm>
        </p:spPr>
        <p:txBody>
          <a:bodyPr/>
          <a:lstStyle>
            <a:lvl1pPr marL="0" indent="0">
              <a:buNone/>
              <a:defRPr sz="6720"/>
            </a:lvl1pPr>
            <a:lvl2pPr marL="960097" indent="0">
              <a:buNone/>
              <a:defRPr sz="5880"/>
            </a:lvl2pPr>
            <a:lvl3pPr marL="1920192" indent="0">
              <a:buNone/>
              <a:defRPr sz="5040"/>
            </a:lvl3pPr>
            <a:lvl4pPr marL="2880289" indent="0">
              <a:buNone/>
              <a:defRPr sz="4200"/>
            </a:lvl4pPr>
            <a:lvl5pPr marL="3840383" indent="0">
              <a:buNone/>
              <a:defRPr sz="4200"/>
            </a:lvl5pPr>
            <a:lvl6pPr marL="4800480" indent="0">
              <a:buNone/>
              <a:defRPr sz="4200"/>
            </a:lvl6pPr>
            <a:lvl7pPr marL="5760575" indent="0">
              <a:buNone/>
              <a:defRPr sz="4200"/>
            </a:lvl7pPr>
            <a:lvl8pPr marL="6720672" indent="0">
              <a:buNone/>
              <a:defRPr sz="4200"/>
            </a:lvl8pPr>
            <a:lvl9pPr marL="7680769" indent="0">
              <a:buNone/>
              <a:defRPr sz="4200"/>
            </a:lvl9pPr>
          </a:lstStyle>
          <a:p>
            <a:endParaRPr lang="en-US" dirty="0"/>
          </a:p>
        </p:txBody>
      </p:sp>
      <p:sp>
        <p:nvSpPr>
          <p:cNvPr id="4" name="Text Placeholder 3"/>
          <p:cNvSpPr>
            <a:spLocks noGrp="1"/>
          </p:cNvSpPr>
          <p:nvPr>
            <p:ph type="body" sz="half" idx="2" hasCustomPrompt="1"/>
          </p:nvPr>
        </p:nvSpPr>
        <p:spPr>
          <a:xfrm>
            <a:off x="945123" y="6079278"/>
            <a:ext cx="8257698" cy="11180658"/>
          </a:xfrm>
        </p:spPr>
        <p:txBody>
          <a:bodyPr>
            <a:normAutofit/>
          </a:bodyPr>
          <a:lstStyle>
            <a:lvl1pPr marL="960097" indent="-960097">
              <a:buFont typeface="Arial" charset="0"/>
              <a:buChar char="•"/>
              <a:defRPr sz="5880">
                <a:solidFill>
                  <a:schemeClr val="bg1"/>
                </a:solidFill>
              </a:defRPr>
            </a:lvl1pPr>
            <a:lvl2pPr marL="960097" indent="0">
              <a:buNone/>
              <a:defRPr sz="2940"/>
            </a:lvl2pPr>
            <a:lvl3pPr marL="1920192" indent="0">
              <a:buNone/>
              <a:defRPr sz="2520"/>
            </a:lvl3pPr>
            <a:lvl4pPr marL="2880289" indent="0">
              <a:buNone/>
              <a:defRPr sz="2100"/>
            </a:lvl4pPr>
            <a:lvl5pPr marL="3840383" indent="0">
              <a:buNone/>
              <a:defRPr sz="2100"/>
            </a:lvl5pPr>
            <a:lvl6pPr marL="4800480" indent="0">
              <a:buNone/>
              <a:defRPr sz="2100"/>
            </a:lvl6pPr>
            <a:lvl7pPr marL="5760575" indent="0">
              <a:buNone/>
              <a:defRPr sz="2100"/>
            </a:lvl7pPr>
            <a:lvl8pPr marL="6720672" indent="0">
              <a:buNone/>
              <a:defRPr sz="2100"/>
            </a:lvl8pPr>
            <a:lvl9pPr marL="7680769" indent="0">
              <a:buNone/>
              <a:defRPr sz="2100"/>
            </a:lvl9pPr>
          </a:lstStyle>
          <a:p>
            <a:pPr lvl="0"/>
            <a:r>
              <a:rPr lang="en-US"/>
              <a:t>Supporting text goes here</a:t>
            </a:r>
          </a:p>
        </p:txBody>
      </p:sp>
      <p:sp>
        <p:nvSpPr>
          <p:cNvPr id="6" name="Footer Placeholder 5"/>
          <p:cNvSpPr>
            <a:spLocks noGrp="1"/>
          </p:cNvSpPr>
          <p:nvPr>
            <p:ph type="ftr" sz="quarter" idx="11"/>
          </p:nvPr>
        </p:nvSpPr>
        <p:spPr>
          <a:xfrm>
            <a:off x="8481060" y="18645301"/>
            <a:ext cx="8641080" cy="1071033"/>
          </a:xfrm>
          <a:prstGeom prst="rect">
            <a:avLst/>
          </a:prstGeom>
        </p:spPr>
        <p:txBody>
          <a:bodyPr/>
          <a:lstStyle/>
          <a:p>
            <a:endParaRPr lang="en-US"/>
          </a:p>
        </p:txBody>
      </p:sp>
      <p:sp>
        <p:nvSpPr>
          <p:cNvPr id="5" name="Rectangle 4">
            <a:extLst>
              <a:ext uri="{FF2B5EF4-FFF2-40B4-BE49-F238E27FC236}">
                <a16:creationId xmlns:a16="http://schemas.microsoft.com/office/drawing/2014/main" id="{2C0A2B09-74DF-4AE4-968A-3F04A9502555}"/>
              </a:ext>
            </a:extLst>
          </p:cNvPr>
          <p:cNvSpPr/>
          <p:nvPr userDrawn="1"/>
        </p:nvSpPr>
        <p:spPr>
          <a:xfrm>
            <a:off x="10853532" y="-29479"/>
            <a:ext cx="505174" cy="20146277"/>
          </a:xfrm>
          <a:prstGeom prst="rect">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80"/>
          </a:p>
        </p:txBody>
      </p:sp>
      <p:pic>
        <p:nvPicPr>
          <p:cNvPr id="10" name="Picture 9">
            <a:extLst>
              <a:ext uri="{FF2B5EF4-FFF2-40B4-BE49-F238E27FC236}">
                <a16:creationId xmlns:a16="http://schemas.microsoft.com/office/drawing/2014/main" id="{1C37735F-E58D-4638-942E-800630766A8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8243951" y="18301416"/>
            <a:ext cx="7018076" cy="1758797"/>
          </a:xfrm>
          <a:prstGeom prst="rect">
            <a:avLst/>
          </a:prstGeom>
        </p:spPr>
      </p:pic>
    </p:spTree>
    <p:extLst>
      <p:ext uri="{BB962C8B-B14F-4D97-AF65-F5344CB8AC3E}">
        <p14:creationId xmlns:p14="http://schemas.microsoft.com/office/powerpoint/2010/main" val="393803200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1_Picture with Caption">
    <p:spTree>
      <p:nvGrpSpPr>
        <p:cNvPr id="1" name=""/>
        <p:cNvGrpSpPr/>
        <p:nvPr/>
      </p:nvGrpSpPr>
      <p:grpSpPr>
        <a:xfrm>
          <a:off x="0" y="0"/>
          <a:ext cx="0" cy="0"/>
          <a:chOff x="0" y="0"/>
          <a:chExt cx="0" cy="0"/>
        </a:xfrm>
      </p:grpSpPr>
      <p:sp>
        <p:nvSpPr>
          <p:cNvPr id="8" name="Rectangle 7"/>
          <p:cNvSpPr/>
          <p:nvPr userDrawn="1"/>
        </p:nvSpPr>
        <p:spPr>
          <a:xfrm>
            <a:off x="-21101" y="-29478"/>
            <a:ext cx="25624301" cy="4471934"/>
          </a:xfrm>
          <a:prstGeom prst="rect">
            <a:avLst/>
          </a:prstGeom>
          <a:solidFill>
            <a:srgbClr val="2131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80"/>
          </a:p>
        </p:txBody>
      </p:sp>
      <p:sp>
        <p:nvSpPr>
          <p:cNvPr id="6" name="Footer Placeholder 5"/>
          <p:cNvSpPr>
            <a:spLocks noGrp="1"/>
          </p:cNvSpPr>
          <p:nvPr>
            <p:ph type="ftr" sz="quarter" idx="11"/>
          </p:nvPr>
        </p:nvSpPr>
        <p:spPr>
          <a:xfrm>
            <a:off x="8481060" y="18645301"/>
            <a:ext cx="8641080" cy="1071033"/>
          </a:xfrm>
          <a:prstGeom prst="rect">
            <a:avLst/>
          </a:prstGeom>
        </p:spPr>
        <p:txBody>
          <a:bodyPr/>
          <a:lstStyle/>
          <a:p>
            <a:endParaRPr lang="en-US"/>
          </a:p>
        </p:txBody>
      </p:sp>
      <p:sp>
        <p:nvSpPr>
          <p:cNvPr id="7" name="Slide Number Placeholder 6"/>
          <p:cNvSpPr>
            <a:spLocks noGrp="1"/>
          </p:cNvSpPr>
          <p:nvPr>
            <p:ph type="sldNum" sz="quarter" idx="12"/>
          </p:nvPr>
        </p:nvSpPr>
        <p:spPr>
          <a:xfrm>
            <a:off x="18082260" y="18645301"/>
            <a:ext cx="5760720" cy="1071033"/>
          </a:xfrm>
          <a:prstGeom prst="rect">
            <a:avLst/>
          </a:prstGeom>
        </p:spPr>
        <p:txBody>
          <a:bodyPr/>
          <a:lstStyle/>
          <a:p>
            <a:fld id="{FAA3E255-DCE9-1E4B-905B-DD6A887BD484}" type="slidenum">
              <a:rPr lang="en-US" smtClean="0"/>
              <a:t>‹#›</a:t>
            </a:fld>
            <a:endParaRPr lang="en-US"/>
          </a:p>
        </p:txBody>
      </p:sp>
      <p:sp>
        <p:nvSpPr>
          <p:cNvPr id="9" name="Text Placeholder 2">
            <a:extLst>
              <a:ext uri="{FF2B5EF4-FFF2-40B4-BE49-F238E27FC236}">
                <a16:creationId xmlns:a16="http://schemas.microsoft.com/office/drawing/2014/main" id="{5F2C6AF7-F3CB-41B2-AF3F-076FF887F4EA}"/>
              </a:ext>
            </a:extLst>
          </p:cNvPr>
          <p:cNvSpPr>
            <a:spLocks noGrp="1"/>
          </p:cNvSpPr>
          <p:nvPr>
            <p:ph type="body" idx="1"/>
          </p:nvPr>
        </p:nvSpPr>
        <p:spPr>
          <a:xfrm>
            <a:off x="1763558" y="4931411"/>
            <a:ext cx="10831353" cy="2416809"/>
          </a:xfrm>
        </p:spPr>
        <p:txBody>
          <a:bodyPr anchor="b"/>
          <a:lstStyle>
            <a:lvl1pPr marL="0" indent="0">
              <a:buNone/>
              <a:defRPr sz="5040" b="1"/>
            </a:lvl1pPr>
            <a:lvl2pPr marL="960097" indent="0">
              <a:buNone/>
              <a:defRPr sz="4200" b="1"/>
            </a:lvl2pPr>
            <a:lvl3pPr marL="1920192" indent="0">
              <a:buNone/>
              <a:defRPr sz="3780" b="1"/>
            </a:lvl3pPr>
            <a:lvl4pPr marL="2880289" indent="0">
              <a:buNone/>
              <a:defRPr sz="3360" b="1"/>
            </a:lvl4pPr>
            <a:lvl5pPr marL="3840383" indent="0">
              <a:buNone/>
              <a:defRPr sz="3360" b="1"/>
            </a:lvl5pPr>
            <a:lvl6pPr marL="4800480" indent="0">
              <a:buNone/>
              <a:defRPr sz="3360" b="1"/>
            </a:lvl6pPr>
            <a:lvl7pPr marL="5760575" indent="0">
              <a:buNone/>
              <a:defRPr sz="3360" b="1"/>
            </a:lvl7pPr>
            <a:lvl8pPr marL="6720672" indent="0">
              <a:buNone/>
              <a:defRPr sz="3360" b="1"/>
            </a:lvl8pPr>
            <a:lvl9pPr marL="7680769" indent="0">
              <a:buNone/>
              <a:defRPr sz="3360" b="1"/>
            </a:lvl9pPr>
          </a:lstStyle>
          <a:p>
            <a:pPr lvl="0"/>
            <a:r>
              <a:rPr lang="en-US" dirty="0"/>
              <a:t>Click to edit Master text styles</a:t>
            </a:r>
          </a:p>
        </p:txBody>
      </p:sp>
      <p:sp>
        <p:nvSpPr>
          <p:cNvPr id="10" name="Content Placeholder 3">
            <a:extLst>
              <a:ext uri="{FF2B5EF4-FFF2-40B4-BE49-F238E27FC236}">
                <a16:creationId xmlns:a16="http://schemas.microsoft.com/office/drawing/2014/main" id="{108616F5-2FE1-4BA9-98F9-3D07EB00E4E6}"/>
              </a:ext>
            </a:extLst>
          </p:cNvPr>
          <p:cNvSpPr>
            <a:spLocks noGrp="1"/>
          </p:cNvSpPr>
          <p:nvPr>
            <p:ph sz="half" idx="2"/>
          </p:nvPr>
        </p:nvSpPr>
        <p:spPr>
          <a:xfrm>
            <a:off x="1763558" y="7348220"/>
            <a:ext cx="10831353" cy="108081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Content Placeholder 5">
            <a:extLst>
              <a:ext uri="{FF2B5EF4-FFF2-40B4-BE49-F238E27FC236}">
                <a16:creationId xmlns:a16="http://schemas.microsoft.com/office/drawing/2014/main" id="{DE47F423-5CCE-4AA2-ADF4-AFFC0D001F80}"/>
              </a:ext>
            </a:extLst>
          </p:cNvPr>
          <p:cNvSpPr>
            <a:spLocks noGrp="1"/>
          </p:cNvSpPr>
          <p:nvPr>
            <p:ph sz="quarter" idx="4"/>
          </p:nvPr>
        </p:nvSpPr>
        <p:spPr>
          <a:xfrm>
            <a:off x="12961622" y="7348220"/>
            <a:ext cx="10884695" cy="108081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Text Placeholder 4">
            <a:extLst>
              <a:ext uri="{FF2B5EF4-FFF2-40B4-BE49-F238E27FC236}">
                <a16:creationId xmlns:a16="http://schemas.microsoft.com/office/drawing/2014/main" id="{273626A5-1254-4F2E-AE15-EFA49E317CAE}"/>
              </a:ext>
            </a:extLst>
          </p:cNvPr>
          <p:cNvSpPr>
            <a:spLocks noGrp="1"/>
          </p:cNvSpPr>
          <p:nvPr>
            <p:ph type="body" sz="quarter" idx="3"/>
          </p:nvPr>
        </p:nvSpPr>
        <p:spPr>
          <a:xfrm>
            <a:off x="12961622" y="4931411"/>
            <a:ext cx="10884695" cy="2416809"/>
          </a:xfrm>
        </p:spPr>
        <p:txBody>
          <a:bodyPr anchor="b"/>
          <a:lstStyle>
            <a:lvl1pPr marL="0" indent="0">
              <a:buNone/>
              <a:defRPr sz="5040" b="1"/>
            </a:lvl1pPr>
            <a:lvl2pPr marL="960097" indent="0">
              <a:buNone/>
              <a:defRPr sz="4200" b="1"/>
            </a:lvl2pPr>
            <a:lvl3pPr marL="1920192" indent="0">
              <a:buNone/>
              <a:defRPr sz="3780" b="1"/>
            </a:lvl3pPr>
            <a:lvl4pPr marL="2880289" indent="0">
              <a:buNone/>
              <a:defRPr sz="3360" b="1"/>
            </a:lvl4pPr>
            <a:lvl5pPr marL="3840383" indent="0">
              <a:buNone/>
              <a:defRPr sz="3360" b="1"/>
            </a:lvl5pPr>
            <a:lvl6pPr marL="4800480" indent="0">
              <a:buNone/>
              <a:defRPr sz="3360" b="1"/>
            </a:lvl6pPr>
            <a:lvl7pPr marL="5760575" indent="0">
              <a:buNone/>
              <a:defRPr sz="3360" b="1"/>
            </a:lvl7pPr>
            <a:lvl8pPr marL="6720672" indent="0">
              <a:buNone/>
              <a:defRPr sz="3360" b="1"/>
            </a:lvl8pPr>
            <a:lvl9pPr marL="7680769" indent="0">
              <a:buNone/>
              <a:defRPr sz="3360" b="1"/>
            </a:lvl9pPr>
          </a:lstStyle>
          <a:p>
            <a:pPr lvl="0"/>
            <a:r>
              <a:rPr lang="en-US"/>
              <a:t>Click to edit Master text styles</a:t>
            </a:r>
          </a:p>
        </p:txBody>
      </p:sp>
      <p:sp>
        <p:nvSpPr>
          <p:cNvPr id="15" name="Title 1">
            <a:extLst>
              <a:ext uri="{FF2B5EF4-FFF2-40B4-BE49-F238E27FC236}">
                <a16:creationId xmlns:a16="http://schemas.microsoft.com/office/drawing/2014/main" id="{918E14FA-6E0D-4B8B-B278-F6C6991BB295}"/>
              </a:ext>
            </a:extLst>
          </p:cNvPr>
          <p:cNvSpPr>
            <a:spLocks noGrp="1"/>
          </p:cNvSpPr>
          <p:nvPr>
            <p:ph type="title"/>
          </p:nvPr>
        </p:nvSpPr>
        <p:spPr>
          <a:xfrm>
            <a:off x="1763555" y="1071042"/>
            <a:ext cx="22082760" cy="2981475"/>
          </a:xfrm>
        </p:spPr>
        <p:txBody>
          <a:bodyPr/>
          <a:lstStyle>
            <a:lvl1pPr>
              <a:defRPr>
                <a:solidFill>
                  <a:schemeClr val="bg1"/>
                </a:solidFill>
              </a:defRPr>
            </a:lvl1pPr>
          </a:lstStyle>
          <a:p>
            <a:r>
              <a:rPr lang="en-US" dirty="0"/>
              <a:t>Click to edit Master title style</a:t>
            </a:r>
          </a:p>
        </p:txBody>
      </p:sp>
      <p:pic>
        <p:nvPicPr>
          <p:cNvPr id="11" name="Picture 10">
            <a:extLst>
              <a:ext uri="{FF2B5EF4-FFF2-40B4-BE49-F238E27FC236}">
                <a16:creationId xmlns:a16="http://schemas.microsoft.com/office/drawing/2014/main" id="{CF2D7EE4-0E11-4744-A820-1ADDFC60448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8235544" y="18301416"/>
            <a:ext cx="7018076" cy="1758797"/>
          </a:xfrm>
          <a:prstGeom prst="rect">
            <a:avLst/>
          </a:prstGeom>
        </p:spPr>
      </p:pic>
    </p:spTree>
    <p:extLst>
      <p:ext uri="{BB962C8B-B14F-4D97-AF65-F5344CB8AC3E}">
        <p14:creationId xmlns:p14="http://schemas.microsoft.com/office/powerpoint/2010/main" val="77508100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4" name="Date Placeholder 3"/>
          <p:cNvSpPr>
            <a:spLocks noGrp="1"/>
          </p:cNvSpPr>
          <p:nvPr>
            <p:ph type="dt" sz="half" idx="10"/>
          </p:nvPr>
        </p:nvSpPr>
        <p:spPr>
          <a:xfrm>
            <a:off x="1760220" y="18645301"/>
            <a:ext cx="5760720" cy="1071033"/>
          </a:xfrm>
          <a:prstGeom prst="rect">
            <a:avLst/>
          </a:prstGeom>
        </p:spPr>
        <p:txBody>
          <a:bodyPr/>
          <a:lstStyle/>
          <a:p>
            <a:fld id="{8923E60E-3077-9A4D-B784-FBCD6B1A2E3F}" type="datetimeFigureOut">
              <a:rPr lang="en-US" smtClean="0"/>
              <a:t>11/27/2023</a:t>
            </a:fld>
            <a:endParaRPr lang="en-US"/>
          </a:p>
        </p:txBody>
      </p:sp>
      <p:sp>
        <p:nvSpPr>
          <p:cNvPr id="5" name="Footer Placeholder 4"/>
          <p:cNvSpPr>
            <a:spLocks noGrp="1"/>
          </p:cNvSpPr>
          <p:nvPr>
            <p:ph type="ftr" sz="quarter" idx="11"/>
          </p:nvPr>
        </p:nvSpPr>
        <p:spPr>
          <a:xfrm>
            <a:off x="8481060" y="18645301"/>
            <a:ext cx="8641080" cy="1071033"/>
          </a:xfrm>
          <a:prstGeom prst="rect">
            <a:avLst/>
          </a:prstGeom>
        </p:spPr>
        <p:txBody>
          <a:bodyPr/>
          <a:lstStyle/>
          <a:p>
            <a:endParaRPr lang="en-US"/>
          </a:p>
        </p:txBody>
      </p:sp>
      <p:sp>
        <p:nvSpPr>
          <p:cNvPr id="6" name="Slide Number Placeholder 5"/>
          <p:cNvSpPr>
            <a:spLocks noGrp="1"/>
          </p:cNvSpPr>
          <p:nvPr>
            <p:ph type="sldNum" sz="quarter" idx="12"/>
          </p:nvPr>
        </p:nvSpPr>
        <p:spPr>
          <a:xfrm>
            <a:off x="18082260" y="18645301"/>
            <a:ext cx="5760720" cy="1071033"/>
          </a:xfrm>
          <a:prstGeom prst="rect">
            <a:avLst/>
          </a:prstGeom>
        </p:spPr>
        <p:txBody>
          <a:bodyPr/>
          <a:lstStyle/>
          <a:p>
            <a:fld id="{FAA3E255-DCE9-1E4B-905B-DD6A887BD484}" type="slidenum">
              <a:rPr lang="en-US" smtClean="0"/>
              <a:t>‹#›</a:t>
            </a:fld>
            <a:endParaRPr lang="en-US"/>
          </a:p>
        </p:txBody>
      </p:sp>
      <p:pic>
        <p:nvPicPr>
          <p:cNvPr id="8" name="Picture 7">
            <a:extLst>
              <a:ext uri="{FF2B5EF4-FFF2-40B4-BE49-F238E27FC236}">
                <a16:creationId xmlns:a16="http://schemas.microsoft.com/office/drawing/2014/main" id="{B26D900D-1326-40D4-A3EB-081997D00C9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8228824" y="18301416"/>
            <a:ext cx="7018076" cy="1758797"/>
          </a:xfrm>
          <a:prstGeom prst="rect">
            <a:avLst/>
          </a:prstGeom>
        </p:spPr>
      </p:pic>
    </p:spTree>
    <p:extLst>
      <p:ext uri="{BB962C8B-B14F-4D97-AF65-F5344CB8AC3E}">
        <p14:creationId xmlns:p14="http://schemas.microsoft.com/office/powerpoint/2010/main" val="2713537460"/>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Title Slide" userDrawn="1">
  <p:cSld name="3_Title Slide">
    <p:spTree>
      <p:nvGrpSpPr>
        <p:cNvPr id="1" name="Shape 31"/>
        <p:cNvGrpSpPr/>
        <p:nvPr/>
      </p:nvGrpSpPr>
      <p:grpSpPr>
        <a:xfrm>
          <a:off x="0" y="0"/>
          <a:ext cx="0" cy="0"/>
          <a:chOff x="0" y="0"/>
          <a:chExt cx="0" cy="0"/>
        </a:xfrm>
      </p:grpSpPr>
      <p:sp>
        <p:nvSpPr>
          <p:cNvPr id="32" name="Google Shape;32;p18"/>
          <p:cNvSpPr txBox="1">
            <a:spLocks noGrp="1"/>
          </p:cNvSpPr>
          <p:nvPr>
            <p:ph type="ctrTitle" hasCustomPrompt="1"/>
          </p:nvPr>
        </p:nvSpPr>
        <p:spPr>
          <a:xfrm>
            <a:off x="435320" y="3292265"/>
            <a:ext cx="19202400" cy="7003627"/>
          </a:xfrm>
          <a:prstGeom prst="rect">
            <a:avLst/>
          </a:prstGeom>
          <a:noFill/>
          <a:ln>
            <a:noFill/>
          </a:ln>
        </p:spPr>
        <p:txBody>
          <a:bodyPr spcFirstLastPara="1" wrap="square" lIns="91425" tIns="45700" rIns="91425" bIns="45700" anchor="b" anchorCtr="0">
            <a:noAutofit/>
          </a:bodyPr>
          <a:lstStyle>
            <a:lvl1pPr marR="0" lvl="0" algn="l" rtl="0">
              <a:lnSpc>
                <a:spcPct val="90000"/>
              </a:lnSpc>
              <a:spcBef>
                <a:spcPts val="0"/>
              </a:spcBef>
              <a:spcAft>
                <a:spcPts val="0"/>
              </a:spcAft>
              <a:buClr>
                <a:schemeClr val="dk1"/>
              </a:buClr>
              <a:buSzPts val="6000"/>
              <a:buFont typeface="Consolas"/>
              <a:buNone/>
              <a:defRPr sz="11340" b="1" i="0" u="none" strike="noStrike" cap="none">
                <a:solidFill>
                  <a:srgbClr val="183158"/>
                </a:solidFill>
                <a:latin typeface="Arial Black" panose="020B0604020202020204" pitchFamily="34" charset="0"/>
                <a:ea typeface="Arial Black" panose="020B0604020202020204" pitchFamily="34" charset="0"/>
                <a:cs typeface="Arial Black" panose="020B0604020202020204" pitchFamily="34" charset="0"/>
                <a:sym typeface="Consolas"/>
              </a:defRPr>
            </a:lvl1pPr>
            <a:lvl2pPr lvl="1">
              <a:spcBef>
                <a:spcPts val="0"/>
              </a:spcBef>
              <a:spcAft>
                <a:spcPts val="0"/>
              </a:spcAft>
              <a:buSzPts val="1400"/>
              <a:buNone/>
              <a:defRPr sz="3780"/>
            </a:lvl2pPr>
            <a:lvl3pPr lvl="2">
              <a:spcBef>
                <a:spcPts val="0"/>
              </a:spcBef>
              <a:spcAft>
                <a:spcPts val="0"/>
              </a:spcAft>
              <a:buSzPts val="1400"/>
              <a:buNone/>
              <a:defRPr sz="3780"/>
            </a:lvl3pPr>
            <a:lvl4pPr lvl="3">
              <a:spcBef>
                <a:spcPts val="0"/>
              </a:spcBef>
              <a:spcAft>
                <a:spcPts val="0"/>
              </a:spcAft>
              <a:buSzPts val="1400"/>
              <a:buNone/>
              <a:defRPr sz="3780"/>
            </a:lvl4pPr>
            <a:lvl5pPr lvl="4">
              <a:spcBef>
                <a:spcPts val="0"/>
              </a:spcBef>
              <a:spcAft>
                <a:spcPts val="0"/>
              </a:spcAft>
              <a:buSzPts val="1400"/>
              <a:buNone/>
              <a:defRPr sz="3780"/>
            </a:lvl5pPr>
            <a:lvl6pPr lvl="5">
              <a:spcBef>
                <a:spcPts val="0"/>
              </a:spcBef>
              <a:spcAft>
                <a:spcPts val="0"/>
              </a:spcAft>
              <a:buSzPts val="1400"/>
              <a:buNone/>
              <a:defRPr sz="3780"/>
            </a:lvl6pPr>
            <a:lvl7pPr lvl="6">
              <a:spcBef>
                <a:spcPts val="0"/>
              </a:spcBef>
              <a:spcAft>
                <a:spcPts val="0"/>
              </a:spcAft>
              <a:buSzPts val="1400"/>
              <a:buNone/>
              <a:defRPr sz="3780"/>
            </a:lvl7pPr>
            <a:lvl8pPr lvl="7">
              <a:spcBef>
                <a:spcPts val="0"/>
              </a:spcBef>
              <a:spcAft>
                <a:spcPts val="0"/>
              </a:spcAft>
              <a:buSzPts val="1400"/>
              <a:buNone/>
              <a:defRPr sz="3780"/>
            </a:lvl8pPr>
            <a:lvl9pPr lvl="8">
              <a:spcBef>
                <a:spcPts val="0"/>
              </a:spcBef>
              <a:spcAft>
                <a:spcPts val="0"/>
              </a:spcAft>
              <a:buSzPts val="1400"/>
              <a:buNone/>
              <a:defRPr sz="3780"/>
            </a:lvl9pPr>
          </a:lstStyle>
          <a:p>
            <a:r>
              <a:rPr lang="en-US"/>
              <a:t>SLIDE </a:t>
            </a:r>
            <a:br>
              <a:rPr lang="en-US"/>
            </a:br>
            <a:r>
              <a:rPr lang="en-US"/>
              <a:t>TITLE HERE</a:t>
            </a:r>
            <a:endParaRPr/>
          </a:p>
        </p:txBody>
      </p:sp>
      <p:sp>
        <p:nvSpPr>
          <p:cNvPr id="8" name="Text Placeholder 7">
            <a:extLst>
              <a:ext uri="{FF2B5EF4-FFF2-40B4-BE49-F238E27FC236}">
                <a16:creationId xmlns:a16="http://schemas.microsoft.com/office/drawing/2014/main" id="{23C202CE-0381-5048-BA64-5DE5B3E00877}"/>
              </a:ext>
            </a:extLst>
          </p:cNvPr>
          <p:cNvSpPr>
            <a:spLocks noGrp="1"/>
          </p:cNvSpPr>
          <p:nvPr>
            <p:ph type="body" sz="quarter" idx="17" hasCustomPrompt="1"/>
          </p:nvPr>
        </p:nvSpPr>
        <p:spPr>
          <a:xfrm>
            <a:off x="21302663" y="19204095"/>
            <a:ext cx="4080510" cy="642620"/>
          </a:xfrm>
          <a:prstGeom prst="rect">
            <a:avLst/>
          </a:prstGeom>
        </p:spPr>
        <p:txBody>
          <a:bodyPr/>
          <a:lstStyle>
            <a:lvl1pPr algn="r">
              <a:defRPr sz="1470">
                <a:solidFill>
                  <a:srgbClr val="183158"/>
                </a:solidFill>
                <a:latin typeface="Courier New" panose="02070309020205020404" pitchFamily="49" charset="0"/>
                <a:cs typeface="Courier New" panose="02070309020205020404" pitchFamily="49" charset="0"/>
              </a:defRPr>
            </a:lvl1pPr>
            <a:lvl2pPr>
              <a:defRPr sz="1470">
                <a:solidFill>
                  <a:schemeClr val="bg1"/>
                </a:solidFill>
                <a:latin typeface="Courier New" panose="02070309020205020404" pitchFamily="49" charset="0"/>
                <a:cs typeface="Courier New" panose="02070309020205020404" pitchFamily="49" charset="0"/>
              </a:defRPr>
            </a:lvl2pPr>
            <a:lvl3pPr>
              <a:defRPr sz="1470">
                <a:solidFill>
                  <a:schemeClr val="bg1"/>
                </a:solidFill>
                <a:latin typeface="Courier New" panose="02070309020205020404" pitchFamily="49" charset="0"/>
                <a:cs typeface="Courier New" panose="02070309020205020404" pitchFamily="49" charset="0"/>
              </a:defRPr>
            </a:lvl3pPr>
            <a:lvl4pPr>
              <a:defRPr sz="1470">
                <a:solidFill>
                  <a:schemeClr val="bg1"/>
                </a:solidFill>
                <a:latin typeface="Courier New" panose="02070309020205020404" pitchFamily="49" charset="0"/>
                <a:cs typeface="Courier New" panose="02070309020205020404" pitchFamily="49" charset="0"/>
              </a:defRPr>
            </a:lvl4pPr>
            <a:lvl5pPr>
              <a:defRPr sz="1470">
                <a:solidFill>
                  <a:schemeClr val="bg1"/>
                </a:solidFill>
                <a:latin typeface="Courier New" panose="02070309020205020404" pitchFamily="49" charset="0"/>
                <a:cs typeface="Courier New" panose="02070309020205020404" pitchFamily="49" charset="0"/>
              </a:defRPr>
            </a:lvl5pPr>
          </a:lstStyle>
          <a:p>
            <a:pPr lvl="0"/>
            <a:r>
              <a:rPr lang="en-US"/>
              <a:t>2</a:t>
            </a:r>
          </a:p>
        </p:txBody>
      </p:sp>
      <p:sp>
        <p:nvSpPr>
          <p:cNvPr id="9" name="Text Placeholder 7">
            <a:extLst>
              <a:ext uri="{FF2B5EF4-FFF2-40B4-BE49-F238E27FC236}">
                <a16:creationId xmlns:a16="http://schemas.microsoft.com/office/drawing/2014/main" id="{BC51DF52-58F2-5B45-BFD9-F82151A8C1E3}"/>
              </a:ext>
            </a:extLst>
          </p:cNvPr>
          <p:cNvSpPr>
            <a:spLocks noGrp="1"/>
          </p:cNvSpPr>
          <p:nvPr>
            <p:ph type="body" sz="quarter" idx="10" hasCustomPrompt="1"/>
          </p:nvPr>
        </p:nvSpPr>
        <p:spPr>
          <a:xfrm>
            <a:off x="353377" y="493608"/>
            <a:ext cx="15085220" cy="1764878"/>
          </a:xfrm>
          <a:prstGeom prst="rect">
            <a:avLst/>
          </a:prstGeom>
        </p:spPr>
        <p:txBody>
          <a:bodyPr/>
          <a:lstStyle>
            <a:lvl1pPr>
              <a:defRPr sz="2520" b="1" i="0">
                <a:solidFill>
                  <a:srgbClr val="183158"/>
                </a:solidFill>
                <a:latin typeface="Arial Black" panose="020B0604020202020204" pitchFamily="34" charset="0"/>
                <a:cs typeface="Arial Black" panose="020B0604020202020204" pitchFamily="34" charset="0"/>
              </a:defRPr>
            </a:lvl1pPr>
            <a:lvl2pPr>
              <a:defRPr sz="2520" b="1" i="0">
                <a:solidFill>
                  <a:srgbClr val="183158"/>
                </a:solidFill>
                <a:latin typeface="Arial Black" panose="020B0604020202020204" pitchFamily="34" charset="0"/>
                <a:cs typeface="Arial Black" panose="020B0604020202020204" pitchFamily="34" charset="0"/>
              </a:defRPr>
            </a:lvl2pPr>
            <a:lvl3pPr>
              <a:defRPr sz="2520" b="1" i="0">
                <a:solidFill>
                  <a:srgbClr val="183158"/>
                </a:solidFill>
                <a:latin typeface="Arial Black" panose="020B0604020202020204" pitchFamily="34" charset="0"/>
                <a:cs typeface="Arial Black" panose="020B0604020202020204" pitchFamily="34" charset="0"/>
              </a:defRPr>
            </a:lvl3pPr>
            <a:lvl4pPr>
              <a:defRPr sz="2520" b="1" i="0">
                <a:solidFill>
                  <a:srgbClr val="183158"/>
                </a:solidFill>
                <a:latin typeface="Arial Black" panose="020B0604020202020204" pitchFamily="34" charset="0"/>
                <a:cs typeface="Arial Black" panose="020B0604020202020204" pitchFamily="34" charset="0"/>
              </a:defRPr>
            </a:lvl4pPr>
            <a:lvl5pPr>
              <a:defRPr sz="2520" b="1" i="0">
                <a:solidFill>
                  <a:srgbClr val="183158"/>
                </a:solidFill>
                <a:latin typeface="Arial Black" panose="020B0604020202020204" pitchFamily="34" charset="0"/>
                <a:cs typeface="Arial Black" panose="020B0604020202020204" pitchFamily="34" charset="0"/>
              </a:defRPr>
            </a:lvl5pPr>
          </a:lstStyle>
          <a:p>
            <a:pPr lvl="0"/>
            <a:r>
              <a:rPr lang="en-US"/>
              <a:t>SLIDE TITLE HERE</a:t>
            </a:r>
          </a:p>
        </p:txBody>
      </p:sp>
      <p:sp>
        <p:nvSpPr>
          <p:cNvPr id="13" name="Text Placeholder 16">
            <a:extLst>
              <a:ext uri="{FF2B5EF4-FFF2-40B4-BE49-F238E27FC236}">
                <a16:creationId xmlns:a16="http://schemas.microsoft.com/office/drawing/2014/main" id="{3B9BF397-3766-2E4B-AAE4-0259D5705E8B}"/>
              </a:ext>
            </a:extLst>
          </p:cNvPr>
          <p:cNvSpPr>
            <a:spLocks noGrp="1"/>
          </p:cNvSpPr>
          <p:nvPr>
            <p:ph type="body" sz="quarter" idx="18"/>
          </p:nvPr>
        </p:nvSpPr>
        <p:spPr>
          <a:xfrm>
            <a:off x="435320" y="10798471"/>
            <a:ext cx="14031753" cy="5685791"/>
          </a:xfrm>
          <a:prstGeom prst="rect">
            <a:avLst/>
          </a:prstGeom>
        </p:spPr>
        <p:txBody>
          <a:bodyPr/>
          <a:lstStyle>
            <a:lvl1pPr>
              <a:defRPr sz="3780">
                <a:ln>
                  <a:noFill/>
                </a:ln>
                <a:solidFill>
                  <a:srgbClr val="183158"/>
                </a:solidFill>
              </a:defRPr>
            </a:lvl1pPr>
            <a:lvl2pPr>
              <a:defRPr sz="3780">
                <a:ln>
                  <a:noFill/>
                </a:ln>
                <a:solidFill>
                  <a:srgbClr val="183158"/>
                </a:solidFill>
              </a:defRPr>
            </a:lvl2pPr>
            <a:lvl3pPr>
              <a:defRPr sz="3780">
                <a:ln>
                  <a:noFill/>
                </a:ln>
                <a:solidFill>
                  <a:srgbClr val="183158"/>
                </a:solidFill>
              </a:defRPr>
            </a:lvl3pPr>
            <a:lvl4pPr>
              <a:defRPr sz="3780">
                <a:ln>
                  <a:noFill/>
                </a:ln>
                <a:solidFill>
                  <a:srgbClr val="183158"/>
                </a:solidFill>
              </a:defRPr>
            </a:lvl4pPr>
            <a:lvl5pPr>
              <a:defRPr sz="3780">
                <a:ln>
                  <a:noFill/>
                </a:ln>
                <a:solidFill>
                  <a:srgbClr val="183158"/>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6848428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746886" y="5015236"/>
            <a:ext cx="22082760" cy="8368029"/>
          </a:xfrm>
        </p:spPr>
        <p:txBody>
          <a:bodyPr anchor="b"/>
          <a:lstStyle>
            <a:lvl1pPr>
              <a:defRPr sz="16800"/>
            </a:lvl1pPr>
          </a:lstStyle>
          <a:p>
            <a:r>
              <a:rPr lang="en-US"/>
              <a:t>Click to edit Master title style</a:t>
            </a:r>
            <a:endParaRPr lang="en-US" dirty="0"/>
          </a:p>
        </p:txBody>
      </p:sp>
      <p:sp>
        <p:nvSpPr>
          <p:cNvPr id="3" name="Text Placeholder 2"/>
          <p:cNvSpPr>
            <a:spLocks noGrp="1"/>
          </p:cNvSpPr>
          <p:nvPr>
            <p:ph type="body" idx="1"/>
          </p:nvPr>
        </p:nvSpPr>
        <p:spPr>
          <a:xfrm>
            <a:off x="1746886" y="13462429"/>
            <a:ext cx="22082760" cy="4400549"/>
          </a:xfrm>
        </p:spPr>
        <p:txBody>
          <a:bodyPr/>
          <a:lstStyle>
            <a:lvl1pPr marL="0" indent="0">
              <a:buNone/>
              <a:defRPr sz="6720">
                <a:solidFill>
                  <a:schemeClr val="tx1"/>
                </a:solidFill>
              </a:defRPr>
            </a:lvl1pPr>
            <a:lvl2pPr marL="1280160" indent="0">
              <a:buNone/>
              <a:defRPr sz="5600">
                <a:solidFill>
                  <a:schemeClr val="tx1">
                    <a:tint val="75000"/>
                  </a:schemeClr>
                </a:solidFill>
              </a:defRPr>
            </a:lvl2pPr>
            <a:lvl3pPr marL="2560320" indent="0">
              <a:buNone/>
              <a:defRPr sz="5040">
                <a:solidFill>
                  <a:schemeClr val="tx1">
                    <a:tint val="75000"/>
                  </a:schemeClr>
                </a:solidFill>
              </a:defRPr>
            </a:lvl3pPr>
            <a:lvl4pPr marL="3840480" indent="0">
              <a:buNone/>
              <a:defRPr sz="4480">
                <a:solidFill>
                  <a:schemeClr val="tx1">
                    <a:tint val="75000"/>
                  </a:schemeClr>
                </a:solidFill>
              </a:defRPr>
            </a:lvl4pPr>
            <a:lvl5pPr marL="5120640" indent="0">
              <a:buNone/>
              <a:defRPr sz="4480">
                <a:solidFill>
                  <a:schemeClr val="tx1">
                    <a:tint val="75000"/>
                  </a:schemeClr>
                </a:solidFill>
              </a:defRPr>
            </a:lvl5pPr>
            <a:lvl6pPr marL="6400800" indent="0">
              <a:buNone/>
              <a:defRPr sz="4480">
                <a:solidFill>
                  <a:schemeClr val="tx1">
                    <a:tint val="75000"/>
                  </a:schemeClr>
                </a:solidFill>
              </a:defRPr>
            </a:lvl6pPr>
            <a:lvl7pPr marL="7680960" indent="0">
              <a:buNone/>
              <a:defRPr sz="4480">
                <a:solidFill>
                  <a:schemeClr val="tx1">
                    <a:tint val="75000"/>
                  </a:schemeClr>
                </a:solidFill>
              </a:defRPr>
            </a:lvl7pPr>
            <a:lvl8pPr marL="8961120" indent="0">
              <a:buNone/>
              <a:defRPr sz="4480">
                <a:solidFill>
                  <a:schemeClr val="tx1">
                    <a:tint val="75000"/>
                  </a:schemeClr>
                </a:solidFill>
              </a:defRPr>
            </a:lvl8pPr>
            <a:lvl9pPr marL="10241280" indent="0">
              <a:buNone/>
              <a:defRPr sz="448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F5531F46-0F79-4522-9188-9568C60CBD3C}" type="datetimeFigureOut">
              <a:rPr lang="en-US" smtClean="0"/>
              <a:t>11/27/2023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5A4552-BAD2-4992-BFCF-5AF54D0C202A}" type="slidenum">
              <a:rPr lang="en-US" smtClean="0"/>
              <a:t>‹#›</a:t>
            </a:fld>
            <a:endParaRPr lang="en-US"/>
          </a:p>
        </p:txBody>
      </p:sp>
    </p:spTree>
    <p:extLst>
      <p:ext uri="{BB962C8B-B14F-4D97-AF65-F5344CB8AC3E}">
        <p14:creationId xmlns:p14="http://schemas.microsoft.com/office/powerpoint/2010/main" val="231665324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3_Custom Layout">
    <p:spTree>
      <p:nvGrpSpPr>
        <p:cNvPr id="1" name=""/>
        <p:cNvGrpSpPr/>
        <p:nvPr/>
      </p:nvGrpSpPr>
      <p:grpSpPr>
        <a:xfrm>
          <a:off x="0" y="0"/>
          <a:ext cx="0" cy="0"/>
          <a:chOff x="0" y="0"/>
          <a:chExt cx="0" cy="0"/>
        </a:xfrm>
      </p:grpSpPr>
      <p:sp>
        <p:nvSpPr>
          <p:cNvPr id="8" name="Text Placeholder 7">
            <a:extLst>
              <a:ext uri="{FF2B5EF4-FFF2-40B4-BE49-F238E27FC236}">
                <a16:creationId xmlns:a16="http://schemas.microsoft.com/office/drawing/2014/main" id="{F4C11B71-7C00-9542-B4AD-179FFB8DD7DE}"/>
              </a:ext>
            </a:extLst>
          </p:cNvPr>
          <p:cNvSpPr>
            <a:spLocks noGrp="1"/>
          </p:cNvSpPr>
          <p:nvPr>
            <p:ph type="body" sz="quarter" idx="10" hasCustomPrompt="1"/>
          </p:nvPr>
        </p:nvSpPr>
        <p:spPr>
          <a:xfrm>
            <a:off x="353377" y="493608"/>
            <a:ext cx="15085220" cy="1764878"/>
          </a:xfrm>
          <a:prstGeom prst="rect">
            <a:avLst/>
          </a:prstGeom>
        </p:spPr>
        <p:txBody>
          <a:bodyPr/>
          <a:lstStyle>
            <a:lvl1pPr>
              <a:defRPr sz="2520" b="1" i="0">
                <a:solidFill>
                  <a:srgbClr val="183158"/>
                </a:solidFill>
                <a:latin typeface="Arial Black" panose="020B0604020202020204" pitchFamily="34" charset="0"/>
                <a:cs typeface="Arial Black" panose="020B0604020202020204" pitchFamily="34" charset="0"/>
              </a:defRPr>
            </a:lvl1pPr>
            <a:lvl2pPr>
              <a:defRPr sz="2520" b="1" i="0">
                <a:solidFill>
                  <a:srgbClr val="183158"/>
                </a:solidFill>
                <a:latin typeface="Arial Black" panose="020B0604020202020204" pitchFamily="34" charset="0"/>
                <a:cs typeface="Arial Black" panose="020B0604020202020204" pitchFamily="34" charset="0"/>
              </a:defRPr>
            </a:lvl2pPr>
            <a:lvl3pPr>
              <a:defRPr sz="2520" b="1" i="0">
                <a:solidFill>
                  <a:srgbClr val="183158"/>
                </a:solidFill>
                <a:latin typeface="Arial Black" panose="020B0604020202020204" pitchFamily="34" charset="0"/>
                <a:cs typeface="Arial Black" panose="020B0604020202020204" pitchFamily="34" charset="0"/>
              </a:defRPr>
            </a:lvl3pPr>
            <a:lvl4pPr>
              <a:defRPr sz="2520" b="1" i="0">
                <a:solidFill>
                  <a:srgbClr val="183158"/>
                </a:solidFill>
                <a:latin typeface="Arial Black" panose="020B0604020202020204" pitchFamily="34" charset="0"/>
                <a:cs typeface="Arial Black" panose="020B0604020202020204" pitchFamily="34" charset="0"/>
              </a:defRPr>
            </a:lvl4pPr>
            <a:lvl5pPr>
              <a:defRPr sz="2520" b="1" i="0">
                <a:solidFill>
                  <a:srgbClr val="183158"/>
                </a:solidFill>
                <a:latin typeface="Arial Black" panose="020B0604020202020204" pitchFamily="34" charset="0"/>
                <a:cs typeface="Arial Black" panose="020B0604020202020204" pitchFamily="34" charset="0"/>
              </a:defRPr>
            </a:lvl5pPr>
          </a:lstStyle>
          <a:p>
            <a:pPr lvl="0"/>
            <a:r>
              <a:rPr lang="en-US" dirty="0"/>
              <a:t>SLIDE TITLE HERE</a:t>
            </a:r>
          </a:p>
        </p:txBody>
      </p:sp>
      <p:sp>
        <p:nvSpPr>
          <p:cNvPr id="10" name="Text Placeholder 9">
            <a:extLst>
              <a:ext uri="{FF2B5EF4-FFF2-40B4-BE49-F238E27FC236}">
                <a16:creationId xmlns:a16="http://schemas.microsoft.com/office/drawing/2014/main" id="{A909A389-0239-5341-B557-5571B3CC275F}"/>
              </a:ext>
            </a:extLst>
          </p:cNvPr>
          <p:cNvSpPr>
            <a:spLocks noGrp="1"/>
          </p:cNvSpPr>
          <p:nvPr>
            <p:ph type="body" sz="quarter" idx="11" hasCustomPrompt="1"/>
          </p:nvPr>
        </p:nvSpPr>
        <p:spPr>
          <a:xfrm>
            <a:off x="353377" y="7054852"/>
            <a:ext cx="7504447" cy="2998893"/>
          </a:xfrm>
          <a:prstGeom prst="rect">
            <a:avLst/>
          </a:prstGeom>
        </p:spPr>
        <p:txBody>
          <a:bodyPr/>
          <a:lstStyle>
            <a:lvl1pPr algn="ctr">
              <a:defRPr sz="12600" b="1" i="0">
                <a:solidFill>
                  <a:srgbClr val="183158"/>
                </a:solidFill>
                <a:latin typeface="Arial Black" panose="020B0604020202020204" pitchFamily="34" charset="0"/>
                <a:cs typeface="Arial Black" panose="020B0604020202020204" pitchFamily="34" charset="0"/>
              </a:defRPr>
            </a:lvl1pPr>
            <a:lvl2pPr algn="ctr">
              <a:defRPr sz="12600" b="1" i="0">
                <a:latin typeface="Arial Black" panose="020B0604020202020204" pitchFamily="34" charset="0"/>
                <a:cs typeface="Arial Black" panose="020B0604020202020204" pitchFamily="34" charset="0"/>
              </a:defRPr>
            </a:lvl2pPr>
            <a:lvl3pPr algn="ctr">
              <a:defRPr sz="12600" b="1" i="0">
                <a:latin typeface="Arial Black" panose="020B0604020202020204" pitchFamily="34" charset="0"/>
                <a:cs typeface="Arial Black" panose="020B0604020202020204" pitchFamily="34" charset="0"/>
              </a:defRPr>
            </a:lvl3pPr>
            <a:lvl4pPr algn="ctr">
              <a:defRPr sz="12600" b="1" i="0">
                <a:latin typeface="Arial Black" panose="020B0604020202020204" pitchFamily="34" charset="0"/>
                <a:cs typeface="Arial Black" panose="020B0604020202020204" pitchFamily="34" charset="0"/>
              </a:defRPr>
            </a:lvl4pPr>
            <a:lvl5pPr algn="ctr">
              <a:defRPr sz="12600" b="1" i="0">
                <a:latin typeface="Arial Black" panose="020B0604020202020204" pitchFamily="34" charset="0"/>
                <a:cs typeface="Arial Black" panose="020B0604020202020204" pitchFamily="34" charset="0"/>
              </a:defRPr>
            </a:lvl5pPr>
          </a:lstStyle>
          <a:p>
            <a:pPr lvl="0"/>
            <a:r>
              <a:rPr lang="en-US" dirty="0"/>
              <a:t>91</a:t>
            </a:r>
          </a:p>
        </p:txBody>
      </p:sp>
      <p:sp>
        <p:nvSpPr>
          <p:cNvPr id="11" name="Text Placeholder 9">
            <a:extLst>
              <a:ext uri="{FF2B5EF4-FFF2-40B4-BE49-F238E27FC236}">
                <a16:creationId xmlns:a16="http://schemas.microsoft.com/office/drawing/2014/main" id="{66DDD94E-7EB7-F047-BEB3-C511B4AF6A95}"/>
              </a:ext>
            </a:extLst>
          </p:cNvPr>
          <p:cNvSpPr>
            <a:spLocks noGrp="1"/>
          </p:cNvSpPr>
          <p:nvPr>
            <p:ph type="body" sz="quarter" idx="12" hasCustomPrompt="1"/>
          </p:nvPr>
        </p:nvSpPr>
        <p:spPr>
          <a:xfrm>
            <a:off x="9019725" y="7054852"/>
            <a:ext cx="7504447" cy="2998893"/>
          </a:xfrm>
          <a:prstGeom prst="rect">
            <a:avLst/>
          </a:prstGeom>
        </p:spPr>
        <p:txBody>
          <a:bodyPr/>
          <a:lstStyle>
            <a:lvl1pPr algn="ctr">
              <a:defRPr sz="12600" b="1" i="0">
                <a:solidFill>
                  <a:srgbClr val="CC4628"/>
                </a:solidFill>
                <a:latin typeface="Arial Black" panose="020B0604020202020204" pitchFamily="34" charset="0"/>
                <a:cs typeface="Arial Black" panose="020B0604020202020204" pitchFamily="34" charset="0"/>
              </a:defRPr>
            </a:lvl1pPr>
            <a:lvl2pPr algn="ctr">
              <a:defRPr sz="12600" b="1" i="0">
                <a:latin typeface="Arial Black" panose="020B0604020202020204" pitchFamily="34" charset="0"/>
                <a:cs typeface="Arial Black" panose="020B0604020202020204" pitchFamily="34" charset="0"/>
              </a:defRPr>
            </a:lvl2pPr>
            <a:lvl3pPr algn="ctr">
              <a:defRPr sz="12600" b="1" i="0">
                <a:latin typeface="Arial Black" panose="020B0604020202020204" pitchFamily="34" charset="0"/>
                <a:cs typeface="Arial Black" panose="020B0604020202020204" pitchFamily="34" charset="0"/>
              </a:defRPr>
            </a:lvl3pPr>
            <a:lvl4pPr algn="ctr">
              <a:defRPr sz="12600" b="1" i="0">
                <a:latin typeface="Arial Black" panose="020B0604020202020204" pitchFamily="34" charset="0"/>
                <a:cs typeface="Arial Black" panose="020B0604020202020204" pitchFamily="34" charset="0"/>
              </a:defRPr>
            </a:lvl4pPr>
            <a:lvl5pPr algn="ctr">
              <a:defRPr sz="12600" b="1" i="0">
                <a:latin typeface="Arial Black" panose="020B0604020202020204" pitchFamily="34" charset="0"/>
                <a:cs typeface="Arial Black" panose="020B0604020202020204" pitchFamily="34" charset="0"/>
              </a:defRPr>
            </a:lvl5pPr>
          </a:lstStyle>
          <a:p>
            <a:pPr lvl="0"/>
            <a:r>
              <a:rPr lang="en-US" dirty="0"/>
              <a:t>$289M</a:t>
            </a:r>
          </a:p>
        </p:txBody>
      </p:sp>
      <p:sp>
        <p:nvSpPr>
          <p:cNvPr id="12" name="Text Placeholder 9">
            <a:extLst>
              <a:ext uri="{FF2B5EF4-FFF2-40B4-BE49-F238E27FC236}">
                <a16:creationId xmlns:a16="http://schemas.microsoft.com/office/drawing/2014/main" id="{ECE22AB0-047E-7649-AA99-C8F8A1029623}"/>
              </a:ext>
            </a:extLst>
          </p:cNvPr>
          <p:cNvSpPr>
            <a:spLocks noGrp="1"/>
          </p:cNvSpPr>
          <p:nvPr>
            <p:ph type="body" sz="quarter" idx="13" hasCustomPrompt="1"/>
          </p:nvPr>
        </p:nvSpPr>
        <p:spPr>
          <a:xfrm>
            <a:off x="17660805" y="7054852"/>
            <a:ext cx="7504447" cy="2998893"/>
          </a:xfrm>
          <a:prstGeom prst="rect">
            <a:avLst/>
          </a:prstGeom>
        </p:spPr>
        <p:txBody>
          <a:bodyPr/>
          <a:lstStyle>
            <a:lvl1pPr algn="ctr">
              <a:defRPr sz="12600" b="1" i="0">
                <a:solidFill>
                  <a:srgbClr val="879EC3"/>
                </a:solidFill>
                <a:latin typeface="Arial Black" panose="020B0604020202020204" pitchFamily="34" charset="0"/>
                <a:cs typeface="Arial Black" panose="020B0604020202020204" pitchFamily="34" charset="0"/>
              </a:defRPr>
            </a:lvl1pPr>
            <a:lvl2pPr algn="ctr">
              <a:defRPr sz="12600" b="1" i="0">
                <a:latin typeface="Arial Black" panose="020B0604020202020204" pitchFamily="34" charset="0"/>
                <a:cs typeface="Arial Black" panose="020B0604020202020204" pitchFamily="34" charset="0"/>
              </a:defRPr>
            </a:lvl2pPr>
            <a:lvl3pPr algn="ctr">
              <a:defRPr sz="12600" b="1" i="0">
                <a:latin typeface="Arial Black" panose="020B0604020202020204" pitchFamily="34" charset="0"/>
                <a:cs typeface="Arial Black" panose="020B0604020202020204" pitchFamily="34" charset="0"/>
              </a:defRPr>
            </a:lvl3pPr>
            <a:lvl4pPr algn="ctr">
              <a:defRPr sz="12600" b="1" i="0">
                <a:latin typeface="Arial Black" panose="020B0604020202020204" pitchFamily="34" charset="0"/>
                <a:cs typeface="Arial Black" panose="020B0604020202020204" pitchFamily="34" charset="0"/>
              </a:defRPr>
            </a:lvl4pPr>
            <a:lvl5pPr algn="ctr">
              <a:defRPr sz="12600" b="1" i="0">
                <a:latin typeface="Arial Black" panose="020B0604020202020204" pitchFamily="34" charset="0"/>
                <a:cs typeface="Arial Black" panose="020B0604020202020204" pitchFamily="34" charset="0"/>
              </a:defRPr>
            </a:lvl5pPr>
          </a:lstStyle>
          <a:p>
            <a:pPr lvl="0"/>
            <a:r>
              <a:rPr lang="en-US" dirty="0"/>
              <a:t>7,172</a:t>
            </a:r>
          </a:p>
        </p:txBody>
      </p:sp>
      <p:cxnSp>
        <p:nvCxnSpPr>
          <p:cNvPr id="13" name="Google Shape;125;p8">
            <a:extLst>
              <a:ext uri="{FF2B5EF4-FFF2-40B4-BE49-F238E27FC236}">
                <a16:creationId xmlns:a16="http://schemas.microsoft.com/office/drawing/2014/main" id="{24B98BD8-6464-FC44-82D7-06AA1C7306F8}"/>
              </a:ext>
            </a:extLst>
          </p:cNvPr>
          <p:cNvCxnSpPr/>
          <p:nvPr userDrawn="1"/>
        </p:nvCxnSpPr>
        <p:spPr>
          <a:xfrm rot="10800000">
            <a:off x="8427405" y="4603653"/>
            <a:ext cx="0" cy="10909495"/>
          </a:xfrm>
          <a:prstGeom prst="straightConnector1">
            <a:avLst/>
          </a:prstGeom>
          <a:noFill/>
          <a:ln w="12700" cap="flat" cmpd="sng">
            <a:solidFill>
              <a:srgbClr val="889FC7"/>
            </a:solidFill>
            <a:prstDash val="solid"/>
            <a:miter lim="800000"/>
            <a:headEnd type="none" w="sm" len="sm"/>
            <a:tailEnd type="none" w="sm" len="sm"/>
          </a:ln>
        </p:spPr>
      </p:cxnSp>
      <p:cxnSp>
        <p:nvCxnSpPr>
          <p:cNvPr id="14" name="Google Shape;128;p8">
            <a:extLst>
              <a:ext uri="{FF2B5EF4-FFF2-40B4-BE49-F238E27FC236}">
                <a16:creationId xmlns:a16="http://schemas.microsoft.com/office/drawing/2014/main" id="{D58E5AC0-ADCA-AE48-BD60-39D81DEC0A14}"/>
              </a:ext>
            </a:extLst>
          </p:cNvPr>
          <p:cNvCxnSpPr/>
          <p:nvPr userDrawn="1"/>
        </p:nvCxnSpPr>
        <p:spPr>
          <a:xfrm rot="10800000">
            <a:off x="17175799" y="4603653"/>
            <a:ext cx="0" cy="10909495"/>
          </a:xfrm>
          <a:prstGeom prst="straightConnector1">
            <a:avLst/>
          </a:prstGeom>
          <a:noFill/>
          <a:ln w="12700" cap="flat" cmpd="sng">
            <a:solidFill>
              <a:srgbClr val="889FC7"/>
            </a:solidFill>
            <a:prstDash val="solid"/>
            <a:miter lim="800000"/>
            <a:headEnd type="none" w="sm" len="sm"/>
            <a:tailEnd type="none" w="sm" len="sm"/>
          </a:ln>
        </p:spPr>
      </p:cxnSp>
      <p:sp>
        <p:nvSpPr>
          <p:cNvPr id="16" name="Text Placeholder 15">
            <a:extLst>
              <a:ext uri="{FF2B5EF4-FFF2-40B4-BE49-F238E27FC236}">
                <a16:creationId xmlns:a16="http://schemas.microsoft.com/office/drawing/2014/main" id="{83696328-68B5-3543-88BF-AC1BC91946F2}"/>
              </a:ext>
            </a:extLst>
          </p:cNvPr>
          <p:cNvSpPr>
            <a:spLocks noGrp="1"/>
          </p:cNvSpPr>
          <p:nvPr>
            <p:ph type="body" sz="quarter" idx="14" hasCustomPrompt="1"/>
          </p:nvPr>
        </p:nvSpPr>
        <p:spPr>
          <a:xfrm>
            <a:off x="353379" y="10484484"/>
            <a:ext cx="7504272" cy="2998893"/>
          </a:xfrm>
          <a:prstGeom prst="rect">
            <a:avLst/>
          </a:prstGeom>
        </p:spPr>
        <p:txBody>
          <a:bodyPr/>
          <a:lstStyle>
            <a:lvl1pPr algn="ctr">
              <a:defRPr b="1">
                <a:solidFill>
                  <a:srgbClr val="183158"/>
                </a:solidFill>
                <a:latin typeface="Courier New" panose="02070309020205020404" pitchFamily="49" charset="0"/>
                <a:cs typeface="Courier New" panose="02070309020205020404" pitchFamily="49" charset="0"/>
              </a:defRPr>
            </a:lvl1pPr>
            <a:lvl2pPr algn="ctr">
              <a:defRPr b="1">
                <a:solidFill>
                  <a:srgbClr val="183158"/>
                </a:solidFill>
                <a:latin typeface="Courier New" panose="02070309020205020404" pitchFamily="49" charset="0"/>
                <a:cs typeface="Courier New" panose="02070309020205020404" pitchFamily="49" charset="0"/>
              </a:defRPr>
            </a:lvl2pPr>
            <a:lvl3pPr algn="ctr">
              <a:defRPr b="1">
                <a:solidFill>
                  <a:srgbClr val="183158"/>
                </a:solidFill>
                <a:latin typeface="Courier New" panose="02070309020205020404" pitchFamily="49" charset="0"/>
                <a:cs typeface="Courier New" panose="02070309020205020404" pitchFamily="49" charset="0"/>
              </a:defRPr>
            </a:lvl3pPr>
            <a:lvl4pPr algn="ctr">
              <a:defRPr b="1">
                <a:solidFill>
                  <a:srgbClr val="183158"/>
                </a:solidFill>
                <a:latin typeface="Courier New" panose="02070309020205020404" pitchFamily="49" charset="0"/>
                <a:cs typeface="Courier New" panose="02070309020205020404" pitchFamily="49" charset="0"/>
              </a:defRPr>
            </a:lvl4pPr>
            <a:lvl5pPr algn="ctr">
              <a:defRPr b="1">
                <a:solidFill>
                  <a:srgbClr val="183158"/>
                </a:solidFill>
                <a:latin typeface="Courier New" panose="02070309020205020404" pitchFamily="49" charset="0"/>
                <a:cs typeface="Courier New" panose="02070309020205020404" pitchFamily="49" charset="0"/>
              </a:defRPr>
            </a:lvl5pPr>
          </a:lstStyle>
          <a:p>
            <a:pPr lvl="0"/>
            <a:r>
              <a:rPr lang="en-US" dirty="0"/>
              <a:t>Retention from</a:t>
            </a:r>
            <a:br>
              <a:rPr lang="en-US" dirty="0"/>
            </a:br>
            <a:r>
              <a:rPr lang="en-US" dirty="0"/>
              <a:t>first-to-second</a:t>
            </a:r>
            <a:br>
              <a:rPr lang="en-US" dirty="0"/>
            </a:br>
            <a:r>
              <a:rPr lang="en-US" dirty="0"/>
              <a:t>year (fall 2020)</a:t>
            </a:r>
          </a:p>
        </p:txBody>
      </p:sp>
      <p:sp>
        <p:nvSpPr>
          <p:cNvPr id="17" name="Text Placeholder 15">
            <a:extLst>
              <a:ext uri="{FF2B5EF4-FFF2-40B4-BE49-F238E27FC236}">
                <a16:creationId xmlns:a16="http://schemas.microsoft.com/office/drawing/2014/main" id="{E1B363A7-1DF7-0C43-89A2-461DCFF01015}"/>
              </a:ext>
            </a:extLst>
          </p:cNvPr>
          <p:cNvSpPr>
            <a:spLocks noGrp="1"/>
          </p:cNvSpPr>
          <p:nvPr>
            <p:ph type="body" sz="quarter" idx="15" hasCustomPrompt="1"/>
          </p:nvPr>
        </p:nvSpPr>
        <p:spPr>
          <a:xfrm>
            <a:off x="8969193" y="10484484"/>
            <a:ext cx="7636847" cy="2998893"/>
          </a:xfrm>
          <a:prstGeom prst="rect">
            <a:avLst/>
          </a:prstGeom>
        </p:spPr>
        <p:txBody>
          <a:bodyPr/>
          <a:lstStyle>
            <a:lvl1pPr algn="ctr">
              <a:defRPr b="1">
                <a:solidFill>
                  <a:srgbClr val="183158"/>
                </a:solidFill>
                <a:latin typeface="Courier New" panose="02070309020205020404" pitchFamily="49" charset="0"/>
                <a:cs typeface="Courier New" panose="02070309020205020404" pitchFamily="49" charset="0"/>
              </a:defRPr>
            </a:lvl1pPr>
            <a:lvl2pPr algn="ctr">
              <a:defRPr b="1">
                <a:solidFill>
                  <a:srgbClr val="183158"/>
                </a:solidFill>
                <a:latin typeface="Courier New" panose="02070309020205020404" pitchFamily="49" charset="0"/>
                <a:cs typeface="Courier New" panose="02070309020205020404" pitchFamily="49" charset="0"/>
              </a:defRPr>
            </a:lvl2pPr>
            <a:lvl3pPr algn="ctr">
              <a:defRPr b="1">
                <a:solidFill>
                  <a:srgbClr val="183158"/>
                </a:solidFill>
                <a:latin typeface="Courier New" panose="02070309020205020404" pitchFamily="49" charset="0"/>
                <a:cs typeface="Courier New" panose="02070309020205020404" pitchFamily="49" charset="0"/>
              </a:defRPr>
            </a:lvl3pPr>
            <a:lvl4pPr algn="ctr">
              <a:defRPr b="1">
                <a:solidFill>
                  <a:srgbClr val="183158"/>
                </a:solidFill>
                <a:latin typeface="Courier New" panose="02070309020205020404" pitchFamily="49" charset="0"/>
                <a:cs typeface="Courier New" panose="02070309020205020404" pitchFamily="49" charset="0"/>
              </a:defRPr>
            </a:lvl4pPr>
            <a:lvl5pPr algn="ctr">
              <a:defRPr b="1">
                <a:solidFill>
                  <a:srgbClr val="183158"/>
                </a:solidFill>
                <a:latin typeface="Courier New" panose="02070309020205020404" pitchFamily="49" charset="0"/>
                <a:cs typeface="Courier New" panose="02070309020205020404" pitchFamily="49" charset="0"/>
              </a:defRPr>
            </a:lvl5pPr>
          </a:lstStyle>
          <a:p>
            <a:pPr lvl="0"/>
            <a:r>
              <a:rPr lang="en-US" dirty="0"/>
              <a:t>Mines endowment as of</a:t>
            </a:r>
            <a:br>
              <a:rPr lang="en-US" dirty="0"/>
            </a:br>
            <a:r>
              <a:rPr lang="en-US" dirty="0"/>
              <a:t>June 2019</a:t>
            </a:r>
          </a:p>
        </p:txBody>
      </p:sp>
      <p:sp>
        <p:nvSpPr>
          <p:cNvPr id="18" name="Text Placeholder 15">
            <a:extLst>
              <a:ext uri="{FF2B5EF4-FFF2-40B4-BE49-F238E27FC236}">
                <a16:creationId xmlns:a16="http://schemas.microsoft.com/office/drawing/2014/main" id="{097B96B0-51F6-F847-9FF3-387A37C7D627}"/>
              </a:ext>
            </a:extLst>
          </p:cNvPr>
          <p:cNvSpPr>
            <a:spLocks noGrp="1"/>
          </p:cNvSpPr>
          <p:nvPr>
            <p:ph type="body" sz="quarter" idx="16" hasCustomPrompt="1"/>
          </p:nvPr>
        </p:nvSpPr>
        <p:spPr>
          <a:xfrm>
            <a:off x="17635538" y="10484484"/>
            <a:ext cx="7636847" cy="2998893"/>
          </a:xfrm>
          <a:prstGeom prst="rect">
            <a:avLst/>
          </a:prstGeom>
        </p:spPr>
        <p:txBody>
          <a:bodyPr/>
          <a:lstStyle>
            <a:lvl1pPr algn="ctr">
              <a:defRPr b="1">
                <a:solidFill>
                  <a:srgbClr val="183158"/>
                </a:solidFill>
                <a:latin typeface="Courier New" panose="02070309020205020404" pitchFamily="49" charset="0"/>
                <a:cs typeface="Courier New" panose="02070309020205020404" pitchFamily="49" charset="0"/>
              </a:defRPr>
            </a:lvl1pPr>
            <a:lvl2pPr algn="ctr">
              <a:defRPr b="1">
                <a:solidFill>
                  <a:srgbClr val="183158"/>
                </a:solidFill>
                <a:latin typeface="Courier New" panose="02070309020205020404" pitchFamily="49" charset="0"/>
                <a:cs typeface="Courier New" panose="02070309020205020404" pitchFamily="49" charset="0"/>
              </a:defRPr>
            </a:lvl2pPr>
            <a:lvl3pPr algn="ctr">
              <a:defRPr b="1">
                <a:solidFill>
                  <a:srgbClr val="183158"/>
                </a:solidFill>
                <a:latin typeface="Courier New" panose="02070309020205020404" pitchFamily="49" charset="0"/>
                <a:cs typeface="Courier New" panose="02070309020205020404" pitchFamily="49" charset="0"/>
              </a:defRPr>
            </a:lvl3pPr>
            <a:lvl4pPr algn="ctr">
              <a:defRPr b="1">
                <a:solidFill>
                  <a:srgbClr val="183158"/>
                </a:solidFill>
                <a:latin typeface="Courier New" panose="02070309020205020404" pitchFamily="49" charset="0"/>
                <a:cs typeface="Courier New" panose="02070309020205020404" pitchFamily="49" charset="0"/>
              </a:defRPr>
            </a:lvl4pPr>
            <a:lvl5pPr algn="ctr">
              <a:defRPr b="1">
                <a:solidFill>
                  <a:srgbClr val="183158"/>
                </a:solidFill>
                <a:latin typeface="Courier New" panose="02070309020205020404" pitchFamily="49" charset="0"/>
                <a:cs typeface="Courier New" panose="02070309020205020404" pitchFamily="49" charset="0"/>
              </a:defRPr>
            </a:lvl5pPr>
          </a:lstStyle>
          <a:p>
            <a:pPr lvl="0"/>
            <a:r>
              <a:rPr lang="en-US" dirty="0"/>
              <a:t>Number of undergraduate, graduate and non-degree students as of fall 2021</a:t>
            </a:r>
          </a:p>
        </p:txBody>
      </p:sp>
      <p:sp>
        <p:nvSpPr>
          <p:cNvPr id="19" name="Text Placeholder 7">
            <a:extLst>
              <a:ext uri="{FF2B5EF4-FFF2-40B4-BE49-F238E27FC236}">
                <a16:creationId xmlns:a16="http://schemas.microsoft.com/office/drawing/2014/main" id="{D58BFB38-CE94-6942-ABAC-FB02885DF6F8}"/>
              </a:ext>
            </a:extLst>
          </p:cNvPr>
          <p:cNvSpPr>
            <a:spLocks noGrp="1"/>
          </p:cNvSpPr>
          <p:nvPr>
            <p:ph type="body" sz="quarter" idx="17" hasCustomPrompt="1"/>
          </p:nvPr>
        </p:nvSpPr>
        <p:spPr>
          <a:xfrm>
            <a:off x="21302663" y="19204095"/>
            <a:ext cx="4080510" cy="642620"/>
          </a:xfrm>
          <a:prstGeom prst="rect">
            <a:avLst/>
          </a:prstGeom>
        </p:spPr>
        <p:txBody>
          <a:bodyPr/>
          <a:lstStyle>
            <a:lvl1pPr algn="r">
              <a:defRPr sz="1470">
                <a:solidFill>
                  <a:srgbClr val="183158"/>
                </a:solidFill>
                <a:latin typeface="Courier New" panose="02070309020205020404" pitchFamily="49" charset="0"/>
                <a:cs typeface="Courier New" panose="02070309020205020404" pitchFamily="49" charset="0"/>
              </a:defRPr>
            </a:lvl1pPr>
            <a:lvl2pPr>
              <a:defRPr sz="1470">
                <a:solidFill>
                  <a:schemeClr val="bg1"/>
                </a:solidFill>
                <a:latin typeface="Courier New" panose="02070309020205020404" pitchFamily="49" charset="0"/>
                <a:cs typeface="Courier New" panose="02070309020205020404" pitchFamily="49" charset="0"/>
              </a:defRPr>
            </a:lvl2pPr>
            <a:lvl3pPr>
              <a:defRPr sz="1470">
                <a:solidFill>
                  <a:schemeClr val="bg1"/>
                </a:solidFill>
                <a:latin typeface="Courier New" panose="02070309020205020404" pitchFamily="49" charset="0"/>
                <a:cs typeface="Courier New" panose="02070309020205020404" pitchFamily="49" charset="0"/>
              </a:defRPr>
            </a:lvl3pPr>
            <a:lvl4pPr>
              <a:defRPr sz="1470">
                <a:solidFill>
                  <a:schemeClr val="bg1"/>
                </a:solidFill>
                <a:latin typeface="Courier New" panose="02070309020205020404" pitchFamily="49" charset="0"/>
                <a:cs typeface="Courier New" panose="02070309020205020404" pitchFamily="49" charset="0"/>
              </a:defRPr>
            </a:lvl4pPr>
            <a:lvl5pPr>
              <a:defRPr sz="1470">
                <a:solidFill>
                  <a:schemeClr val="bg1"/>
                </a:solidFill>
                <a:latin typeface="Courier New" panose="02070309020205020404" pitchFamily="49" charset="0"/>
                <a:cs typeface="Courier New" panose="02070309020205020404" pitchFamily="49" charset="0"/>
              </a:defRPr>
            </a:lvl5pPr>
          </a:lstStyle>
          <a:p>
            <a:pPr lvl="0"/>
            <a:r>
              <a:rPr lang="en-US" dirty="0"/>
              <a:t>2</a:t>
            </a:r>
          </a:p>
        </p:txBody>
      </p:sp>
    </p:spTree>
    <p:extLst>
      <p:ext uri="{BB962C8B-B14F-4D97-AF65-F5344CB8AC3E}">
        <p14:creationId xmlns:p14="http://schemas.microsoft.com/office/powerpoint/2010/main" val="192186965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4_Custom Layout">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2600FE13-2688-9F46-AD3C-14E107F60CB5}"/>
              </a:ext>
            </a:extLst>
          </p:cNvPr>
          <p:cNvSpPr>
            <a:spLocks noGrp="1"/>
          </p:cNvSpPr>
          <p:nvPr>
            <p:ph type="body" sz="quarter" idx="10" hasCustomPrompt="1"/>
          </p:nvPr>
        </p:nvSpPr>
        <p:spPr>
          <a:xfrm>
            <a:off x="742893" y="7065023"/>
            <a:ext cx="24143417" cy="6593227"/>
          </a:xfrm>
          <a:prstGeom prst="rect">
            <a:avLst/>
          </a:prstGeom>
        </p:spPr>
        <p:txBody>
          <a:bodyPr/>
          <a:lstStyle>
            <a:lvl1pPr algn="ctr">
              <a:defRPr sz="12600" b="1" i="0">
                <a:solidFill>
                  <a:schemeClr val="bg1"/>
                </a:solidFill>
                <a:latin typeface="Arial Black" panose="020B0604020202020204" pitchFamily="34" charset="0"/>
                <a:cs typeface="Arial Black" panose="020B0604020202020204" pitchFamily="34" charset="0"/>
              </a:defRPr>
            </a:lvl1pPr>
            <a:lvl2pPr>
              <a:defRPr sz="13860" b="1" i="0">
                <a:solidFill>
                  <a:schemeClr val="bg1"/>
                </a:solidFill>
                <a:latin typeface="Arial Black" panose="020B0604020202020204" pitchFamily="34" charset="0"/>
                <a:cs typeface="Arial Black" panose="020B0604020202020204" pitchFamily="34" charset="0"/>
              </a:defRPr>
            </a:lvl2pPr>
            <a:lvl3pPr>
              <a:defRPr sz="13860" b="1" i="0">
                <a:solidFill>
                  <a:schemeClr val="bg1"/>
                </a:solidFill>
                <a:latin typeface="Arial Black" panose="020B0604020202020204" pitchFamily="34" charset="0"/>
                <a:cs typeface="Arial Black" panose="020B0604020202020204" pitchFamily="34" charset="0"/>
              </a:defRPr>
            </a:lvl3pPr>
            <a:lvl4pPr>
              <a:defRPr sz="13860" b="1" i="0">
                <a:solidFill>
                  <a:schemeClr val="bg1"/>
                </a:solidFill>
                <a:latin typeface="Arial Black" panose="020B0604020202020204" pitchFamily="34" charset="0"/>
                <a:cs typeface="Arial Black" panose="020B0604020202020204" pitchFamily="34" charset="0"/>
              </a:defRPr>
            </a:lvl4pPr>
            <a:lvl5pPr>
              <a:defRPr sz="13860" b="1" i="0">
                <a:solidFill>
                  <a:schemeClr val="bg1"/>
                </a:solidFill>
                <a:latin typeface="Arial Black" panose="020B0604020202020204" pitchFamily="34" charset="0"/>
                <a:cs typeface="Arial Black" panose="020B0604020202020204" pitchFamily="34" charset="0"/>
              </a:defRPr>
            </a:lvl5pPr>
          </a:lstStyle>
          <a:p>
            <a:pPr lvl="0"/>
            <a:r>
              <a:rPr lang="en-US" dirty="0"/>
              <a:t>CLOSER</a:t>
            </a:r>
            <a:br>
              <a:rPr lang="en-US" dirty="0"/>
            </a:br>
            <a:r>
              <a:rPr lang="en-US" dirty="0"/>
              <a:t>HERE</a:t>
            </a:r>
          </a:p>
        </p:txBody>
      </p:sp>
      <p:pic>
        <p:nvPicPr>
          <p:cNvPr id="7" name="Picture 6">
            <a:extLst>
              <a:ext uri="{FF2B5EF4-FFF2-40B4-BE49-F238E27FC236}">
                <a16:creationId xmlns:a16="http://schemas.microsoft.com/office/drawing/2014/main" id="{00FE3963-72E0-EE44-8A67-34A2D0749968}"/>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9397204" y="13658248"/>
            <a:ext cx="6808792" cy="6202627"/>
          </a:xfrm>
          <a:prstGeom prst="rect">
            <a:avLst/>
          </a:prstGeom>
        </p:spPr>
      </p:pic>
    </p:spTree>
    <p:extLst>
      <p:ext uri="{BB962C8B-B14F-4D97-AF65-F5344CB8AC3E}">
        <p14:creationId xmlns:p14="http://schemas.microsoft.com/office/powerpoint/2010/main" val="60275069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760220" y="5355167"/>
            <a:ext cx="10881360" cy="1276392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12961620" y="5355167"/>
            <a:ext cx="10881360" cy="1276392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F5531F46-0F79-4522-9188-9568C60CBD3C}" type="datetimeFigureOut">
              <a:rPr lang="en-US" smtClean="0"/>
              <a:t>11/27/2023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5A4552-BAD2-4992-BFCF-5AF54D0C202A}" type="slidenum">
              <a:rPr lang="en-US" smtClean="0"/>
              <a:t>‹#›</a:t>
            </a:fld>
            <a:endParaRPr lang="en-US"/>
          </a:p>
        </p:txBody>
      </p:sp>
    </p:spTree>
    <p:extLst>
      <p:ext uri="{BB962C8B-B14F-4D97-AF65-F5344CB8AC3E}">
        <p14:creationId xmlns:p14="http://schemas.microsoft.com/office/powerpoint/2010/main" val="106598386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763555" y="1071038"/>
            <a:ext cx="22082760" cy="3888318"/>
          </a:xfrm>
        </p:spPr>
        <p:txBody>
          <a:bodyPr/>
          <a:lstStyle/>
          <a:p>
            <a:r>
              <a:rPr lang="en-US"/>
              <a:t>Click to edit Master title style</a:t>
            </a:r>
            <a:endParaRPr lang="en-US" dirty="0"/>
          </a:p>
        </p:txBody>
      </p:sp>
      <p:sp>
        <p:nvSpPr>
          <p:cNvPr id="3" name="Text Placeholder 2"/>
          <p:cNvSpPr>
            <a:spLocks noGrp="1"/>
          </p:cNvSpPr>
          <p:nvPr>
            <p:ph type="body" idx="1"/>
          </p:nvPr>
        </p:nvSpPr>
        <p:spPr>
          <a:xfrm>
            <a:off x="1763558" y="4931411"/>
            <a:ext cx="10831352" cy="2416809"/>
          </a:xfrm>
        </p:spPr>
        <p:txBody>
          <a:bodyPr anchor="b"/>
          <a:lstStyle>
            <a:lvl1pPr marL="0" indent="0">
              <a:buNone/>
              <a:defRPr sz="6720" b="1"/>
            </a:lvl1pPr>
            <a:lvl2pPr marL="1280160" indent="0">
              <a:buNone/>
              <a:defRPr sz="5600" b="1"/>
            </a:lvl2pPr>
            <a:lvl3pPr marL="2560320" indent="0">
              <a:buNone/>
              <a:defRPr sz="5040" b="1"/>
            </a:lvl3pPr>
            <a:lvl4pPr marL="3840480" indent="0">
              <a:buNone/>
              <a:defRPr sz="4480" b="1"/>
            </a:lvl4pPr>
            <a:lvl5pPr marL="5120640" indent="0">
              <a:buNone/>
              <a:defRPr sz="4480" b="1"/>
            </a:lvl5pPr>
            <a:lvl6pPr marL="6400800" indent="0">
              <a:buNone/>
              <a:defRPr sz="4480" b="1"/>
            </a:lvl6pPr>
            <a:lvl7pPr marL="7680960" indent="0">
              <a:buNone/>
              <a:defRPr sz="4480" b="1"/>
            </a:lvl7pPr>
            <a:lvl8pPr marL="8961120" indent="0">
              <a:buNone/>
              <a:defRPr sz="4480" b="1"/>
            </a:lvl8pPr>
            <a:lvl9pPr marL="10241280" indent="0">
              <a:buNone/>
              <a:defRPr sz="4480" b="1"/>
            </a:lvl9pPr>
          </a:lstStyle>
          <a:p>
            <a:pPr lvl="0"/>
            <a:r>
              <a:rPr lang="en-US"/>
              <a:t>Edit Master text styles</a:t>
            </a:r>
          </a:p>
        </p:txBody>
      </p:sp>
      <p:sp>
        <p:nvSpPr>
          <p:cNvPr id="4" name="Content Placeholder 3"/>
          <p:cNvSpPr>
            <a:spLocks noGrp="1"/>
          </p:cNvSpPr>
          <p:nvPr>
            <p:ph sz="half" idx="2"/>
          </p:nvPr>
        </p:nvSpPr>
        <p:spPr>
          <a:xfrm>
            <a:off x="1763558" y="7348220"/>
            <a:ext cx="10831352" cy="1080812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12961621" y="4931411"/>
            <a:ext cx="10884695" cy="2416809"/>
          </a:xfrm>
        </p:spPr>
        <p:txBody>
          <a:bodyPr anchor="b"/>
          <a:lstStyle>
            <a:lvl1pPr marL="0" indent="0">
              <a:buNone/>
              <a:defRPr sz="6720" b="1"/>
            </a:lvl1pPr>
            <a:lvl2pPr marL="1280160" indent="0">
              <a:buNone/>
              <a:defRPr sz="5600" b="1"/>
            </a:lvl2pPr>
            <a:lvl3pPr marL="2560320" indent="0">
              <a:buNone/>
              <a:defRPr sz="5040" b="1"/>
            </a:lvl3pPr>
            <a:lvl4pPr marL="3840480" indent="0">
              <a:buNone/>
              <a:defRPr sz="4480" b="1"/>
            </a:lvl4pPr>
            <a:lvl5pPr marL="5120640" indent="0">
              <a:buNone/>
              <a:defRPr sz="4480" b="1"/>
            </a:lvl5pPr>
            <a:lvl6pPr marL="6400800" indent="0">
              <a:buNone/>
              <a:defRPr sz="4480" b="1"/>
            </a:lvl6pPr>
            <a:lvl7pPr marL="7680960" indent="0">
              <a:buNone/>
              <a:defRPr sz="4480" b="1"/>
            </a:lvl7pPr>
            <a:lvl8pPr marL="8961120" indent="0">
              <a:buNone/>
              <a:defRPr sz="4480" b="1"/>
            </a:lvl8pPr>
            <a:lvl9pPr marL="10241280" indent="0">
              <a:buNone/>
              <a:defRPr sz="4480" b="1"/>
            </a:lvl9pPr>
          </a:lstStyle>
          <a:p>
            <a:pPr lvl="0"/>
            <a:r>
              <a:rPr lang="en-US"/>
              <a:t>Edit Master text styles</a:t>
            </a:r>
          </a:p>
        </p:txBody>
      </p:sp>
      <p:sp>
        <p:nvSpPr>
          <p:cNvPr id="6" name="Content Placeholder 5"/>
          <p:cNvSpPr>
            <a:spLocks noGrp="1"/>
          </p:cNvSpPr>
          <p:nvPr>
            <p:ph sz="quarter" idx="4"/>
          </p:nvPr>
        </p:nvSpPr>
        <p:spPr>
          <a:xfrm>
            <a:off x="12961621" y="7348220"/>
            <a:ext cx="10884695" cy="1080812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F5531F46-0F79-4522-9188-9568C60CBD3C}" type="datetimeFigureOut">
              <a:rPr lang="en-US" smtClean="0"/>
              <a:t>11/27/2023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5A4552-BAD2-4992-BFCF-5AF54D0C202A}" type="slidenum">
              <a:rPr lang="en-US" smtClean="0"/>
              <a:t>‹#›</a:t>
            </a:fld>
            <a:endParaRPr lang="en-US"/>
          </a:p>
        </p:txBody>
      </p:sp>
    </p:spTree>
    <p:extLst>
      <p:ext uri="{BB962C8B-B14F-4D97-AF65-F5344CB8AC3E}">
        <p14:creationId xmlns:p14="http://schemas.microsoft.com/office/powerpoint/2010/main" val="415031275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F5531F46-0F79-4522-9188-9568C60CBD3C}" type="datetimeFigureOut">
              <a:rPr lang="en-US" smtClean="0"/>
              <a:t>11/27/2023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5A4552-BAD2-4992-BFCF-5AF54D0C202A}" type="slidenum">
              <a:rPr lang="en-US" smtClean="0"/>
              <a:t>‹#›</a:t>
            </a:fld>
            <a:endParaRPr lang="en-US"/>
          </a:p>
        </p:txBody>
      </p:sp>
    </p:spTree>
    <p:extLst>
      <p:ext uri="{BB962C8B-B14F-4D97-AF65-F5344CB8AC3E}">
        <p14:creationId xmlns:p14="http://schemas.microsoft.com/office/powerpoint/2010/main" val="170702403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5531F46-0F79-4522-9188-9568C60CBD3C}" type="datetimeFigureOut">
              <a:rPr lang="en-US" smtClean="0"/>
              <a:t>11/27/2023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5A4552-BAD2-4992-BFCF-5AF54D0C202A}" type="slidenum">
              <a:rPr lang="en-US" smtClean="0"/>
              <a:t>‹#›</a:t>
            </a:fld>
            <a:endParaRPr lang="en-US"/>
          </a:p>
        </p:txBody>
      </p:sp>
    </p:spTree>
    <p:extLst>
      <p:ext uri="{BB962C8B-B14F-4D97-AF65-F5344CB8AC3E}">
        <p14:creationId xmlns:p14="http://schemas.microsoft.com/office/powerpoint/2010/main" val="238978433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63555" y="1341120"/>
            <a:ext cx="8257698" cy="4693920"/>
          </a:xfrm>
        </p:spPr>
        <p:txBody>
          <a:bodyPr anchor="b"/>
          <a:lstStyle>
            <a:lvl1pPr>
              <a:defRPr sz="8960"/>
            </a:lvl1pPr>
          </a:lstStyle>
          <a:p>
            <a:r>
              <a:rPr lang="en-US"/>
              <a:t>Click to edit Master title style</a:t>
            </a:r>
            <a:endParaRPr lang="en-US" dirty="0"/>
          </a:p>
        </p:txBody>
      </p:sp>
      <p:sp>
        <p:nvSpPr>
          <p:cNvPr id="3" name="Content Placeholder 2"/>
          <p:cNvSpPr>
            <a:spLocks noGrp="1"/>
          </p:cNvSpPr>
          <p:nvPr>
            <p:ph idx="1"/>
          </p:nvPr>
        </p:nvSpPr>
        <p:spPr>
          <a:xfrm>
            <a:off x="10884695" y="2896451"/>
            <a:ext cx="12961620" cy="14295967"/>
          </a:xfrm>
        </p:spPr>
        <p:txBody>
          <a:bodyPr/>
          <a:lstStyle>
            <a:lvl1pPr>
              <a:defRPr sz="8960"/>
            </a:lvl1pPr>
            <a:lvl2pPr>
              <a:defRPr sz="7840"/>
            </a:lvl2pPr>
            <a:lvl3pPr>
              <a:defRPr sz="6720"/>
            </a:lvl3pPr>
            <a:lvl4pPr>
              <a:defRPr sz="5600"/>
            </a:lvl4pPr>
            <a:lvl5pPr>
              <a:defRPr sz="5600"/>
            </a:lvl5pPr>
            <a:lvl6pPr>
              <a:defRPr sz="5600"/>
            </a:lvl6pPr>
            <a:lvl7pPr>
              <a:defRPr sz="5600"/>
            </a:lvl7pPr>
            <a:lvl8pPr>
              <a:defRPr sz="5600"/>
            </a:lvl8pPr>
            <a:lvl9pPr>
              <a:defRPr sz="5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763555" y="6035040"/>
            <a:ext cx="8257698" cy="11180658"/>
          </a:xfrm>
        </p:spPr>
        <p:txBody>
          <a:bodyPr/>
          <a:lstStyle>
            <a:lvl1pPr marL="0" indent="0">
              <a:buNone/>
              <a:defRPr sz="4480"/>
            </a:lvl1pPr>
            <a:lvl2pPr marL="1280160" indent="0">
              <a:buNone/>
              <a:defRPr sz="3920"/>
            </a:lvl2pPr>
            <a:lvl3pPr marL="2560320" indent="0">
              <a:buNone/>
              <a:defRPr sz="3360"/>
            </a:lvl3pPr>
            <a:lvl4pPr marL="3840480" indent="0">
              <a:buNone/>
              <a:defRPr sz="2800"/>
            </a:lvl4pPr>
            <a:lvl5pPr marL="5120640" indent="0">
              <a:buNone/>
              <a:defRPr sz="2800"/>
            </a:lvl5pPr>
            <a:lvl6pPr marL="6400800" indent="0">
              <a:buNone/>
              <a:defRPr sz="2800"/>
            </a:lvl6pPr>
            <a:lvl7pPr marL="7680960" indent="0">
              <a:buNone/>
              <a:defRPr sz="2800"/>
            </a:lvl7pPr>
            <a:lvl8pPr marL="8961120" indent="0">
              <a:buNone/>
              <a:defRPr sz="2800"/>
            </a:lvl8pPr>
            <a:lvl9pPr marL="10241280" indent="0">
              <a:buNone/>
              <a:defRPr sz="2800"/>
            </a:lvl9pPr>
          </a:lstStyle>
          <a:p>
            <a:pPr lvl="0"/>
            <a:r>
              <a:rPr lang="en-US"/>
              <a:t>Edit Master text styles</a:t>
            </a:r>
          </a:p>
        </p:txBody>
      </p:sp>
      <p:sp>
        <p:nvSpPr>
          <p:cNvPr id="5" name="Date Placeholder 4"/>
          <p:cNvSpPr>
            <a:spLocks noGrp="1"/>
          </p:cNvSpPr>
          <p:nvPr>
            <p:ph type="dt" sz="half" idx="10"/>
          </p:nvPr>
        </p:nvSpPr>
        <p:spPr/>
        <p:txBody>
          <a:bodyPr/>
          <a:lstStyle/>
          <a:p>
            <a:fld id="{F5531F46-0F79-4522-9188-9568C60CBD3C}" type="datetimeFigureOut">
              <a:rPr lang="en-US" smtClean="0"/>
              <a:t>11/27/2023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5A4552-BAD2-4992-BFCF-5AF54D0C202A}" type="slidenum">
              <a:rPr lang="en-US" smtClean="0"/>
              <a:t>‹#›</a:t>
            </a:fld>
            <a:endParaRPr lang="en-US"/>
          </a:p>
        </p:txBody>
      </p:sp>
    </p:spTree>
    <p:extLst>
      <p:ext uri="{BB962C8B-B14F-4D97-AF65-F5344CB8AC3E}">
        <p14:creationId xmlns:p14="http://schemas.microsoft.com/office/powerpoint/2010/main" val="311179228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63555" y="1341120"/>
            <a:ext cx="8257698" cy="4693920"/>
          </a:xfrm>
        </p:spPr>
        <p:txBody>
          <a:bodyPr anchor="b"/>
          <a:lstStyle>
            <a:lvl1pPr>
              <a:defRPr sz="8960"/>
            </a:lvl1pPr>
          </a:lstStyle>
          <a:p>
            <a:r>
              <a:rPr lang="en-US"/>
              <a:t>Click to edit Master title style</a:t>
            </a:r>
            <a:endParaRPr lang="en-US" dirty="0"/>
          </a:p>
        </p:txBody>
      </p:sp>
      <p:sp>
        <p:nvSpPr>
          <p:cNvPr id="3" name="Picture Placeholder 2"/>
          <p:cNvSpPr>
            <a:spLocks noGrp="1" noChangeAspect="1"/>
          </p:cNvSpPr>
          <p:nvPr>
            <p:ph type="pic" idx="1"/>
          </p:nvPr>
        </p:nvSpPr>
        <p:spPr>
          <a:xfrm>
            <a:off x="10884695" y="2896451"/>
            <a:ext cx="12961620" cy="14295967"/>
          </a:xfrm>
        </p:spPr>
        <p:txBody>
          <a:bodyPr anchor="t"/>
          <a:lstStyle>
            <a:lvl1pPr marL="0" indent="0">
              <a:buNone/>
              <a:defRPr sz="8960"/>
            </a:lvl1pPr>
            <a:lvl2pPr marL="1280160" indent="0">
              <a:buNone/>
              <a:defRPr sz="7840"/>
            </a:lvl2pPr>
            <a:lvl3pPr marL="2560320" indent="0">
              <a:buNone/>
              <a:defRPr sz="6720"/>
            </a:lvl3pPr>
            <a:lvl4pPr marL="3840480" indent="0">
              <a:buNone/>
              <a:defRPr sz="5600"/>
            </a:lvl4pPr>
            <a:lvl5pPr marL="5120640" indent="0">
              <a:buNone/>
              <a:defRPr sz="5600"/>
            </a:lvl5pPr>
            <a:lvl6pPr marL="6400800" indent="0">
              <a:buNone/>
              <a:defRPr sz="5600"/>
            </a:lvl6pPr>
            <a:lvl7pPr marL="7680960" indent="0">
              <a:buNone/>
              <a:defRPr sz="5600"/>
            </a:lvl7pPr>
            <a:lvl8pPr marL="8961120" indent="0">
              <a:buNone/>
              <a:defRPr sz="5600"/>
            </a:lvl8pPr>
            <a:lvl9pPr marL="10241280" indent="0">
              <a:buNone/>
              <a:defRPr sz="5600"/>
            </a:lvl9pPr>
          </a:lstStyle>
          <a:p>
            <a:r>
              <a:rPr lang="en-US"/>
              <a:t>Click icon to add picture</a:t>
            </a:r>
            <a:endParaRPr lang="en-US" dirty="0"/>
          </a:p>
        </p:txBody>
      </p:sp>
      <p:sp>
        <p:nvSpPr>
          <p:cNvPr id="4" name="Text Placeholder 3"/>
          <p:cNvSpPr>
            <a:spLocks noGrp="1"/>
          </p:cNvSpPr>
          <p:nvPr>
            <p:ph type="body" sz="half" idx="2"/>
          </p:nvPr>
        </p:nvSpPr>
        <p:spPr>
          <a:xfrm>
            <a:off x="1763555" y="6035040"/>
            <a:ext cx="8257698" cy="11180658"/>
          </a:xfrm>
        </p:spPr>
        <p:txBody>
          <a:bodyPr/>
          <a:lstStyle>
            <a:lvl1pPr marL="0" indent="0">
              <a:buNone/>
              <a:defRPr sz="4480"/>
            </a:lvl1pPr>
            <a:lvl2pPr marL="1280160" indent="0">
              <a:buNone/>
              <a:defRPr sz="3920"/>
            </a:lvl2pPr>
            <a:lvl3pPr marL="2560320" indent="0">
              <a:buNone/>
              <a:defRPr sz="3360"/>
            </a:lvl3pPr>
            <a:lvl4pPr marL="3840480" indent="0">
              <a:buNone/>
              <a:defRPr sz="2800"/>
            </a:lvl4pPr>
            <a:lvl5pPr marL="5120640" indent="0">
              <a:buNone/>
              <a:defRPr sz="2800"/>
            </a:lvl5pPr>
            <a:lvl6pPr marL="6400800" indent="0">
              <a:buNone/>
              <a:defRPr sz="2800"/>
            </a:lvl6pPr>
            <a:lvl7pPr marL="7680960" indent="0">
              <a:buNone/>
              <a:defRPr sz="2800"/>
            </a:lvl7pPr>
            <a:lvl8pPr marL="8961120" indent="0">
              <a:buNone/>
              <a:defRPr sz="2800"/>
            </a:lvl8pPr>
            <a:lvl9pPr marL="10241280" indent="0">
              <a:buNone/>
              <a:defRPr sz="2800"/>
            </a:lvl9pPr>
          </a:lstStyle>
          <a:p>
            <a:pPr lvl="0"/>
            <a:r>
              <a:rPr lang="en-US"/>
              <a:t>Edit Master text styles</a:t>
            </a:r>
          </a:p>
        </p:txBody>
      </p:sp>
      <p:sp>
        <p:nvSpPr>
          <p:cNvPr id="5" name="Date Placeholder 4"/>
          <p:cNvSpPr>
            <a:spLocks noGrp="1"/>
          </p:cNvSpPr>
          <p:nvPr>
            <p:ph type="dt" sz="half" idx="10"/>
          </p:nvPr>
        </p:nvSpPr>
        <p:spPr/>
        <p:txBody>
          <a:bodyPr/>
          <a:lstStyle/>
          <a:p>
            <a:fld id="{F5531F46-0F79-4522-9188-9568C60CBD3C}" type="datetimeFigureOut">
              <a:rPr lang="en-US" smtClean="0"/>
              <a:t>11/27/2023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5A4552-BAD2-4992-BFCF-5AF54D0C202A}" type="slidenum">
              <a:rPr lang="en-US" smtClean="0"/>
              <a:t>‹#›</a:t>
            </a:fld>
            <a:endParaRPr lang="en-US"/>
          </a:p>
        </p:txBody>
      </p:sp>
    </p:spTree>
    <p:extLst>
      <p:ext uri="{BB962C8B-B14F-4D97-AF65-F5344CB8AC3E}">
        <p14:creationId xmlns:p14="http://schemas.microsoft.com/office/powerpoint/2010/main" val="384199410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18" Type="http://schemas.openxmlformats.org/officeDocument/2006/relationships/slideLayout" Target="../slideLayouts/slideLayout29.xml"/><Relationship Id="rId3" Type="http://schemas.openxmlformats.org/officeDocument/2006/relationships/slideLayout" Target="../slideLayouts/slideLayout14.xml"/><Relationship Id="rId21" Type="http://schemas.openxmlformats.org/officeDocument/2006/relationships/theme" Target="../theme/theme2.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slideLayout" Target="../slideLayouts/slideLayout28.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20" Type="http://schemas.openxmlformats.org/officeDocument/2006/relationships/slideLayout" Target="../slideLayouts/slideLayout31.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10" Type="http://schemas.openxmlformats.org/officeDocument/2006/relationships/slideLayout" Target="../slideLayouts/slideLayout21.xml"/><Relationship Id="rId19" Type="http://schemas.openxmlformats.org/officeDocument/2006/relationships/slideLayout" Target="../slideLayouts/slideLayout30.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760220" y="1071038"/>
            <a:ext cx="22082760" cy="3888318"/>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760220" y="5355167"/>
            <a:ext cx="22082760" cy="12763925"/>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760220" y="18645298"/>
            <a:ext cx="5760720" cy="1071033"/>
          </a:xfrm>
          <a:prstGeom prst="rect">
            <a:avLst/>
          </a:prstGeom>
        </p:spPr>
        <p:txBody>
          <a:bodyPr vert="horz" lIns="91440" tIns="45720" rIns="91440" bIns="45720" rtlCol="0" anchor="ctr"/>
          <a:lstStyle>
            <a:lvl1pPr algn="l">
              <a:defRPr sz="3360">
                <a:solidFill>
                  <a:schemeClr val="tx1">
                    <a:tint val="75000"/>
                  </a:schemeClr>
                </a:solidFill>
              </a:defRPr>
            </a:lvl1pPr>
          </a:lstStyle>
          <a:p>
            <a:fld id="{F5531F46-0F79-4522-9188-9568C60CBD3C}" type="datetimeFigureOut">
              <a:rPr lang="en-US" smtClean="0"/>
              <a:t>11/27/2023</a:t>
            </a:fld>
            <a:endParaRPr lang="en-US"/>
          </a:p>
        </p:txBody>
      </p:sp>
      <p:sp>
        <p:nvSpPr>
          <p:cNvPr id="5" name="Footer Placeholder 4"/>
          <p:cNvSpPr>
            <a:spLocks noGrp="1"/>
          </p:cNvSpPr>
          <p:nvPr>
            <p:ph type="ftr" sz="quarter" idx="3"/>
          </p:nvPr>
        </p:nvSpPr>
        <p:spPr>
          <a:xfrm>
            <a:off x="8481060" y="18645298"/>
            <a:ext cx="8641080" cy="1071033"/>
          </a:xfrm>
          <a:prstGeom prst="rect">
            <a:avLst/>
          </a:prstGeom>
        </p:spPr>
        <p:txBody>
          <a:bodyPr vert="horz" lIns="91440" tIns="45720" rIns="91440" bIns="45720" rtlCol="0" anchor="ctr"/>
          <a:lstStyle>
            <a:lvl1pPr algn="ctr">
              <a:defRPr sz="336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18082260" y="18645298"/>
            <a:ext cx="5760720" cy="1071033"/>
          </a:xfrm>
          <a:prstGeom prst="rect">
            <a:avLst/>
          </a:prstGeom>
        </p:spPr>
        <p:txBody>
          <a:bodyPr vert="horz" lIns="91440" tIns="45720" rIns="91440" bIns="45720" rtlCol="0" anchor="ctr"/>
          <a:lstStyle>
            <a:lvl1pPr algn="r">
              <a:defRPr sz="3360">
                <a:solidFill>
                  <a:schemeClr val="tx1">
                    <a:tint val="75000"/>
                  </a:schemeClr>
                </a:solidFill>
              </a:defRPr>
            </a:lvl1pPr>
          </a:lstStyle>
          <a:p>
            <a:fld id="{505A4552-BAD2-4992-BFCF-5AF54D0C202A}" type="slidenum">
              <a:rPr lang="en-US" smtClean="0"/>
              <a:t>‹#›</a:t>
            </a:fld>
            <a:endParaRPr lang="en-US"/>
          </a:p>
        </p:txBody>
      </p:sp>
    </p:spTree>
    <p:extLst>
      <p:ext uri="{BB962C8B-B14F-4D97-AF65-F5344CB8AC3E}">
        <p14:creationId xmlns:p14="http://schemas.microsoft.com/office/powerpoint/2010/main" val="309894614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2560320" rtl="0" eaLnBrk="1" latinLnBrk="0" hangingPunct="1">
        <a:lnSpc>
          <a:spcPct val="90000"/>
        </a:lnSpc>
        <a:spcBef>
          <a:spcPct val="0"/>
        </a:spcBef>
        <a:buNone/>
        <a:defRPr sz="12320" kern="1200">
          <a:solidFill>
            <a:schemeClr val="tx1"/>
          </a:solidFill>
          <a:latin typeface="+mj-lt"/>
          <a:ea typeface="+mj-ea"/>
          <a:cs typeface="+mj-cs"/>
        </a:defRPr>
      </a:lvl1pPr>
    </p:titleStyle>
    <p:bodyStyle>
      <a:lvl1pPr marL="640080" indent="-640080" algn="l" defTabSz="2560320" rtl="0" eaLnBrk="1" latinLnBrk="0" hangingPunct="1">
        <a:lnSpc>
          <a:spcPct val="90000"/>
        </a:lnSpc>
        <a:spcBef>
          <a:spcPts val="2800"/>
        </a:spcBef>
        <a:buFont typeface="Arial" panose="020B0604020202020204" pitchFamily="34" charset="0"/>
        <a:buChar char="•"/>
        <a:defRPr sz="7840" kern="1200">
          <a:solidFill>
            <a:schemeClr val="tx1"/>
          </a:solidFill>
          <a:latin typeface="+mn-lt"/>
          <a:ea typeface="+mn-ea"/>
          <a:cs typeface="+mn-cs"/>
        </a:defRPr>
      </a:lvl1pPr>
      <a:lvl2pPr marL="1920240" indent="-640080" algn="l" defTabSz="2560320" rtl="0" eaLnBrk="1" latinLnBrk="0" hangingPunct="1">
        <a:lnSpc>
          <a:spcPct val="90000"/>
        </a:lnSpc>
        <a:spcBef>
          <a:spcPts val="1400"/>
        </a:spcBef>
        <a:buFont typeface="Arial" panose="020B0604020202020204" pitchFamily="34" charset="0"/>
        <a:buChar char="•"/>
        <a:defRPr sz="6720" kern="1200">
          <a:solidFill>
            <a:schemeClr val="tx1"/>
          </a:solidFill>
          <a:latin typeface="+mn-lt"/>
          <a:ea typeface="+mn-ea"/>
          <a:cs typeface="+mn-cs"/>
        </a:defRPr>
      </a:lvl2pPr>
      <a:lvl3pPr marL="3200400" indent="-640080" algn="l" defTabSz="2560320" rtl="0" eaLnBrk="1" latinLnBrk="0" hangingPunct="1">
        <a:lnSpc>
          <a:spcPct val="90000"/>
        </a:lnSpc>
        <a:spcBef>
          <a:spcPts val="1400"/>
        </a:spcBef>
        <a:buFont typeface="Arial" panose="020B0604020202020204" pitchFamily="34" charset="0"/>
        <a:buChar char="•"/>
        <a:defRPr sz="5600" kern="1200">
          <a:solidFill>
            <a:schemeClr val="tx1"/>
          </a:solidFill>
          <a:latin typeface="+mn-lt"/>
          <a:ea typeface="+mn-ea"/>
          <a:cs typeface="+mn-cs"/>
        </a:defRPr>
      </a:lvl3pPr>
      <a:lvl4pPr marL="4480560" indent="-640080" algn="l" defTabSz="2560320" rtl="0" eaLnBrk="1" latinLnBrk="0" hangingPunct="1">
        <a:lnSpc>
          <a:spcPct val="90000"/>
        </a:lnSpc>
        <a:spcBef>
          <a:spcPts val="1400"/>
        </a:spcBef>
        <a:buFont typeface="Arial" panose="020B0604020202020204" pitchFamily="34" charset="0"/>
        <a:buChar char="•"/>
        <a:defRPr sz="5040" kern="1200">
          <a:solidFill>
            <a:schemeClr val="tx1"/>
          </a:solidFill>
          <a:latin typeface="+mn-lt"/>
          <a:ea typeface="+mn-ea"/>
          <a:cs typeface="+mn-cs"/>
        </a:defRPr>
      </a:lvl4pPr>
      <a:lvl5pPr marL="5760720" indent="-640080" algn="l" defTabSz="2560320" rtl="0" eaLnBrk="1" latinLnBrk="0" hangingPunct="1">
        <a:lnSpc>
          <a:spcPct val="90000"/>
        </a:lnSpc>
        <a:spcBef>
          <a:spcPts val="1400"/>
        </a:spcBef>
        <a:buFont typeface="Arial" panose="020B0604020202020204" pitchFamily="34" charset="0"/>
        <a:buChar char="•"/>
        <a:defRPr sz="5040" kern="1200">
          <a:solidFill>
            <a:schemeClr val="tx1"/>
          </a:solidFill>
          <a:latin typeface="+mn-lt"/>
          <a:ea typeface="+mn-ea"/>
          <a:cs typeface="+mn-cs"/>
        </a:defRPr>
      </a:lvl5pPr>
      <a:lvl6pPr marL="7040880" indent="-640080" algn="l" defTabSz="2560320" rtl="0" eaLnBrk="1" latinLnBrk="0" hangingPunct="1">
        <a:lnSpc>
          <a:spcPct val="90000"/>
        </a:lnSpc>
        <a:spcBef>
          <a:spcPts val="1400"/>
        </a:spcBef>
        <a:buFont typeface="Arial" panose="020B0604020202020204" pitchFamily="34" charset="0"/>
        <a:buChar char="•"/>
        <a:defRPr sz="5040" kern="1200">
          <a:solidFill>
            <a:schemeClr val="tx1"/>
          </a:solidFill>
          <a:latin typeface="+mn-lt"/>
          <a:ea typeface="+mn-ea"/>
          <a:cs typeface="+mn-cs"/>
        </a:defRPr>
      </a:lvl6pPr>
      <a:lvl7pPr marL="8321040" indent="-640080" algn="l" defTabSz="2560320" rtl="0" eaLnBrk="1" latinLnBrk="0" hangingPunct="1">
        <a:lnSpc>
          <a:spcPct val="90000"/>
        </a:lnSpc>
        <a:spcBef>
          <a:spcPts val="1400"/>
        </a:spcBef>
        <a:buFont typeface="Arial" panose="020B0604020202020204" pitchFamily="34" charset="0"/>
        <a:buChar char="•"/>
        <a:defRPr sz="5040" kern="1200">
          <a:solidFill>
            <a:schemeClr val="tx1"/>
          </a:solidFill>
          <a:latin typeface="+mn-lt"/>
          <a:ea typeface="+mn-ea"/>
          <a:cs typeface="+mn-cs"/>
        </a:defRPr>
      </a:lvl7pPr>
      <a:lvl8pPr marL="9601200" indent="-640080" algn="l" defTabSz="2560320" rtl="0" eaLnBrk="1" latinLnBrk="0" hangingPunct="1">
        <a:lnSpc>
          <a:spcPct val="90000"/>
        </a:lnSpc>
        <a:spcBef>
          <a:spcPts val="1400"/>
        </a:spcBef>
        <a:buFont typeface="Arial" panose="020B0604020202020204" pitchFamily="34" charset="0"/>
        <a:buChar char="•"/>
        <a:defRPr sz="5040" kern="1200">
          <a:solidFill>
            <a:schemeClr val="tx1"/>
          </a:solidFill>
          <a:latin typeface="+mn-lt"/>
          <a:ea typeface="+mn-ea"/>
          <a:cs typeface="+mn-cs"/>
        </a:defRPr>
      </a:lvl8pPr>
      <a:lvl9pPr marL="10881360" indent="-640080" algn="l" defTabSz="2560320" rtl="0" eaLnBrk="1" latinLnBrk="0" hangingPunct="1">
        <a:lnSpc>
          <a:spcPct val="90000"/>
        </a:lnSpc>
        <a:spcBef>
          <a:spcPts val="1400"/>
        </a:spcBef>
        <a:buFont typeface="Arial" panose="020B0604020202020204" pitchFamily="34" charset="0"/>
        <a:buChar char="•"/>
        <a:defRPr sz="5040" kern="1200">
          <a:solidFill>
            <a:schemeClr val="tx1"/>
          </a:solidFill>
          <a:latin typeface="+mn-lt"/>
          <a:ea typeface="+mn-ea"/>
          <a:cs typeface="+mn-cs"/>
        </a:defRPr>
      </a:lvl9pPr>
    </p:bodyStyle>
    <p:otherStyle>
      <a:defPPr>
        <a:defRPr lang="en-US"/>
      </a:defPPr>
      <a:lvl1pPr marL="0" algn="l" defTabSz="2560320" rtl="0" eaLnBrk="1" latinLnBrk="0" hangingPunct="1">
        <a:defRPr sz="5040" kern="1200">
          <a:solidFill>
            <a:schemeClr val="tx1"/>
          </a:solidFill>
          <a:latin typeface="+mn-lt"/>
          <a:ea typeface="+mn-ea"/>
          <a:cs typeface="+mn-cs"/>
        </a:defRPr>
      </a:lvl1pPr>
      <a:lvl2pPr marL="1280160" algn="l" defTabSz="2560320" rtl="0" eaLnBrk="1" latinLnBrk="0" hangingPunct="1">
        <a:defRPr sz="5040" kern="1200">
          <a:solidFill>
            <a:schemeClr val="tx1"/>
          </a:solidFill>
          <a:latin typeface="+mn-lt"/>
          <a:ea typeface="+mn-ea"/>
          <a:cs typeface="+mn-cs"/>
        </a:defRPr>
      </a:lvl2pPr>
      <a:lvl3pPr marL="2560320" algn="l" defTabSz="2560320" rtl="0" eaLnBrk="1" latinLnBrk="0" hangingPunct="1">
        <a:defRPr sz="5040" kern="1200">
          <a:solidFill>
            <a:schemeClr val="tx1"/>
          </a:solidFill>
          <a:latin typeface="+mn-lt"/>
          <a:ea typeface="+mn-ea"/>
          <a:cs typeface="+mn-cs"/>
        </a:defRPr>
      </a:lvl3pPr>
      <a:lvl4pPr marL="3840480" algn="l" defTabSz="2560320" rtl="0" eaLnBrk="1" latinLnBrk="0" hangingPunct="1">
        <a:defRPr sz="5040" kern="1200">
          <a:solidFill>
            <a:schemeClr val="tx1"/>
          </a:solidFill>
          <a:latin typeface="+mn-lt"/>
          <a:ea typeface="+mn-ea"/>
          <a:cs typeface="+mn-cs"/>
        </a:defRPr>
      </a:lvl4pPr>
      <a:lvl5pPr marL="5120640" algn="l" defTabSz="2560320" rtl="0" eaLnBrk="1" latinLnBrk="0" hangingPunct="1">
        <a:defRPr sz="5040" kern="1200">
          <a:solidFill>
            <a:schemeClr val="tx1"/>
          </a:solidFill>
          <a:latin typeface="+mn-lt"/>
          <a:ea typeface="+mn-ea"/>
          <a:cs typeface="+mn-cs"/>
        </a:defRPr>
      </a:lvl5pPr>
      <a:lvl6pPr marL="6400800" algn="l" defTabSz="2560320" rtl="0" eaLnBrk="1" latinLnBrk="0" hangingPunct="1">
        <a:defRPr sz="5040" kern="1200">
          <a:solidFill>
            <a:schemeClr val="tx1"/>
          </a:solidFill>
          <a:latin typeface="+mn-lt"/>
          <a:ea typeface="+mn-ea"/>
          <a:cs typeface="+mn-cs"/>
        </a:defRPr>
      </a:lvl6pPr>
      <a:lvl7pPr marL="7680960" algn="l" defTabSz="2560320" rtl="0" eaLnBrk="1" latinLnBrk="0" hangingPunct="1">
        <a:defRPr sz="5040" kern="1200">
          <a:solidFill>
            <a:schemeClr val="tx1"/>
          </a:solidFill>
          <a:latin typeface="+mn-lt"/>
          <a:ea typeface="+mn-ea"/>
          <a:cs typeface="+mn-cs"/>
        </a:defRPr>
      </a:lvl7pPr>
      <a:lvl8pPr marL="8961120" algn="l" defTabSz="2560320" rtl="0" eaLnBrk="1" latinLnBrk="0" hangingPunct="1">
        <a:defRPr sz="5040" kern="1200">
          <a:solidFill>
            <a:schemeClr val="tx1"/>
          </a:solidFill>
          <a:latin typeface="+mn-lt"/>
          <a:ea typeface="+mn-ea"/>
          <a:cs typeface="+mn-cs"/>
        </a:defRPr>
      </a:lvl8pPr>
      <a:lvl9pPr marL="10241280" algn="l" defTabSz="2560320" rtl="0" eaLnBrk="1" latinLnBrk="0" hangingPunct="1">
        <a:defRPr sz="504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760220" y="1071041"/>
            <a:ext cx="22082760" cy="3888318"/>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1760220" y="5355167"/>
            <a:ext cx="22082760" cy="12763925"/>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477354686"/>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 id="2147483686" r:id="rId14"/>
    <p:sldLayoutId id="2147483687" r:id="rId15"/>
    <p:sldLayoutId id="2147483688" r:id="rId16"/>
    <p:sldLayoutId id="2147483689" r:id="rId17"/>
    <p:sldLayoutId id="2147483690" r:id="rId18"/>
    <p:sldLayoutId id="2147483691" r:id="rId19"/>
    <p:sldLayoutId id="2147483692" r:id="rId20"/>
  </p:sldLayoutIdLst>
  <p:txStyles>
    <p:titleStyle>
      <a:lvl1pPr algn="l" defTabSz="1920192" rtl="0" eaLnBrk="1" latinLnBrk="0" hangingPunct="1">
        <a:lnSpc>
          <a:spcPct val="90000"/>
        </a:lnSpc>
        <a:spcBef>
          <a:spcPct val="0"/>
        </a:spcBef>
        <a:buNone/>
        <a:defRPr sz="9240" b="1" i="0" kern="1200">
          <a:solidFill>
            <a:srgbClr val="21314D"/>
          </a:solidFill>
          <a:latin typeface="Arial" panose="020B0604020202020204" pitchFamily="34" charset="0"/>
          <a:ea typeface="Arial" panose="020B0604020202020204" pitchFamily="34" charset="0"/>
          <a:cs typeface="Arial" panose="020B0604020202020204" pitchFamily="34" charset="0"/>
        </a:defRPr>
      </a:lvl1pPr>
    </p:titleStyle>
    <p:bodyStyle>
      <a:lvl1pPr marL="480047" indent="-480047" algn="l" defTabSz="1920192" rtl="0" eaLnBrk="1" latinLnBrk="0" hangingPunct="1">
        <a:lnSpc>
          <a:spcPct val="90000"/>
        </a:lnSpc>
        <a:spcBef>
          <a:spcPts val="2100"/>
        </a:spcBef>
        <a:buClr>
          <a:schemeClr val="tx2"/>
        </a:buClr>
        <a:buFont typeface="Arial"/>
        <a:buChar char="•"/>
        <a:defRPr sz="5880" b="0" i="0" kern="1200">
          <a:solidFill>
            <a:schemeClr val="tx2"/>
          </a:solidFill>
          <a:latin typeface="Arial" panose="020B0604020202020204" pitchFamily="34" charset="0"/>
          <a:ea typeface="Arial" panose="020B0604020202020204" pitchFamily="34" charset="0"/>
          <a:cs typeface="Arial" panose="020B0604020202020204" pitchFamily="34" charset="0"/>
        </a:defRPr>
      </a:lvl1pPr>
      <a:lvl2pPr marL="1440144" indent="-480047" algn="l" defTabSz="1920192" rtl="0" eaLnBrk="1" latinLnBrk="0" hangingPunct="1">
        <a:lnSpc>
          <a:spcPct val="90000"/>
        </a:lnSpc>
        <a:spcBef>
          <a:spcPts val="1050"/>
        </a:spcBef>
        <a:buClr>
          <a:schemeClr val="tx2"/>
        </a:buClr>
        <a:buFont typeface="Arial"/>
        <a:buChar char="•"/>
        <a:defRPr sz="5040" b="0" i="0" kern="1200">
          <a:solidFill>
            <a:schemeClr val="tx2"/>
          </a:solidFill>
          <a:latin typeface="Arial" panose="020B0604020202020204" pitchFamily="34" charset="0"/>
          <a:ea typeface="Arial" panose="020B0604020202020204" pitchFamily="34" charset="0"/>
          <a:cs typeface="Arial" panose="020B0604020202020204" pitchFamily="34" charset="0"/>
        </a:defRPr>
      </a:lvl2pPr>
      <a:lvl3pPr marL="2400239" indent="-480047" algn="l" defTabSz="1920192" rtl="0" eaLnBrk="1" latinLnBrk="0" hangingPunct="1">
        <a:lnSpc>
          <a:spcPct val="90000"/>
        </a:lnSpc>
        <a:spcBef>
          <a:spcPts val="1050"/>
        </a:spcBef>
        <a:buClr>
          <a:schemeClr val="tx2"/>
        </a:buClr>
        <a:buFont typeface="Arial"/>
        <a:buChar char="•"/>
        <a:defRPr sz="4200" b="0" i="0" kern="1200">
          <a:solidFill>
            <a:schemeClr val="tx2"/>
          </a:solidFill>
          <a:latin typeface="Arial" panose="020B0604020202020204" pitchFamily="34" charset="0"/>
          <a:ea typeface="Arial" panose="020B0604020202020204" pitchFamily="34" charset="0"/>
          <a:cs typeface="Arial" panose="020B0604020202020204" pitchFamily="34" charset="0"/>
        </a:defRPr>
      </a:lvl3pPr>
      <a:lvl4pPr marL="3360336" indent="-480047" algn="l" defTabSz="1920192" rtl="0" eaLnBrk="1" latinLnBrk="0" hangingPunct="1">
        <a:lnSpc>
          <a:spcPct val="90000"/>
        </a:lnSpc>
        <a:spcBef>
          <a:spcPts val="1050"/>
        </a:spcBef>
        <a:buClr>
          <a:schemeClr val="tx2"/>
        </a:buClr>
        <a:buFont typeface="Arial"/>
        <a:buChar char="•"/>
        <a:defRPr sz="3780" b="0" i="0" kern="1200">
          <a:solidFill>
            <a:schemeClr val="tx2"/>
          </a:solidFill>
          <a:latin typeface="Arial" panose="020B0604020202020204" pitchFamily="34" charset="0"/>
          <a:ea typeface="Arial" panose="020B0604020202020204" pitchFamily="34" charset="0"/>
          <a:cs typeface="Arial" panose="020B0604020202020204" pitchFamily="34" charset="0"/>
        </a:defRPr>
      </a:lvl4pPr>
      <a:lvl5pPr marL="4320433" indent="-480047" algn="l" defTabSz="1920192" rtl="0" eaLnBrk="1" latinLnBrk="0" hangingPunct="1">
        <a:lnSpc>
          <a:spcPct val="90000"/>
        </a:lnSpc>
        <a:spcBef>
          <a:spcPts val="1050"/>
        </a:spcBef>
        <a:buClr>
          <a:schemeClr val="tx2"/>
        </a:buClr>
        <a:buFont typeface="Arial"/>
        <a:buChar char="•"/>
        <a:defRPr sz="3780" b="0" i="0" kern="1200">
          <a:solidFill>
            <a:schemeClr val="tx2"/>
          </a:solidFill>
          <a:latin typeface="Arial" panose="020B0604020202020204" pitchFamily="34" charset="0"/>
          <a:ea typeface="Arial" panose="020B0604020202020204" pitchFamily="34" charset="0"/>
          <a:cs typeface="Arial" panose="020B0604020202020204" pitchFamily="34" charset="0"/>
        </a:defRPr>
      </a:lvl5pPr>
      <a:lvl6pPr marL="5280528" indent="-480047" algn="l" defTabSz="1920192" rtl="0" eaLnBrk="1" latinLnBrk="0" hangingPunct="1">
        <a:lnSpc>
          <a:spcPct val="90000"/>
        </a:lnSpc>
        <a:spcBef>
          <a:spcPts val="1050"/>
        </a:spcBef>
        <a:buFont typeface="Arial"/>
        <a:buChar char="•"/>
        <a:defRPr sz="3780" kern="1200">
          <a:solidFill>
            <a:schemeClr val="tx1"/>
          </a:solidFill>
          <a:latin typeface="+mn-lt"/>
          <a:ea typeface="+mn-ea"/>
          <a:cs typeface="+mn-cs"/>
        </a:defRPr>
      </a:lvl6pPr>
      <a:lvl7pPr marL="6240625" indent="-480047" algn="l" defTabSz="1920192" rtl="0" eaLnBrk="1" latinLnBrk="0" hangingPunct="1">
        <a:lnSpc>
          <a:spcPct val="90000"/>
        </a:lnSpc>
        <a:spcBef>
          <a:spcPts val="1050"/>
        </a:spcBef>
        <a:buFont typeface="Arial"/>
        <a:buChar char="•"/>
        <a:defRPr sz="3780" kern="1200">
          <a:solidFill>
            <a:schemeClr val="tx1"/>
          </a:solidFill>
          <a:latin typeface="+mn-lt"/>
          <a:ea typeface="+mn-ea"/>
          <a:cs typeface="+mn-cs"/>
        </a:defRPr>
      </a:lvl7pPr>
      <a:lvl8pPr marL="7200719" indent="-480047" algn="l" defTabSz="1920192" rtl="0" eaLnBrk="1" latinLnBrk="0" hangingPunct="1">
        <a:lnSpc>
          <a:spcPct val="90000"/>
        </a:lnSpc>
        <a:spcBef>
          <a:spcPts val="1050"/>
        </a:spcBef>
        <a:buFont typeface="Arial"/>
        <a:buChar char="•"/>
        <a:defRPr sz="3780" kern="1200">
          <a:solidFill>
            <a:schemeClr val="tx1"/>
          </a:solidFill>
          <a:latin typeface="+mn-lt"/>
          <a:ea typeface="+mn-ea"/>
          <a:cs typeface="+mn-cs"/>
        </a:defRPr>
      </a:lvl8pPr>
      <a:lvl9pPr marL="8160816" indent="-480047" algn="l" defTabSz="1920192" rtl="0" eaLnBrk="1" latinLnBrk="0" hangingPunct="1">
        <a:lnSpc>
          <a:spcPct val="90000"/>
        </a:lnSpc>
        <a:spcBef>
          <a:spcPts val="1050"/>
        </a:spcBef>
        <a:buFont typeface="Arial"/>
        <a:buChar char="•"/>
        <a:defRPr sz="3780" kern="1200">
          <a:solidFill>
            <a:schemeClr val="tx1"/>
          </a:solidFill>
          <a:latin typeface="+mn-lt"/>
          <a:ea typeface="+mn-ea"/>
          <a:cs typeface="+mn-cs"/>
        </a:defRPr>
      </a:lvl9pPr>
    </p:bodyStyle>
    <p:otherStyle>
      <a:defPPr>
        <a:defRPr lang="en-US"/>
      </a:defPPr>
      <a:lvl1pPr marL="0" algn="l" defTabSz="1920192" rtl="0" eaLnBrk="1" latinLnBrk="0" hangingPunct="1">
        <a:defRPr sz="3780" kern="1200">
          <a:solidFill>
            <a:schemeClr val="tx1"/>
          </a:solidFill>
          <a:latin typeface="+mn-lt"/>
          <a:ea typeface="+mn-ea"/>
          <a:cs typeface="+mn-cs"/>
        </a:defRPr>
      </a:lvl1pPr>
      <a:lvl2pPr marL="960097" algn="l" defTabSz="1920192" rtl="0" eaLnBrk="1" latinLnBrk="0" hangingPunct="1">
        <a:defRPr sz="3780" kern="1200">
          <a:solidFill>
            <a:schemeClr val="tx1"/>
          </a:solidFill>
          <a:latin typeface="+mn-lt"/>
          <a:ea typeface="+mn-ea"/>
          <a:cs typeface="+mn-cs"/>
        </a:defRPr>
      </a:lvl2pPr>
      <a:lvl3pPr marL="1920192" algn="l" defTabSz="1920192" rtl="0" eaLnBrk="1" latinLnBrk="0" hangingPunct="1">
        <a:defRPr sz="3780" kern="1200">
          <a:solidFill>
            <a:schemeClr val="tx1"/>
          </a:solidFill>
          <a:latin typeface="+mn-lt"/>
          <a:ea typeface="+mn-ea"/>
          <a:cs typeface="+mn-cs"/>
        </a:defRPr>
      </a:lvl3pPr>
      <a:lvl4pPr marL="2880289" algn="l" defTabSz="1920192" rtl="0" eaLnBrk="1" latinLnBrk="0" hangingPunct="1">
        <a:defRPr sz="3780" kern="1200">
          <a:solidFill>
            <a:schemeClr val="tx1"/>
          </a:solidFill>
          <a:latin typeface="+mn-lt"/>
          <a:ea typeface="+mn-ea"/>
          <a:cs typeface="+mn-cs"/>
        </a:defRPr>
      </a:lvl4pPr>
      <a:lvl5pPr marL="3840383" algn="l" defTabSz="1920192" rtl="0" eaLnBrk="1" latinLnBrk="0" hangingPunct="1">
        <a:defRPr sz="3780" kern="1200">
          <a:solidFill>
            <a:schemeClr val="tx1"/>
          </a:solidFill>
          <a:latin typeface="+mn-lt"/>
          <a:ea typeface="+mn-ea"/>
          <a:cs typeface="+mn-cs"/>
        </a:defRPr>
      </a:lvl5pPr>
      <a:lvl6pPr marL="4800480" algn="l" defTabSz="1920192" rtl="0" eaLnBrk="1" latinLnBrk="0" hangingPunct="1">
        <a:defRPr sz="3780" kern="1200">
          <a:solidFill>
            <a:schemeClr val="tx1"/>
          </a:solidFill>
          <a:latin typeface="+mn-lt"/>
          <a:ea typeface="+mn-ea"/>
          <a:cs typeface="+mn-cs"/>
        </a:defRPr>
      </a:lvl6pPr>
      <a:lvl7pPr marL="5760575" algn="l" defTabSz="1920192" rtl="0" eaLnBrk="1" latinLnBrk="0" hangingPunct="1">
        <a:defRPr sz="3780" kern="1200">
          <a:solidFill>
            <a:schemeClr val="tx1"/>
          </a:solidFill>
          <a:latin typeface="+mn-lt"/>
          <a:ea typeface="+mn-ea"/>
          <a:cs typeface="+mn-cs"/>
        </a:defRPr>
      </a:lvl7pPr>
      <a:lvl8pPr marL="6720672" algn="l" defTabSz="1920192" rtl="0" eaLnBrk="1" latinLnBrk="0" hangingPunct="1">
        <a:defRPr sz="3780" kern="1200">
          <a:solidFill>
            <a:schemeClr val="tx1"/>
          </a:solidFill>
          <a:latin typeface="+mn-lt"/>
          <a:ea typeface="+mn-ea"/>
          <a:cs typeface="+mn-cs"/>
        </a:defRPr>
      </a:lvl8pPr>
      <a:lvl9pPr marL="7680769" algn="l" defTabSz="1920192" rtl="0" eaLnBrk="1" latinLnBrk="0" hangingPunct="1">
        <a:defRPr sz="378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2.xml"/><Relationship Id="rId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3E9BCC39-ACC7-4FB9-A451-FF3B3CC9F68F}"/>
              </a:ext>
            </a:extLst>
          </p:cNvPr>
          <p:cNvSpPr/>
          <p:nvPr/>
        </p:nvSpPr>
        <p:spPr>
          <a:xfrm>
            <a:off x="19448955" y="18668794"/>
            <a:ext cx="5844364" cy="1247772"/>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CB6865C8-D9A4-4EBF-8D8F-9CC6CE437683}"/>
              </a:ext>
            </a:extLst>
          </p:cNvPr>
          <p:cNvSpPr txBox="1"/>
          <p:nvPr/>
        </p:nvSpPr>
        <p:spPr>
          <a:xfrm>
            <a:off x="20468807" y="19180814"/>
            <a:ext cx="4248984" cy="400110"/>
          </a:xfrm>
          <a:prstGeom prst="rect">
            <a:avLst/>
          </a:prstGeom>
          <a:noFill/>
        </p:spPr>
        <p:txBody>
          <a:bodyPr wrap="none" rtlCol="0">
            <a:spAutoFit/>
          </a:bodyPr>
          <a:lstStyle/>
          <a:p>
            <a:r>
              <a:rPr lang="en-US" sz="2000" dirty="0"/>
              <a:t>Erase this and put your unit’s logo here</a:t>
            </a:r>
          </a:p>
        </p:txBody>
      </p:sp>
      <p:sp>
        <p:nvSpPr>
          <p:cNvPr id="6" name="Rectangle 5">
            <a:extLst>
              <a:ext uri="{FF2B5EF4-FFF2-40B4-BE49-F238E27FC236}">
                <a16:creationId xmlns:a16="http://schemas.microsoft.com/office/drawing/2014/main" id="{D34101E1-A95A-4DF4-A5A5-A42210376D49}"/>
              </a:ext>
            </a:extLst>
          </p:cNvPr>
          <p:cNvSpPr/>
          <p:nvPr/>
        </p:nvSpPr>
        <p:spPr>
          <a:xfrm>
            <a:off x="965200" y="711200"/>
            <a:ext cx="23752591" cy="15240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Title of your poster goes here along with the names of the contributors and/or DI&amp;A committee members</a:t>
            </a:r>
          </a:p>
          <a:p>
            <a:pPr algn="ctr"/>
            <a:r>
              <a:rPr lang="en-US" sz="3500" dirty="0">
                <a:solidFill>
                  <a:schemeClr val="tx1"/>
                </a:solidFill>
              </a:rPr>
              <a:t>Erase this box/text when it’s time to fill in your information</a:t>
            </a:r>
          </a:p>
        </p:txBody>
      </p:sp>
      <p:sp>
        <p:nvSpPr>
          <p:cNvPr id="7" name="Rectangle 6">
            <a:extLst>
              <a:ext uri="{FF2B5EF4-FFF2-40B4-BE49-F238E27FC236}">
                <a16:creationId xmlns:a16="http://schemas.microsoft.com/office/drawing/2014/main" id="{C4F722D1-65DC-481A-9C89-784E188BA9EA}"/>
              </a:ext>
            </a:extLst>
          </p:cNvPr>
          <p:cNvSpPr/>
          <p:nvPr/>
        </p:nvSpPr>
        <p:spPr>
          <a:xfrm>
            <a:off x="965200" y="2734310"/>
            <a:ext cx="11703050" cy="722503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DA95B89E-4ED2-49A6-9BE5-62547A25036D}"/>
              </a:ext>
            </a:extLst>
          </p:cNvPr>
          <p:cNvSpPr txBox="1"/>
          <p:nvPr/>
        </p:nvSpPr>
        <p:spPr>
          <a:xfrm>
            <a:off x="1117600" y="3748040"/>
            <a:ext cx="11379200" cy="6247864"/>
          </a:xfrm>
          <a:prstGeom prst="rect">
            <a:avLst/>
          </a:prstGeom>
          <a:noFill/>
        </p:spPr>
        <p:txBody>
          <a:bodyPr wrap="square" rtlCol="0">
            <a:spAutoFit/>
          </a:bodyPr>
          <a:lstStyle/>
          <a:p>
            <a:r>
              <a:rPr lang="en-US" sz="2500" dirty="0"/>
              <a:t>Use this area as an overview/introduction to your unit’s </a:t>
            </a:r>
            <a:r>
              <a:rPr lang="en-US" sz="2500" b="1" dirty="0"/>
              <a:t>1-3 most impactful </a:t>
            </a:r>
            <a:r>
              <a:rPr lang="en-US" sz="2500" dirty="0"/>
              <a:t>activities this past year. Your poster could include things like: motivation for the work, how it aligns with the Mines DI&amp;A Strategic Plan, how it aligns with your department’s DI&amp;A plan, what the goals of the work are, and the intended impacts or outcomes that you were hoping to achieve. Remember, “start with the end in mind” so you can have a plan for your activities and evaluations (data collection) in place before you start. </a:t>
            </a:r>
          </a:p>
          <a:p>
            <a:endParaRPr lang="en-US" sz="2500" dirty="0"/>
          </a:p>
          <a:p>
            <a:r>
              <a:rPr lang="en-US" sz="2500" dirty="0"/>
              <a:t>Feel free to include any other relevant information for your audience that will help them understand your work. Include pictures, visualizations, graphs, examples, any kind of graphic, image or art work that helps get this information across clearly.</a:t>
            </a:r>
          </a:p>
          <a:p>
            <a:endParaRPr lang="en-US" sz="2500" dirty="0"/>
          </a:p>
          <a:p>
            <a:r>
              <a:rPr lang="en-US" sz="2500" dirty="0"/>
              <a:t>We’ve outlined a suggested space for this section. Feel free to increase or decrease the size of this area as needed. Also have fun with the design! Don’t feel the need to keep strict black boxes around each section either. </a:t>
            </a:r>
          </a:p>
          <a:p>
            <a:endParaRPr lang="en-US" sz="2500" dirty="0"/>
          </a:p>
          <a:p>
            <a:r>
              <a:rPr lang="en-US" sz="2500" dirty="0"/>
              <a:t>These boxes are used as guidelines. Delete as necessary.  </a:t>
            </a:r>
          </a:p>
        </p:txBody>
      </p:sp>
      <p:sp>
        <p:nvSpPr>
          <p:cNvPr id="9" name="TextBox 8">
            <a:extLst>
              <a:ext uri="{FF2B5EF4-FFF2-40B4-BE49-F238E27FC236}">
                <a16:creationId xmlns:a16="http://schemas.microsoft.com/office/drawing/2014/main" id="{E8FA8DE9-7F76-4B29-B281-C378050F689F}"/>
              </a:ext>
            </a:extLst>
          </p:cNvPr>
          <p:cNvSpPr txBox="1"/>
          <p:nvPr/>
        </p:nvSpPr>
        <p:spPr>
          <a:xfrm>
            <a:off x="1117600" y="2903132"/>
            <a:ext cx="4688840" cy="553998"/>
          </a:xfrm>
          <a:prstGeom prst="rect">
            <a:avLst/>
          </a:prstGeom>
          <a:solidFill>
            <a:srgbClr val="21314D"/>
          </a:solidFill>
        </p:spPr>
        <p:txBody>
          <a:bodyPr wrap="square" rtlCol="0">
            <a:spAutoFit/>
          </a:bodyPr>
          <a:lstStyle/>
          <a:p>
            <a:r>
              <a:rPr lang="en-US" sz="3000" b="1" dirty="0">
                <a:solidFill>
                  <a:schemeClr val="bg1"/>
                </a:solidFill>
              </a:rPr>
              <a:t>Overview/Introduction</a:t>
            </a:r>
          </a:p>
        </p:txBody>
      </p:sp>
      <p:sp>
        <p:nvSpPr>
          <p:cNvPr id="10" name="Rectangle 9">
            <a:extLst>
              <a:ext uri="{FF2B5EF4-FFF2-40B4-BE49-F238E27FC236}">
                <a16:creationId xmlns:a16="http://schemas.microsoft.com/office/drawing/2014/main" id="{1606E4FD-9DDC-48D7-99A4-857772A22BED}"/>
              </a:ext>
            </a:extLst>
          </p:cNvPr>
          <p:cNvSpPr/>
          <p:nvPr/>
        </p:nvSpPr>
        <p:spPr>
          <a:xfrm>
            <a:off x="13014741" y="2734310"/>
            <a:ext cx="11703050" cy="722503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DACE13E7-C5AA-48CB-9E93-F1489FE92894}"/>
              </a:ext>
            </a:extLst>
          </p:cNvPr>
          <p:cNvSpPr txBox="1"/>
          <p:nvPr/>
        </p:nvSpPr>
        <p:spPr>
          <a:xfrm>
            <a:off x="13273295" y="3748040"/>
            <a:ext cx="11294636" cy="5863144"/>
          </a:xfrm>
          <a:prstGeom prst="rect">
            <a:avLst/>
          </a:prstGeom>
          <a:noFill/>
        </p:spPr>
        <p:txBody>
          <a:bodyPr wrap="square" rtlCol="0">
            <a:spAutoFit/>
          </a:bodyPr>
          <a:lstStyle/>
          <a:p>
            <a:r>
              <a:rPr lang="en-US" sz="2500" dirty="0"/>
              <a:t>Use this area to go into detail about your </a:t>
            </a:r>
            <a:r>
              <a:rPr lang="en-US" sz="2500" b="1" dirty="0"/>
              <a:t>1-3 most impactful </a:t>
            </a:r>
            <a:r>
              <a:rPr lang="en-US" sz="2500" dirty="0"/>
              <a:t>DI&amp;A activities for the year. Describe what you did, how you did it, why you took that approach and any other relevant information.</a:t>
            </a:r>
          </a:p>
          <a:p>
            <a:endParaRPr lang="en-US" sz="2500" dirty="0"/>
          </a:p>
          <a:p>
            <a:r>
              <a:rPr lang="en-US" sz="2500" dirty="0"/>
              <a:t>We encourage you to explain how your activities align with best practice – what other models are out there that demonstrate this is a good approach? Connect your work to the larger picture at Mines – who did you collaborate with? How does your work impact other units on campus? What can Mines learn from how you conducted your activities? Don’t be shy about adding graphs, pictures, and imagery! </a:t>
            </a:r>
          </a:p>
          <a:p>
            <a:endParaRPr lang="en-US" sz="2500" dirty="0"/>
          </a:p>
          <a:p>
            <a:r>
              <a:rPr lang="en-US" sz="2500" dirty="0"/>
              <a:t>We’ve outlined a suggested space for this section. Feel free to increase or decrease the size of this area as needed. Also have fun with the design! Don’t feel the need to keep strict black boxes around each section either. </a:t>
            </a:r>
          </a:p>
          <a:p>
            <a:endParaRPr lang="en-US" sz="2500" dirty="0"/>
          </a:p>
          <a:p>
            <a:r>
              <a:rPr lang="en-US" sz="2500" dirty="0"/>
              <a:t>These boxes are used as guidelines. Delete as necessary.  </a:t>
            </a:r>
          </a:p>
        </p:txBody>
      </p:sp>
      <p:sp>
        <p:nvSpPr>
          <p:cNvPr id="12" name="TextBox 11">
            <a:extLst>
              <a:ext uri="{FF2B5EF4-FFF2-40B4-BE49-F238E27FC236}">
                <a16:creationId xmlns:a16="http://schemas.microsoft.com/office/drawing/2014/main" id="{0A50B73A-CAC3-49B2-97AF-7C0D916E2628}"/>
              </a:ext>
            </a:extLst>
          </p:cNvPr>
          <p:cNvSpPr txBox="1"/>
          <p:nvPr/>
        </p:nvSpPr>
        <p:spPr>
          <a:xfrm>
            <a:off x="13273295" y="2910664"/>
            <a:ext cx="4688840" cy="553998"/>
          </a:xfrm>
          <a:prstGeom prst="rect">
            <a:avLst/>
          </a:prstGeom>
          <a:solidFill>
            <a:srgbClr val="21314D"/>
          </a:solidFill>
        </p:spPr>
        <p:txBody>
          <a:bodyPr wrap="square" rtlCol="0">
            <a:spAutoFit/>
          </a:bodyPr>
          <a:lstStyle/>
          <a:p>
            <a:r>
              <a:rPr lang="en-US" sz="3000" b="1" dirty="0">
                <a:solidFill>
                  <a:schemeClr val="bg1"/>
                </a:solidFill>
              </a:rPr>
              <a:t>Description of the Work</a:t>
            </a:r>
          </a:p>
        </p:txBody>
      </p:sp>
      <p:sp>
        <p:nvSpPr>
          <p:cNvPr id="15" name="Rectangle 14">
            <a:extLst>
              <a:ext uri="{FF2B5EF4-FFF2-40B4-BE49-F238E27FC236}">
                <a16:creationId xmlns:a16="http://schemas.microsoft.com/office/drawing/2014/main" id="{EB024654-6AAA-474B-BE56-E3A21FBFAD97}"/>
              </a:ext>
            </a:extLst>
          </p:cNvPr>
          <p:cNvSpPr/>
          <p:nvPr/>
        </p:nvSpPr>
        <p:spPr>
          <a:xfrm>
            <a:off x="965200" y="10458450"/>
            <a:ext cx="16332200" cy="78105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48AE8BD8-BA13-46D0-84E8-1EE46E77742B}"/>
              </a:ext>
            </a:extLst>
          </p:cNvPr>
          <p:cNvSpPr txBox="1"/>
          <p:nvPr/>
        </p:nvSpPr>
        <p:spPr>
          <a:xfrm>
            <a:off x="1117600" y="10622141"/>
            <a:ext cx="4688840" cy="553998"/>
          </a:xfrm>
          <a:prstGeom prst="rect">
            <a:avLst/>
          </a:prstGeom>
          <a:solidFill>
            <a:srgbClr val="21314D"/>
          </a:solidFill>
        </p:spPr>
        <p:txBody>
          <a:bodyPr wrap="square" rtlCol="0">
            <a:spAutoFit/>
          </a:bodyPr>
          <a:lstStyle/>
          <a:p>
            <a:r>
              <a:rPr lang="en-US" sz="3000" b="1" dirty="0">
                <a:solidFill>
                  <a:schemeClr val="bg1"/>
                </a:solidFill>
              </a:rPr>
              <a:t>Outcomes and Impact</a:t>
            </a:r>
          </a:p>
        </p:txBody>
      </p:sp>
      <p:sp>
        <p:nvSpPr>
          <p:cNvPr id="17" name="Rectangle 16">
            <a:extLst>
              <a:ext uri="{FF2B5EF4-FFF2-40B4-BE49-F238E27FC236}">
                <a16:creationId xmlns:a16="http://schemas.microsoft.com/office/drawing/2014/main" id="{8CEFAC68-7F15-41C4-AA79-BDCCA53B070A}"/>
              </a:ext>
            </a:extLst>
          </p:cNvPr>
          <p:cNvSpPr/>
          <p:nvPr/>
        </p:nvSpPr>
        <p:spPr>
          <a:xfrm>
            <a:off x="17811750" y="10458450"/>
            <a:ext cx="6906041" cy="78105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604B3C21-D858-40C2-A8C7-B3B4920E0203}"/>
              </a:ext>
            </a:extLst>
          </p:cNvPr>
          <p:cNvSpPr txBox="1"/>
          <p:nvPr/>
        </p:nvSpPr>
        <p:spPr>
          <a:xfrm>
            <a:off x="17904458" y="10608171"/>
            <a:ext cx="6422391" cy="553998"/>
          </a:xfrm>
          <a:prstGeom prst="rect">
            <a:avLst/>
          </a:prstGeom>
          <a:solidFill>
            <a:srgbClr val="21314D"/>
          </a:solidFill>
        </p:spPr>
        <p:txBody>
          <a:bodyPr wrap="square" rtlCol="0">
            <a:spAutoFit/>
          </a:bodyPr>
          <a:lstStyle/>
          <a:p>
            <a:r>
              <a:rPr lang="en-US" sz="3000" b="1" dirty="0">
                <a:solidFill>
                  <a:schemeClr val="bg1"/>
                </a:solidFill>
              </a:rPr>
              <a:t>Looking Ahead and Acknowledgements</a:t>
            </a:r>
          </a:p>
        </p:txBody>
      </p:sp>
      <p:sp>
        <p:nvSpPr>
          <p:cNvPr id="19" name="TextBox 18">
            <a:extLst>
              <a:ext uri="{FF2B5EF4-FFF2-40B4-BE49-F238E27FC236}">
                <a16:creationId xmlns:a16="http://schemas.microsoft.com/office/drawing/2014/main" id="{89EA69E3-A7FD-4B3E-9D28-DEBAB6FC73AC}"/>
              </a:ext>
            </a:extLst>
          </p:cNvPr>
          <p:cNvSpPr txBox="1"/>
          <p:nvPr/>
        </p:nvSpPr>
        <p:spPr>
          <a:xfrm>
            <a:off x="1127124" y="11339830"/>
            <a:ext cx="15884525" cy="7017306"/>
          </a:xfrm>
          <a:prstGeom prst="rect">
            <a:avLst/>
          </a:prstGeom>
          <a:noFill/>
        </p:spPr>
        <p:txBody>
          <a:bodyPr wrap="square" rtlCol="0">
            <a:spAutoFit/>
          </a:bodyPr>
          <a:lstStyle/>
          <a:p>
            <a:r>
              <a:rPr lang="en-US" sz="2500" dirty="0"/>
              <a:t>Use this area to explain the outcomes of your work. What were your end results? Did you meet your goals as outlined in the introduction, and if so – what is the impact of each? If not, tell us what happened and what you’d do differently. What did you learn from this process? </a:t>
            </a:r>
          </a:p>
          <a:p>
            <a:endParaRPr lang="en-US" sz="2500" dirty="0"/>
          </a:p>
          <a:p>
            <a:r>
              <a:rPr lang="en-US" sz="2500" dirty="0"/>
              <a:t>Be sure to include your quantitative (numerical) and qualitative (story-telling) data to support your claims in this section. This year, think about how you’d go beyond counting participation rates, and instead about how you can set up your programs with an evaluation plan ahead of time to measure outcomes. For example, measure how your participants learned new information, learned new skills, or gained confidence in something. How did your activity have an impact on your retention rates of students, on students’ experiences, on departmental culture? What changes can be observed in your institutional data from Tableau due to your efforts? Share quotes, stories, quantitative metrics on your goals, etc. </a:t>
            </a:r>
          </a:p>
          <a:p>
            <a:endParaRPr lang="en-US" sz="2500" dirty="0"/>
          </a:p>
          <a:p>
            <a:r>
              <a:rPr lang="en-US" sz="2500" dirty="0"/>
              <a:t>How do your outcomes connect to the broader Mines community? To Mines@150? To the DI&amp;A Strategic Plan? This section is the optimal space to include graphs, visualizations, quotes or stories, images, data, etc. </a:t>
            </a:r>
          </a:p>
          <a:p>
            <a:endParaRPr lang="en-US" sz="2500" dirty="0"/>
          </a:p>
          <a:p>
            <a:r>
              <a:rPr lang="en-US" sz="2500" dirty="0"/>
              <a:t>We’ve outlined a suggested space for this section. Feel free to increase or decrease the size of this area as needed. Also have fun with the design! Don’t feel the need to keep strict black boxes around each section either. </a:t>
            </a:r>
          </a:p>
          <a:p>
            <a:endParaRPr lang="en-US" sz="2500" dirty="0"/>
          </a:p>
          <a:p>
            <a:r>
              <a:rPr lang="en-US" sz="2500" dirty="0"/>
              <a:t>These boxes are used as guidelines. Delete as necessary.  </a:t>
            </a:r>
          </a:p>
        </p:txBody>
      </p:sp>
      <p:sp>
        <p:nvSpPr>
          <p:cNvPr id="20" name="TextBox 19">
            <a:extLst>
              <a:ext uri="{FF2B5EF4-FFF2-40B4-BE49-F238E27FC236}">
                <a16:creationId xmlns:a16="http://schemas.microsoft.com/office/drawing/2014/main" id="{A38DFDFB-21CC-4D8B-A672-8A1295C4021F}"/>
              </a:ext>
            </a:extLst>
          </p:cNvPr>
          <p:cNvSpPr txBox="1"/>
          <p:nvPr/>
        </p:nvSpPr>
        <p:spPr>
          <a:xfrm>
            <a:off x="18084688" y="11339830"/>
            <a:ext cx="6242161" cy="5478423"/>
          </a:xfrm>
          <a:prstGeom prst="rect">
            <a:avLst/>
          </a:prstGeom>
          <a:noFill/>
        </p:spPr>
        <p:txBody>
          <a:bodyPr wrap="square" rtlCol="0">
            <a:spAutoFit/>
          </a:bodyPr>
          <a:lstStyle/>
          <a:p>
            <a:r>
              <a:rPr lang="en-US" sz="2500" dirty="0"/>
              <a:t>Use this area to share what’s next for your department as we move forward in our Mines DI&amp;A journey. What do you hope to accomplish next year? How will you deepen impact from these activities? How will things evolve, grow, change? </a:t>
            </a:r>
          </a:p>
          <a:p>
            <a:endParaRPr lang="en-US" sz="2500" dirty="0"/>
          </a:p>
          <a:p>
            <a:r>
              <a:rPr lang="en-US" sz="2500" dirty="0"/>
              <a:t>Be sure to acknowledge those who have contributed or helped in some way to your DI&amp;A work broadly, and to this poster. </a:t>
            </a:r>
          </a:p>
          <a:p>
            <a:endParaRPr lang="en-US" sz="2500" dirty="0"/>
          </a:p>
          <a:p>
            <a:r>
              <a:rPr lang="en-US" sz="2500" dirty="0"/>
              <a:t>This is a free-form space for you to use as needed to capture your work and big take-aways from this past year. </a:t>
            </a:r>
          </a:p>
        </p:txBody>
      </p:sp>
    </p:spTree>
    <p:extLst>
      <p:ext uri="{BB962C8B-B14F-4D97-AF65-F5344CB8AC3E}">
        <p14:creationId xmlns:p14="http://schemas.microsoft.com/office/powerpoint/2010/main" val="196228479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123B9830-5D0A-4C96-B29B-74EE8248F1F1}"/>
              </a:ext>
            </a:extLst>
          </p:cNvPr>
          <p:cNvPicPr>
            <a:picLocks noChangeAspect="1"/>
          </p:cNvPicPr>
          <p:nvPr/>
        </p:nvPicPr>
        <p:blipFill rotWithShape="1">
          <a:blip r:embed="rId2"/>
          <a:srcRect l="27209" t="24559" r="43663" b="17406"/>
          <a:stretch/>
        </p:blipFill>
        <p:spPr>
          <a:xfrm>
            <a:off x="0" y="373587"/>
            <a:ext cx="10248945" cy="10954711"/>
          </a:xfrm>
          <a:prstGeom prst="rect">
            <a:avLst/>
          </a:prstGeom>
          <a:solidFill>
            <a:srgbClr val="21314D"/>
          </a:solidFill>
        </p:spPr>
      </p:pic>
      <p:pic>
        <p:nvPicPr>
          <p:cNvPr id="4" name="Picture 3">
            <a:extLst>
              <a:ext uri="{FF2B5EF4-FFF2-40B4-BE49-F238E27FC236}">
                <a16:creationId xmlns:a16="http://schemas.microsoft.com/office/drawing/2014/main" id="{153B11E6-F9B7-47C8-AF93-6D047CDBE1AE}"/>
              </a:ext>
            </a:extLst>
          </p:cNvPr>
          <p:cNvPicPr>
            <a:picLocks noChangeAspect="1"/>
          </p:cNvPicPr>
          <p:nvPr/>
        </p:nvPicPr>
        <p:blipFill rotWithShape="1">
          <a:blip r:embed="rId3"/>
          <a:srcRect l="27209" t="28299" r="43663" b="1311"/>
          <a:stretch/>
        </p:blipFill>
        <p:spPr>
          <a:xfrm>
            <a:off x="10270069" y="454507"/>
            <a:ext cx="9922676" cy="12863829"/>
          </a:xfrm>
          <a:prstGeom prst="rect">
            <a:avLst/>
          </a:prstGeom>
        </p:spPr>
      </p:pic>
      <p:pic>
        <p:nvPicPr>
          <p:cNvPr id="5" name="Picture 4">
            <a:extLst>
              <a:ext uri="{FF2B5EF4-FFF2-40B4-BE49-F238E27FC236}">
                <a16:creationId xmlns:a16="http://schemas.microsoft.com/office/drawing/2014/main" id="{24172680-5402-4499-A411-4BA188761C06}"/>
              </a:ext>
            </a:extLst>
          </p:cNvPr>
          <p:cNvPicPr>
            <a:picLocks noChangeAspect="1"/>
          </p:cNvPicPr>
          <p:nvPr/>
        </p:nvPicPr>
        <p:blipFill rotWithShape="1">
          <a:blip r:embed="rId4"/>
          <a:srcRect l="27645" t="31386" r="44186" b="45530"/>
          <a:stretch/>
        </p:blipFill>
        <p:spPr>
          <a:xfrm>
            <a:off x="10248945" y="13510884"/>
            <a:ext cx="9623307" cy="4230679"/>
          </a:xfrm>
          <a:prstGeom prst="rect">
            <a:avLst/>
          </a:prstGeom>
        </p:spPr>
      </p:pic>
      <p:sp>
        <p:nvSpPr>
          <p:cNvPr id="6" name="Rectangle 5">
            <a:extLst>
              <a:ext uri="{FF2B5EF4-FFF2-40B4-BE49-F238E27FC236}">
                <a16:creationId xmlns:a16="http://schemas.microsoft.com/office/drawing/2014/main" id="{758A2724-12D2-4B1D-B405-A1F500B488EA}"/>
              </a:ext>
            </a:extLst>
          </p:cNvPr>
          <p:cNvSpPr/>
          <p:nvPr/>
        </p:nvSpPr>
        <p:spPr>
          <a:xfrm>
            <a:off x="0" y="11661345"/>
            <a:ext cx="10248945" cy="2806922"/>
          </a:xfrm>
          <a:prstGeom prst="rect">
            <a:avLst/>
          </a:prstGeom>
        </p:spPr>
        <p:txBody>
          <a:bodyPr wrap="square">
            <a:spAutoFit/>
          </a:bodyPr>
          <a:lstStyle/>
          <a:p>
            <a:pPr defTabSz="1920240" fontAlgn="base"/>
            <a:r>
              <a:rPr lang="en-US" sz="2940" b="1" dirty="0">
                <a:solidFill>
                  <a:srgbClr val="2B2B2B"/>
                </a:solidFill>
                <a:latin typeface="Arial" panose="020B0604020202020204" pitchFamily="34" charset="0"/>
                <a:cs typeface="Arial" panose="020B0604020202020204" pitchFamily="34" charset="0"/>
              </a:rPr>
              <a:t>How should I use Colorado Red?</a:t>
            </a:r>
            <a:endParaRPr lang="en-US" sz="2940" dirty="0">
              <a:solidFill>
                <a:srgbClr val="2B2B2B"/>
              </a:solidFill>
              <a:latin typeface="Arial" panose="020B0604020202020204" pitchFamily="34" charset="0"/>
              <a:cs typeface="Arial" panose="020B0604020202020204" pitchFamily="34" charset="0"/>
            </a:endParaRPr>
          </a:p>
          <a:p>
            <a:pPr defTabSz="1920240" fontAlgn="base"/>
            <a:r>
              <a:rPr lang="en-US" sz="2940" dirty="0">
                <a:solidFill>
                  <a:srgbClr val="2B2B2B"/>
                </a:solidFill>
                <a:latin typeface="Arial" panose="020B0604020202020204" pitchFamily="34" charset="0"/>
                <a:cs typeface="Arial" panose="020B0604020202020204" pitchFamily="34" charset="0"/>
              </a:rPr>
              <a:t>Please never use Colorado Red as a background color. Many typeface colors become inaccessible when placed on a Colorado Red background color. Colorado Red may be used as a shape or stroke color and should not make up more than 10 percent of the total color composition.</a:t>
            </a:r>
          </a:p>
        </p:txBody>
      </p:sp>
      <p:sp>
        <p:nvSpPr>
          <p:cNvPr id="7" name="Title 6">
            <a:extLst>
              <a:ext uri="{FF2B5EF4-FFF2-40B4-BE49-F238E27FC236}">
                <a16:creationId xmlns:a16="http://schemas.microsoft.com/office/drawing/2014/main" id="{0C951C9A-6679-49AB-8680-7AA5B9CB0793}"/>
              </a:ext>
            </a:extLst>
          </p:cNvPr>
          <p:cNvSpPr>
            <a:spLocks noGrp="1"/>
          </p:cNvSpPr>
          <p:nvPr>
            <p:ph type="title"/>
          </p:nvPr>
        </p:nvSpPr>
        <p:spPr>
          <a:xfrm>
            <a:off x="20497890" y="4684627"/>
            <a:ext cx="5120640" cy="2783682"/>
          </a:xfrm>
        </p:spPr>
        <p:txBody>
          <a:bodyPr/>
          <a:lstStyle/>
          <a:p>
            <a:r>
              <a:rPr lang="en-US" dirty="0"/>
              <a:t>Color palettes</a:t>
            </a:r>
          </a:p>
        </p:txBody>
      </p:sp>
    </p:spTree>
    <p:extLst>
      <p:ext uri="{BB962C8B-B14F-4D97-AF65-F5344CB8AC3E}">
        <p14:creationId xmlns:p14="http://schemas.microsoft.com/office/powerpoint/2010/main" val="3340222929"/>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Mines and DI&amp;A Colors">
      <a:dk1>
        <a:sysClr val="windowText" lastClr="000000"/>
      </a:dk1>
      <a:lt1>
        <a:sysClr val="window" lastClr="FFFFFF"/>
      </a:lt1>
      <a:dk2>
        <a:srgbClr val="21314D"/>
      </a:dk2>
      <a:lt2>
        <a:srgbClr val="92A2BD"/>
      </a:lt2>
      <a:accent1>
        <a:srgbClr val="D2492A"/>
      </a:accent1>
      <a:accent2>
        <a:srgbClr val="263F6A"/>
      </a:accent2>
      <a:accent3>
        <a:srgbClr val="CED5DD"/>
      </a:accent3>
      <a:accent4>
        <a:srgbClr val="2F8F94"/>
      </a:accent4>
      <a:accent5>
        <a:srgbClr val="EB8220"/>
      </a:accent5>
      <a:accent6>
        <a:srgbClr val="7FC242"/>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bodyPr vert="horz" lIns="91440" tIns="45720" rIns="91440" bIns="45720" rtlCol="0" anchor="ctr">
        <a:normAutofit/>
      </a:bodyPr>
      <a:lstStyle>
        <a:defPPr algn="ctr">
          <a:defRPr dirty="0" smtClean="0"/>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1C760AF1784CA7418CC647B7A8DA27E3" ma:contentTypeVersion="16" ma:contentTypeDescription="Create a new document." ma:contentTypeScope="" ma:versionID="f0ccb0f4495ac7ac23f37171e51e9669">
  <xsd:schema xmlns:xsd="http://www.w3.org/2001/XMLSchema" xmlns:xs="http://www.w3.org/2001/XMLSchema" xmlns:p="http://schemas.microsoft.com/office/2006/metadata/properties" xmlns:ns2="be1caf36-2f1e-4fbf-a7d8-f9cecff44b30" xmlns:ns3="5f545af1-1648-48f1-a5d4-ceb68e5c0158" targetNamespace="http://schemas.microsoft.com/office/2006/metadata/properties" ma:root="true" ma:fieldsID="154845e08ba1e4cc67f23cbda99df02a" ns2:_="" ns3:_="">
    <xsd:import namespace="be1caf36-2f1e-4fbf-a7d8-f9cecff44b30"/>
    <xsd:import namespace="5f545af1-1648-48f1-a5d4-ceb68e5c0158"/>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element ref="ns2:MediaServiceDateTaken" minOccurs="0"/>
                <xsd:element ref="ns2:MediaLengthInSeconds" minOccurs="0"/>
                <xsd:element ref="ns2:lcf76f155ced4ddcb4097134ff3c332f" minOccurs="0"/>
                <xsd:element ref="ns3:TaxCatchAll" minOccurs="0"/>
                <xsd:element ref="ns2:MediaServiceGenerationTime" minOccurs="0"/>
                <xsd:element ref="ns2:MediaServiceEventHashCode" minOccurs="0"/>
                <xsd:element ref="ns2:MediaServiceOCR" minOccurs="0"/>
                <xsd:element ref="ns2:MediaServiceLocation"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e1caf36-2f1e-4fbf-a7d8-f9cecff44b3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4" nillable="true" ma:displayName="MediaServiceDateTaken" ma:hidden="true" ma:indexed="true" ma:internalName="MediaServiceDateTaken" ma:readOnly="true">
      <xsd:simpleType>
        <xsd:restriction base="dms:Text"/>
      </xsd:simpleType>
    </xsd:element>
    <xsd:element name="MediaLengthInSeconds" ma:index="15" nillable="true" ma:displayName="MediaLengthInSeconds" ma:hidden="true" ma:internalName="MediaLengthInSeconds" ma:readOnly="true">
      <xsd:simpleType>
        <xsd:restriction base="dms:Unknown"/>
      </xsd:simpleType>
    </xsd:element>
    <xsd:element name="lcf76f155ced4ddcb4097134ff3c332f" ma:index="17" nillable="true" ma:taxonomy="true" ma:internalName="lcf76f155ced4ddcb4097134ff3c332f" ma:taxonomyFieldName="MediaServiceImageTags" ma:displayName="Image Tags" ma:readOnly="false" ma:fieldId="{5cf76f15-5ced-4ddc-b409-7134ff3c332f}" ma:taxonomyMulti="true" ma:sspId="2892c282-ceba-42ac-8ce1-c7c398cdd30b" ma:termSetId="09814cd3-568e-fe90-9814-8d621ff8fb84" ma:anchorId="fba54fb3-c3e1-fe81-a776-ca4b69148c4d" ma:open="true" ma:isKeyword="false">
      <xsd:complexType>
        <xsd:sequence>
          <xsd:element ref="pc:Terms" minOccurs="0" maxOccurs="1"/>
        </xsd:sequence>
      </xsd:complexType>
    </xsd:element>
    <xsd:element name="MediaServiceGenerationTime" ma:index="19" nillable="true" ma:displayName="MediaServiceGenerationTime" ma:hidden="true" ma:internalName="MediaServiceGenerationTime" ma:readOnly="true">
      <xsd:simpleType>
        <xsd:restriction base="dms:Text"/>
      </xsd:simpleType>
    </xsd:element>
    <xsd:element name="MediaServiceEventHashCode" ma:index="20" nillable="true" ma:displayName="MediaServiceEventHashCode" ma:hidden="true" ma:internalName="MediaServiceEventHashCode" ma:readOnly="true">
      <xsd:simpleType>
        <xsd:restriction base="dms:Text"/>
      </xsd:simpleType>
    </xsd:element>
    <xsd:element name="MediaServiceOCR" ma:index="21" nillable="true" ma:displayName="Extracted Text" ma:internalName="MediaServiceOCR" ma:readOnly="true">
      <xsd:simpleType>
        <xsd:restriction base="dms:Note">
          <xsd:maxLength value="255"/>
        </xsd:restriction>
      </xsd:simpleType>
    </xsd:element>
    <xsd:element name="MediaServiceLocation" ma:index="22" nillable="true" ma:displayName="Location" ma:indexed="true" ma:internalName="MediaServiceLocation" ma:readOnly="true">
      <xsd:simpleType>
        <xsd:restriction base="dms:Text"/>
      </xsd:simpleType>
    </xsd:element>
    <xsd:element name="MediaServiceObjectDetectorVersions" ma:index="23"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5f545af1-1648-48f1-a5d4-ceb68e5c0158"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TaxCatchAll" ma:index="18" nillable="true" ma:displayName="Taxonomy Catch All Column" ma:hidden="true" ma:list="{e090147d-e96c-4591-831d-fe67127b9e4a}" ma:internalName="TaxCatchAll" ma:showField="CatchAllData" ma:web="5f545af1-1648-48f1-a5d4-ceb68e5c0158">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BB7E0207-4737-40DD-B9E2-7124E60C6D47}">
  <ds:schemaRefs>
    <ds:schemaRef ds:uri="http://schemas.microsoft.com/sharepoint/v3/contenttype/forms"/>
  </ds:schemaRefs>
</ds:datastoreItem>
</file>

<file path=customXml/itemProps2.xml><?xml version="1.0" encoding="utf-8"?>
<ds:datastoreItem xmlns:ds="http://schemas.openxmlformats.org/officeDocument/2006/customXml" ds:itemID="{C0E06D82-3A57-4174-A35E-2F605F60B12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be1caf36-2f1e-4fbf-a7d8-f9cecff44b30"/>
    <ds:schemaRef ds:uri="5f545af1-1648-48f1-a5d4-ceb68e5c015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Office Theme</Template>
  <TotalTime>804</TotalTime>
  <Words>882</Words>
  <Application>Microsoft Office PowerPoint</Application>
  <PresentationFormat>Custom</PresentationFormat>
  <Paragraphs>38</Paragraphs>
  <Slides>2</Slides>
  <Notes>0</Notes>
  <HiddenSlides>0</HiddenSlides>
  <MMClips>0</MMClips>
  <ScaleCrop>false</ScaleCrop>
  <HeadingPairs>
    <vt:vector size="4" baseType="variant">
      <vt:variant>
        <vt:lpstr>Theme</vt:lpstr>
      </vt:variant>
      <vt:variant>
        <vt:i4>2</vt:i4>
      </vt:variant>
      <vt:variant>
        <vt:lpstr>Slide Titles</vt:lpstr>
      </vt:variant>
      <vt:variant>
        <vt:i4>2</vt:i4>
      </vt:variant>
    </vt:vector>
  </HeadingPairs>
  <TitlesOfParts>
    <vt:vector size="4" baseType="lpstr">
      <vt:lpstr>Office Theme</vt:lpstr>
      <vt:lpstr>1_Office Theme</vt:lpstr>
      <vt:lpstr>PowerPoint Presentation</vt:lpstr>
      <vt:lpstr>Color palettes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Heather Houlton</dc:creator>
  <cp:lastModifiedBy>Heather Houlton</cp:lastModifiedBy>
  <cp:revision>18</cp:revision>
  <dcterms:created xsi:type="dcterms:W3CDTF">2023-09-19T16:35:10Z</dcterms:created>
  <dcterms:modified xsi:type="dcterms:W3CDTF">2023-11-27T22:15:37Z</dcterms:modified>
</cp:coreProperties>
</file>