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348" autoAdjust="0"/>
    <p:restoredTop sz="95740" autoAdjust="0"/>
  </p:normalViewPr>
  <p:slideViewPr>
    <p:cSldViewPr snapToGrid="0" snapToObjects="1">
      <p:cViewPr varScale="1">
        <p:scale>
          <a:sx n="75" d="100"/>
          <a:sy n="75" d="100"/>
        </p:scale>
        <p:origin x="1412" y="76"/>
      </p:cViewPr>
      <p:guideLst>
        <p:guide orient="horz" pos="21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451131C9-9BB1-4907-A786-9BD0DCD20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235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EC124C2F-9251-4334-8DE4-CE25F5D02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304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15D5F-5260-4471-88BF-88CDE54B403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when performing servicing and maintenance activities</a:t>
            </a:r>
          </a:p>
        </p:txBody>
      </p:sp>
    </p:spTree>
    <p:extLst>
      <p:ext uri="{BB962C8B-B14F-4D97-AF65-F5344CB8AC3E}">
        <p14:creationId xmlns:p14="http://schemas.microsoft.com/office/powerpoint/2010/main" val="333918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DAB96-A3C7-40CA-B127-4E44A92B2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27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C9016-3556-4C9E-9558-E9B37C7FE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56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4BE43-A870-4505-8C30-5845F0389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42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B5489-E778-49CB-BB61-C87C54A2A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55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D096C-522D-4D86-8796-129616AEC6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14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30AAB-1BF2-4029-9AC9-C32AED7DA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49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7FD40-B22E-49D3-A159-829F797D2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5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8809D-6905-45CE-8A76-89C982CBE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58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2482C-5800-43C7-94CD-19A612B561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32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5E4FF-06FC-486B-9782-15673CD43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25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BDD48-71B6-4B42-8D8C-76FBB0149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3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48F8E3-6C40-4CE1-91BB-0531EB526D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"/>
            <a:ext cx="9144000" cy="1285336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412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15925" y="-67738"/>
            <a:ext cx="848201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800" b="1" i="1" dirty="0">
                <a:solidFill>
                  <a:schemeClr val="bg1"/>
                </a:solidFill>
                <a:latin typeface="Albertus Extra Bold" charset="0"/>
              </a:rPr>
              <a:t>NOTICE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0161" y="1828704"/>
            <a:ext cx="9135604" cy="12618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sz="800" dirty="0">
              <a:latin typeface="Arial Rounded MT Bold" panose="020F0704030504030204" pitchFamily="34" charset="0"/>
            </a:endParaRPr>
          </a:p>
          <a:p>
            <a:r>
              <a:rPr lang="en-US" sz="6000" dirty="0">
                <a:latin typeface="Arial Rounded MT Bold" panose="020F0704030504030204" pitchFamily="34" charset="0"/>
              </a:rPr>
              <a:t>Fire Watch in Place</a:t>
            </a:r>
          </a:p>
          <a:p>
            <a:endParaRPr lang="en-US" sz="800" dirty="0">
              <a:latin typeface="Arial Rounded MT Bold" panose="020F07040305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297" y="1378812"/>
            <a:ext cx="91432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17" y="3639321"/>
            <a:ext cx="87074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Arial Rounded MT Bold" panose="020F0704030504030204" pitchFamily="34" charset="0"/>
              </a:rPr>
              <a:t>This means: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 Rounded MT Bold" panose="020F0704030504030204" pitchFamily="34" charset="0"/>
              </a:rPr>
              <a:t>If you observe smoke or signs of fire, exit the building and </a:t>
            </a:r>
            <a:r>
              <a:rPr lang="en-US" sz="2000" b="1" dirty="0">
                <a:latin typeface="Arial Rounded MT Bold" panose="020F0704030504030204" pitchFamily="34" charset="0"/>
              </a:rPr>
              <a:t>call 911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rial Rounded MT Bold" panose="020F0704030504030204" pitchFamily="34" charset="0"/>
              </a:rPr>
              <a:t>Follow Fire Watch Personnel direction for evacuation of the building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0161" y="6082566"/>
            <a:ext cx="9143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 Rounded MT Bold" panose="020F0704030504030204" pitchFamily="34" charset="0"/>
              </a:rPr>
              <a:t>Effective date(s)/times: </a:t>
            </a:r>
            <a:r>
              <a:rPr lang="en-US" sz="1600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Insert detail</a:t>
            </a:r>
          </a:p>
          <a:p>
            <a:pPr algn="r"/>
            <a:r>
              <a:rPr lang="en-US" sz="1600" dirty="0">
                <a:latin typeface="Arial Rounded MT Bold" panose="020F0704030504030204" pitchFamily="34" charset="0"/>
              </a:rPr>
              <a:t>Contact: </a:t>
            </a:r>
            <a:r>
              <a:rPr lang="en-US" sz="1600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PM Name and phone number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12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12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10268</TotalTime>
  <Words>58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Albertus Extra Bold</vt:lpstr>
      <vt:lpstr>Arial</vt:lpstr>
      <vt:lpstr>Arial Rounded MT Bold</vt:lpstr>
      <vt:lpstr>Times New Roman</vt:lpstr>
      <vt:lpstr>Default Design</vt:lpstr>
      <vt:lpstr>PowerPoint Presentation</vt:lpstr>
    </vt:vector>
  </TitlesOfParts>
  <Company>NREL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dmanno</dc:creator>
  <cp:lastModifiedBy>Lauren Poole</cp:lastModifiedBy>
  <cp:revision>26</cp:revision>
  <cp:lastPrinted>2015-10-06T19:32:09Z</cp:lastPrinted>
  <dcterms:created xsi:type="dcterms:W3CDTF">2005-03-28T17:20:52Z</dcterms:created>
  <dcterms:modified xsi:type="dcterms:W3CDTF">2024-04-04T14:14:37Z</dcterms:modified>
</cp:coreProperties>
</file>