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AMS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15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15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15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15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15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15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15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15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15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15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15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15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14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15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15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15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15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10    Skipped: 5</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15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15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15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2017-01-09T05:35:08Z</dcterms:modified>
</cp:coreProperties>
</file>