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CASE faculty</a:t>
            </a:r>
            <a:endParaRPr dirty="0"/>
          </a:p>
        </p:txBody>
      </p:sp>
      <p:sp>
        <p:nvSpPr>
          <p:cNvPr id="3" name="Text Placeholder 2"/>
          <p:cNvSpPr>
            <a:spLocks noGrp="1"/>
          </p:cNvSpPr>
          <p:nvPr>
            <p:ph type="body" sz="quarter" idx="12"/>
          </p:nvPr>
        </p:nvSpPr>
        <p:spPr>
          <a:xfrm>
            <a:off x="258728" y="3992988"/>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67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67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67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67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66    Skipped: 1</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67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67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67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66    Skipped: 1</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66    Skipped: 1</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62    Skipped: 5</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67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67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66    Skipped: 1</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66    Skipped: 1</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66    Skipped: 1</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64    Skipped: 3</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47    Skipped: 20</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65    Skipped: 2</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67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67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2017-01-09T05:22:55Z</dcterms:modified>
</cp:coreProperties>
</file>