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CBE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Tuesday, December 13,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19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19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19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19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19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19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19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19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19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19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18    Skipped: 1</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19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19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19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19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19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19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13    Skipped: 6</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19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19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288</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2017-01-09T05:34:38Z</dcterms:modified>
</cp:coreProperties>
</file>