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2"/>
  </p:notesMasterIdLst>
  <p:handoutMasterIdLst>
    <p:handoutMasterId r:id="rId3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CECS faculty</a:t>
            </a:r>
            <a:endParaRPr dirty="0"/>
          </a:p>
        </p:txBody>
      </p:sp>
      <p:sp>
        <p:nvSpPr>
          <p:cNvPr id="3" name="Text Placeholder 2"/>
          <p:cNvSpPr>
            <a:spLocks noGrp="1"/>
          </p:cNvSpPr>
          <p:nvPr>
            <p:ph type="body" sz="quarter" idx="12"/>
          </p:nvPr>
        </p:nvSpPr>
        <p:spPr>
          <a:xfrm>
            <a:off x="256494" y="4092271"/>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68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68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68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68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68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68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68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67    Skipped: 1</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68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67    Skipped: 1</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t>Date Created: Tuesday, March 29, 2016</a:t>
            </a:r>
          </a:p>
        </p:txBody>
      </p:sp>
      <p:sp>
        <p:nvSpPr>
          <p:cNvPr id="3" name="Title 2"/>
          <p:cNvSpPr>
            <a:spLocks noGrp="1"/>
          </p:cNvSpPr>
          <p:nvPr>
            <p:ph type="title"/>
          </p:nvPr>
        </p:nvSpPr>
        <p:spPr/>
        <p:txBody>
          <a:bodyPr/>
          <a:lstStyle/>
          <a:p>
            <a:r>
              <a:t>68</a:t>
            </a:r>
          </a:p>
        </p:txBody>
      </p:sp>
      <p:sp>
        <p:nvSpPr>
          <p:cNvPr id="4" name="Text Placeholder 3"/>
          <p:cNvSpPr>
            <a:spLocks noGrp="1"/>
          </p:cNvSpPr>
          <p:nvPr>
            <p:ph type="body" sz="quarter" idx="17"/>
          </p:nvPr>
        </p:nvSpPr>
        <p:spPr/>
        <p:txBody>
          <a:bodyPr/>
          <a:lstStyle/>
          <a:p>
            <a:r>
              <a:t>Total Responses</a:t>
            </a:r>
          </a:p>
        </p:txBody>
      </p:sp>
      <p:sp>
        <p:nvSpPr>
          <p:cNvPr id="5" name="Text Placeholder 4"/>
          <p:cNvSpPr>
            <a:spLocks noGrp="1"/>
          </p:cNvSpPr>
          <p:nvPr>
            <p:ph type="body" sz="quarter" idx="18"/>
          </p:nvPr>
        </p:nvSpPr>
        <p:spPr/>
        <p:txBody>
          <a:bodyPr/>
          <a:lstStyle/>
          <a:p>
            <a:r>
              <a:t>Complete Responses: 68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68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68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68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68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68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67    Skipped: 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68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66    Skipped: 2</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68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68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67    Skipped: 1</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68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66    Skipped: 2</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50    Skipped: 18</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68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68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672</Words>
  <Application>Microsoft Office PowerPoint</Application>
  <PresentationFormat>On-screen Show (16:9)</PresentationFormat>
  <Paragraphs>58</Paragraphs>
  <Slides>28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Calibri</vt:lpstr>
      <vt:lpstr>Helvetica Neue</vt:lpstr>
      <vt:lpstr>SM-template-20140529</vt:lpstr>
      <vt:lpstr>Data slides</vt:lpstr>
      <vt:lpstr>Response Summary</vt:lpstr>
      <vt:lpstr>PowerPoint Presentation</vt:lpstr>
      <vt:lpstr>68</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2017-01-09T05:21:45Z</dcterms:modified>
</cp:coreProperties>
</file>