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Chemistry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10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10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10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10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10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10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10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10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10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10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8    Skipped: 2</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10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10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10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10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10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10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7    Skipped: 3</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9    Skipped: 1</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10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10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287</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2017-01-09T05:32:21Z</dcterms:modified>
</cp:coreProperties>
</file>