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2494609"/>
            <a:ext cx="7332083" cy="1234730"/>
          </a:xfrm>
        </p:spPr>
        <p:txBody>
          <a:bodyPr>
            <a:normAutofit fontScale="85000" lnSpcReduction="10000"/>
          </a:bodyPr>
          <a:lstStyle/>
          <a:p>
            <a:r>
              <a:rPr dirty="0"/>
              <a:t>Faculty Climate Survey 2016:</a:t>
            </a:r>
            <a:r>
              <a:rPr lang="en-US" dirty="0"/>
              <a:t> results for Computer Science faculty</a:t>
            </a:r>
            <a:endParaRPr dirty="0"/>
          </a:p>
        </p:txBody>
      </p:sp>
      <p:sp>
        <p:nvSpPr>
          <p:cNvPr id="3" name="Text Placeholder 2"/>
          <p:cNvSpPr>
            <a:spLocks noGrp="1"/>
          </p:cNvSpPr>
          <p:nvPr>
            <p:ph type="body" sz="quarter" idx="12"/>
          </p:nvPr>
        </p:nvSpPr>
        <p:spPr>
          <a:xfrm>
            <a:off x="258728" y="402126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8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8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8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8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8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8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8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8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8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8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8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8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8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8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8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8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8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8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8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8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8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8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8    Skipped: 0</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8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8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8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657</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2017-01-09T05:31:51Z</dcterms:modified>
</cp:coreProperties>
</file>