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LAIS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11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11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11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11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11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11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11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11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11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11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11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11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11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11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11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11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11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11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11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11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11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11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8    Skipped: 3</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11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11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11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2017-01-09T05:25:07Z</dcterms:modified>
</cp:coreProperties>
</file>