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4" y="2494609"/>
            <a:ext cx="7124694" cy="1234730"/>
          </a:xfrm>
        </p:spPr>
        <p:txBody>
          <a:bodyPr>
            <a:normAutofit fontScale="85000" lnSpcReduction="10000"/>
          </a:bodyPr>
          <a:lstStyle/>
          <a:p>
            <a:r>
              <a:rPr dirty="0"/>
              <a:t>Faculty Climate Survey 2016:</a:t>
            </a:r>
            <a:r>
              <a:rPr lang="en-US" dirty="0"/>
              <a:t> results for Petroleum Engineering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12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12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12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12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12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12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12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12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12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12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12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12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12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12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12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12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11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8    Skipped: 4</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12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12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12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2017-01-09T05:26:31Z</dcterms:modified>
</cp:coreProperties>
</file>