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3" y="2494609"/>
            <a:ext cx="8331325" cy="1234730"/>
          </a:xfrm>
        </p:spPr>
        <p:txBody>
          <a:bodyPr>
            <a:normAutofit fontScale="85000" lnSpcReduction="10000"/>
          </a:bodyPr>
          <a:lstStyle/>
          <a:p>
            <a:r>
              <a:rPr dirty="0"/>
              <a:t>Faculty Climate Survey 2016: </a:t>
            </a:r>
            <a:r>
              <a:rPr lang="en-US" dirty="0"/>
              <a:t>results for faculty with ten or more years experience</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83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83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83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83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82    Skipped: 1</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83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83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83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83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83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83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83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83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82    Skipped: 1</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82    Skipped: 1</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79    Skipped: 4</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83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81    Skipped: 2</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81    Skipped: 2</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80    Skipped: 3</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82    Skipped: 1</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82    Skipped: 1</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64    Skipped: 19</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81    Skipped: 2</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83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83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661</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43</cp:revision>
  <dcterms:created xsi:type="dcterms:W3CDTF">2014-01-30T23:18:11Z</dcterms:created>
  <dcterms:modified xsi:type="dcterms:W3CDTF">2017-01-09T05:10:37Z</dcterms:modified>
</cp:coreProperties>
</file>