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9" r:id="rId2"/>
    <p:sldId id="281" r:id="rId3"/>
    <p:sldId id="282" r:id="rId4"/>
    <p:sldId id="283" r:id="rId5"/>
    <p:sldId id="284" r:id="rId6"/>
    <p:sldId id="285" r:id="rId7"/>
    <p:sldId id="873" r:id="rId8"/>
    <p:sldId id="259" r:id="rId9"/>
    <p:sldId id="292" r:id="rId10"/>
    <p:sldId id="290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09" autoAdjust="0"/>
    <p:restoredTop sz="94667"/>
  </p:normalViewPr>
  <p:slideViewPr>
    <p:cSldViewPr snapToGrid="0" snapToObjects="1">
      <p:cViewPr varScale="1">
        <p:scale>
          <a:sx n="87" d="100"/>
          <a:sy n="87" d="100"/>
        </p:scale>
        <p:origin x="259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EB5D8-DB31-4ED1-BF19-13E9CC10A60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58A8989-D63E-4BE5-8678-76FD6B6F36C0}">
      <dgm:prSet phldrT="[Text]"/>
      <dgm:spPr/>
      <dgm:t>
        <a:bodyPr/>
        <a:lstStyle/>
        <a:p>
          <a:r>
            <a:rPr lang="en-US" dirty="0"/>
            <a:t>Short focused training – Self-study &amp; Facilitated</a:t>
          </a:r>
        </a:p>
        <a:p>
          <a:r>
            <a:rPr lang="en-US" dirty="0"/>
            <a:t>(Badges?)</a:t>
          </a:r>
        </a:p>
      </dgm:t>
    </dgm:pt>
    <dgm:pt modelId="{E6B713FF-FB72-4353-9AED-4A27985F52D2}" type="parTrans" cxnId="{3BC7D544-7632-4A66-A631-E7AFD35E6961}">
      <dgm:prSet/>
      <dgm:spPr/>
      <dgm:t>
        <a:bodyPr/>
        <a:lstStyle/>
        <a:p>
          <a:endParaRPr lang="en-US"/>
        </a:p>
      </dgm:t>
    </dgm:pt>
    <dgm:pt modelId="{9264BD45-1422-4C53-8D02-99B3845B68BC}" type="sibTrans" cxnId="{3BC7D544-7632-4A66-A631-E7AFD35E6961}">
      <dgm:prSet/>
      <dgm:spPr/>
      <dgm:t>
        <a:bodyPr/>
        <a:lstStyle/>
        <a:p>
          <a:endParaRPr lang="en-US"/>
        </a:p>
      </dgm:t>
    </dgm:pt>
    <dgm:pt modelId="{D373214C-0871-4CD5-8514-1DD71A0FD689}">
      <dgm:prSet phldrT="[Text]"/>
      <dgm:spPr/>
      <dgm:t>
        <a:bodyPr/>
        <a:lstStyle/>
        <a:p>
          <a:r>
            <a:rPr lang="en-US" dirty="0"/>
            <a:t>Stackable Graduate Certificates</a:t>
          </a:r>
        </a:p>
      </dgm:t>
    </dgm:pt>
    <dgm:pt modelId="{C1624384-208A-4335-98D0-040039603749}" type="parTrans" cxnId="{4A174FA9-CFC2-44DE-9D85-C624F8141CCA}">
      <dgm:prSet/>
      <dgm:spPr/>
      <dgm:t>
        <a:bodyPr/>
        <a:lstStyle/>
        <a:p>
          <a:endParaRPr lang="en-US"/>
        </a:p>
      </dgm:t>
    </dgm:pt>
    <dgm:pt modelId="{B19BD968-5FD9-46B8-83CC-5A44B3E528FE}" type="sibTrans" cxnId="{4A174FA9-CFC2-44DE-9D85-C624F8141CCA}">
      <dgm:prSet/>
      <dgm:spPr/>
      <dgm:t>
        <a:bodyPr/>
        <a:lstStyle/>
        <a:p>
          <a:endParaRPr lang="en-US"/>
        </a:p>
      </dgm:t>
    </dgm:pt>
    <dgm:pt modelId="{ADFE962F-ED0B-401A-A320-182380216327}">
      <dgm:prSet phldrT="[Text]"/>
      <dgm:spPr/>
      <dgm:t>
        <a:bodyPr/>
        <a:lstStyle/>
        <a:p>
          <a:r>
            <a:rPr lang="en-US" dirty="0"/>
            <a:t>MS NT Degrees</a:t>
          </a:r>
        </a:p>
      </dgm:t>
    </dgm:pt>
    <dgm:pt modelId="{2E104B23-F8C6-4CC2-86A3-08ED54684E99}" type="parTrans" cxnId="{EF99FD78-BAE0-4042-AEC9-8ABAFCE956AA}">
      <dgm:prSet/>
      <dgm:spPr/>
      <dgm:t>
        <a:bodyPr/>
        <a:lstStyle/>
        <a:p>
          <a:endParaRPr lang="en-US"/>
        </a:p>
      </dgm:t>
    </dgm:pt>
    <dgm:pt modelId="{24737A56-8B88-421E-87B2-582B404A9405}" type="sibTrans" cxnId="{EF99FD78-BAE0-4042-AEC9-8ABAFCE956AA}">
      <dgm:prSet/>
      <dgm:spPr/>
      <dgm:t>
        <a:bodyPr/>
        <a:lstStyle/>
        <a:p>
          <a:endParaRPr lang="en-US"/>
        </a:p>
      </dgm:t>
    </dgm:pt>
    <dgm:pt modelId="{A9A8E51C-39E3-4083-A66C-66377B38923B}">
      <dgm:prSet phldrT="[Text]"/>
      <dgm:spPr/>
      <dgm:t>
        <a:bodyPr/>
        <a:lstStyle/>
        <a:p>
          <a:r>
            <a:rPr lang="en-US" dirty="0" err="1"/>
            <a:t>Superschools</a:t>
          </a:r>
          <a:r>
            <a:rPr lang="en-US" dirty="0"/>
            <a:t>, bootcamps, mini MBA (Badges ?)</a:t>
          </a:r>
        </a:p>
      </dgm:t>
    </dgm:pt>
    <dgm:pt modelId="{D4801464-70B9-4CD1-8E6E-DA75DE5564E5}" type="parTrans" cxnId="{9B875365-4E26-4A87-94E6-802EDDAC04DB}">
      <dgm:prSet/>
      <dgm:spPr/>
      <dgm:t>
        <a:bodyPr/>
        <a:lstStyle/>
        <a:p>
          <a:endParaRPr lang="en-US"/>
        </a:p>
      </dgm:t>
    </dgm:pt>
    <dgm:pt modelId="{E89A2B48-0059-4A66-8ECB-B133BCA0A551}" type="sibTrans" cxnId="{9B875365-4E26-4A87-94E6-802EDDAC04DB}">
      <dgm:prSet/>
      <dgm:spPr/>
      <dgm:t>
        <a:bodyPr/>
        <a:lstStyle/>
        <a:p>
          <a:endParaRPr lang="en-US"/>
        </a:p>
      </dgm:t>
    </dgm:pt>
    <dgm:pt modelId="{A79681D0-91D3-4D6A-9488-6EAAEEDD4528}">
      <dgm:prSet phldrT="[Text]"/>
      <dgm:spPr/>
      <dgm:t>
        <a:bodyPr/>
        <a:lstStyle/>
        <a:p>
          <a:r>
            <a:rPr lang="en-US" dirty="0"/>
            <a:t>PhD</a:t>
          </a:r>
        </a:p>
      </dgm:t>
    </dgm:pt>
    <dgm:pt modelId="{745922EF-0CD3-40AE-BA7F-CE67636A9B53}" type="parTrans" cxnId="{C6076C06-0B52-4B93-AA5A-2DAE00967C45}">
      <dgm:prSet/>
      <dgm:spPr/>
      <dgm:t>
        <a:bodyPr/>
        <a:lstStyle/>
        <a:p>
          <a:endParaRPr lang="en-US"/>
        </a:p>
      </dgm:t>
    </dgm:pt>
    <dgm:pt modelId="{4A10F1FA-FAD2-4A6D-9A60-ECAFA317B959}" type="sibTrans" cxnId="{C6076C06-0B52-4B93-AA5A-2DAE00967C45}">
      <dgm:prSet/>
      <dgm:spPr/>
      <dgm:t>
        <a:bodyPr/>
        <a:lstStyle/>
        <a:p>
          <a:endParaRPr lang="en-US"/>
        </a:p>
      </dgm:t>
    </dgm:pt>
    <dgm:pt modelId="{9DC50398-4647-4981-B75C-9FA2470710D8}" type="pres">
      <dgm:prSet presAssocID="{F72EB5D8-DB31-4ED1-BF19-13E9CC10A600}" presName="Name0" presStyleCnt="0">
        <dgm:presLayoutVars>
          <dgm:dir/>
          <dgm:resizeHandles val="exact"/>
        </dgm:presLayoutVars>
      </dgm:prSet>
      <dgm:spPr/>
    </dgm:pt>
    <dgm:pt modelId="{75207B65-286C-47DF-A615-E5CE7FEF2850}" type="pres">
      <dgm:prSet presAssocID="{558A8989-D63E-4BE5-8678-76FD6B6F36C0}" presName="node" presStyleLbl="node1" presStyleIdx="0" presStyleCnt="5" custLinFactNeighborY="-12246">
        <dgm:presLayoutVars>
          <dgm:bulletEnabled val="1"/>
        </dgm:presLayoutVars>
      </dgm:prSet>
      <dgm:spPr/>
    </dgm:pt>
    <dgm:pt modelId="{5D44DAA6-7837-423E-A73E-94E4734E2689}" type="pres">
      <dgm:prSet presAssocID="{9264BD45-1422-4C53-8D02-99B3845B68BC}" presName="sibTrans" presStyleLbl="sibTrans2D1" presStyleIdx="0" presStyleCnt="4"/>
      <dgm:spPr/>
    </dgm:pt>
    <dgm:pt modelId="{9FB1ED07-B7ED-4291-9055-87DA701293B2}" type="pres">
      <dgm:prSet presAssocID="{9264BD45-1422-4C53-8D02-99B3845B68BC}" presName="connectorText" presStyleLbl="sibTrans2D1" presStyleIdx="0" presStyleCnt="4"/>
      <dgm:spPr/>
    </dgm:pt>
    <dgm:pt modelId="{CAC69503-450C-4C30-92F3-EB215A51D697}" type="pres">
      <dgm:prSet presAssocID="{A9A8E51C-39E3-4083-A66C-66377B38923B}" presName="node" presStyleLbl="node1" presStyleIdx="1" presStyleCnt="5" custLinFactNeighborY="-12246">
        <dgm:presLayoutVars>
          <dgm:bulletEnabled val="1"/>
        </dgm:presLayoutVars>
      </dgm:prSet>
      <dgm:spPr/>
    </dgm:pt>
    <dgm:pt modelId="{E9F83EEF-0E72-452D-9728-2D8BA6AFB2C0}" type="pres">
      <dgm:prSet presAssocID="{E89A2B48-0059-4A66-8ECB-B133BCA0A551}" presName="sibTrans" presStyleLbl="sibTrans2D1" presStyleIdx="1" presStyleCnt="4"/>
      <dgm:spPr/>
    </dgm:pt>
    <dgm:pt modelId="{FCB94733-5DC8-4D27-9CC3-842A0B06D626}" type="pres">
      <dgm:prSet presAssocID="{E89A2B48-0059-4A66-8ECB-B133BCA0A551}" presName="connectorText" presStyleLbl="sibTrans2D1" presStyleIdx="1" presStyleCnt="4"/>
      <dgm:spPr/>
    </dgm:pt>
    <dgm:pt modelId="{827A9FA0-C10D-45F2-BC86-C9FD81F80EC6}" type="pres">
      <dgm:prSet presAssocID="{D373214C-0871-4CD5-8514-1DD71A0FD689}" presName="node" presStyleLbl="node1" presStyleIdx="2" presStyleCnt="5" custLinFactNeighborY="-12246">
        <dgm:presLayoutVars>
          <dgm:bulletEnabled val="1"/>
        </dgm:presLayoutVars>
      </dgm:prSet>
      <dgm:spPr/>
    </dgm:pt>
    <dgm:pt modelId="{E47CE7B2-693B-4698-89A7-D7A86D918C0F}" type="pres">
      <dgm:prSet presAssocID="{B19BD968-5FD9-46B8-83CC-5A44B3E528FE}" presName="sibTrans" presStyleLbl="sibTrans2D1" presStyleIdx="2" presStyleCnt="4"/>
      <dgm:spPr/>
    </dgm:pt>
    <dgm:pt modelId="{7ACEDAD6-FE03-48D6-ACF7-3947E0CAD459}" type="pres">
      <dgm:prSet presAssocID="{B19BD968-5FD9-46B8-83CC-5A44B3E528FE}" presName="connectorText" presStyleLbl="sibTrans2D1" presStyleIdx="2" presStyleCnt="4"/>
      <dgm:spPr/>
    </dgm:pt>
    <dgm:pt modelId="{D883523C-A6FD-49A5-8C22-5EBF67967568}" type="pres">
      <dgm:prSet presAssocID="{ADFE962F-ED0B-401A-A320-182380216327}" presName="node" presStyleLbl="node1" presStyleIdx="3" presStyleCnt="5" custLinFactNeighborY="-12246">
        <dgm:presLayoutVars>
          <dgm:bulletEnabled val="1"/>
        </dgm:presLayoutVars>
      </dgm:prSet>
      <dgm:spPr/>
    </dgm:pt>
    <dgm:pt modelId="{74DF5A23-8434-4B2D-920B-AE751A3C8F28}" type="pres">
      <dgm:prSet presAssocID="{24737A56-8B88-421E-87B2-582B404A9405}" presName="sibTrans" presStyleLbl="sibTrans2D1" presStyleIdx="3" presStyleCnt="4"/>
      <dgm:spPr/>
    </dgm:pt>
    <dgm:pt modelId="{52C29B9C-2400-4492-AF29-C0676FE16773}" type="pres">
      <dgm:prSet presAssocID="{24737A56-8B88-421E-87B2-582B404A9405}" presName="connectorText" presStyleLbl="sibTrans2D1" presStyleIdx="3" presStyleCnt="4"/>
      <dgm:spPr/>
    </dgm:pt>
    <dgm:pt modelId="{9BA226C8-F2B4-4659-A5F6-DE71819D5F6D}" type="pres">
      <dgm:prSet presAssocID="{A79681D0-91D3-4D6A-9488-6EAAEEDD4528}" presName="node" presStyleLbl="node1" presStyleIdx="4" presStyleCnt="5" custLinFactNeighborY="-12246">
        <dgm:presLayoutVars>
          <dgm:bulletEnabled val="1"/>
        </dgm:presLayoutVars>
      </dgm:prSet>
      <dgm:spPr/>
    </dgm:pt>
  </dgm:ptLst>
  <dgm:cxnLst>
    <dgm:cxn modelId="{C6076C06-0B52-4B93-AA5A-2DAE00967C45}" srcId="{F72EB5D8-DB31-4ED1-BF19-13E9CC10A600}" destId="{A79681D0-91D3-4D6A-9488-6EAAEEDD4528}" srcOrd="4" destOrd="0" parTransId="{745922EF-0CD3-40AE-BA7F-CE67636A9B53}" sibTransId="{4A10F1FA-FAD2-4A6D-9A60-ECAFA317B959}"/>
    <dgm:cxn modelId="{6E5A741C-DEF8-7D4A-B24C-3899B26C4887}" type="presOf" srcId="{E89A2B48-0059-4A66-8ECB-B133BCA0A551}" destId="{E9F83EEF-0E72-452D-9728-2D8BA6AFB2C0}" srcOrd="0" destOrd="0" presId="urn:microsoft.com/office/officeart/2005/8/layout/process1"/>
    <dgm:cxn modelId="{9E3DD028-C9BF-824B-868E-355F0E706357}" type="presOf" srcId="{ADFE962F-ED0B-401A-A320-182380216327}" destId="{D883523C-A6FD-49A5-8C22-5EBF67967568}" srcOrd="0" destOrd="0" presId="urn:microsoft.com/office/officeart/2005/8/layout/process1"/>
    <dgm:cxn modelId="{C617432A-A395-2842-921A-B7B7625111DD}" type="presOf" srcId="{B19BD968-5FD9-46B8-83CC-5A44B3E528FE}" destId="{7ACEDAD6-FE03-48D6-ACF7-3947E0CAD459}" srcOrd="1" destOrd="0" presId="urn:microsoft.com/office/officeart/2005/8/layout/process1"/>
    <dgm:cxn modelId="{23D42543-8843-B04A-B434-BF8DA2995966}" type="presOf" srcId="{E89A2B48-0059-4A66-8ECB-B133BCA0A551}" destId="{FCB94733-5DC8-4D27-9CC3-842A0B06D626}" srcOrd="1" destOrd="0" presId="urn:microsoft.com/office/officeart/2005/8/layout/process1"/>
    <dgm:cxn modelId="{3BC7D544-7632-4A66-A631-E7AFD35E6961}" srcId="{F72EB5D8-DB31-4ED1-BF19-13E9CC10A600}" destId="{558A8989-D63E-4BE5-8678-76FD6B6F36C0}" srcOrd="0" destOrd="0" parTransId="{E6B713FF-FB72-4353-9AED-4A27985F52D2}" sibTransId="{9264BD45-1422-4C53-8D02-99B3845B68BC}"/>
    <dgm:cxn modelId="{9B875365-4E26-4A87-94E6-802EDDAC04DB}" srcId="{F72EB5D8-DB31-4ED1-BF19-13E9CC10A600}" destId="{A9A8E51C-39E3-4083-A66C-66377B38923B}" srcOrd="1" destOrd="0" parTransId="{D4801464-70B9-4CD1-8E6E-DA75DE5564E5}" sibTransId="{E89A2B48-0059-4A66-8ECB-B133BCA0A551}"/>
    <dgm:cxn modelId="{B14DC069-6DEC-BE4E-A676-CB8904E8692A}" type="presOf" srcId="{24737A56-8B88-421E-87B2-582B404A9405}" destId="{74DF5A23-8434-4B2D-920B-AE751A3C8F28}" srcOrd="0" destOrd="0" presId="urn:microsoft.com/office/officeart/2005/8/layout/process1"/>
    <dgm:cxn modelId="{62C7846B-943A-8A42-94F3-E733256C686A}" type="presOf" srcId="{558A8989-D63E-4BE5-8678-76FD6B6F36C0}" destId="{75207B65-286C-47DF-A615-E5CE7FEF2850}" srcOrd="0" destOrd="0" presId="urn:microsoft.com/office/officeart/2005/8/layout/process1"/>
    <dgm:cxn modelId="{EF99FD78-BAE0-4042-AEC9-8ABAFCE956AA}" srcId="{F72EB5D8-DB31-4ED1-BF19-13E9CC10A600}" destId="{ADFE962F-ED0B-401A-A320-182380216327}" srcOrd="3" destOrd="0" parTransId="{2E104B23-F8C6-4CC2-86A3-08ED54684E99}" sibTransId="{24737A56-8B88-421E-87B2-582B404A9405}"/>
    <dgm:cxn modelId="{E60EF87B-D61B-384D-97BC-14AA21DFD070}" type="presOf" srcId="{A79681D0-91D3-4D6A-9488-6EAAEEDD4528}" destId="{9BA226C8-F2B4-4659-A5F6-DE71819D5F6D}" srcOrd="0" destOrd="0" presId="urn:microsoft.com/office/officeart/2005/8/layout/process1"/>
    <dgm:cxn modelId="{C840FB7C-C4F6-EF49-856D-B7B7CBEC3797}" type="presOf" srcId="{9264BD45-1422-4C53-8D02-99B3845B68BC}" destId="{9FB1ED07-B7ED-4291-9055-87DA701293B2}" srcOrd="1" destOrd="0" presId="urn:microsoft.com/office/officeart/2005/8/layout/process1"/>
    <dgm:cxn modelId="{D4627789-5977-7A44-B3DE-166585E52B69}" type="presOf" srcId="{D373214C-0871-4CD5-8514-1DD71A0FD689}" destId="{827A9FA0-C10D-45F2-BC86-C9FD81F80EC6}" srcOrd="0" destOrd="0" presId="urn:microsoft.com/office/officeart/2005/8/layout/process1"/>
    <dgm:cxn modelId="{F00A8494-912F-4684-8DAF-C0C17BF457DB}" type="presOf" srcId="{F72EB5D8-DB31-4ED1-BF19-13E9CC10A600}" destId="{9DC50398-4647-4981-B75C-9FA2470710D8}" srcOrd="0" destOrd="0" presId="urn:microsoft.com/office/officeart/2005/8/layout/process1"/>
    <dgm:cxn modelId="{4A174FA9-CFC2-44DE-9D85-C624F8141CCA}" srcId="{F72EB5D8-DB31-4ED1-BF19-13E9CC10A600}" destId="{D373214C-0871-4CD5-8514-1DD71A0FD689}" srcOrd="2" destOrd="0" parTransId="{C1624384-208A-4335-98D0-040039603749}" sibTransId="{B19BD968-5FD9-46B8-83CC-5A44B3E528FE}"/>
    <dgm:cxn modelId="{F34D60AB-6328-B744-8E73-482D942BBD14}" type="presOf" srcId="{B19BD968-5FD9-46B8-83CC-5A44B3E528FE}" destId="{E47CE7B2-693B-4698-89A7-D7A86D918C0F}" srcOrd="0" destOrd="0" presId="urn:microsoft.com/office/officeart/2005/8/layout/process1"/>
    <dgm:cxn modelId="{509E33EE-9425-AA46-9DAB-8C16F8579C4F}" type="presOf" srcId="{A9A8E51C-39E3-4083-A66C-66377B38923B}" destId="{CAC69503-450C-4C30-92F3-EB215A51D697}" srcOrd="0" destOrd="0" presId="urn:microsoft.com/office/officeart/2005/8/layout/process1"/>
    <dgm:cxn modelId="{ABB13AF1-51C9-904F-9B39-45561C669E87}" type="presOf" srcId="{24737A56-8B88-421E-87B2-582B404A9405}" destId="{52C29B9C-2400-4492-AF29-C0676FE16773}" srcOrd="1" destOrd="0" presId="urn:microsoft.com/office/officeart/2005/8/layout/process1"/>
    <dgm:cxn modelId="{1400F2F5-1815-F64A-B9F8-207A7BED7DC4}" type="presOf" srcId="{9264BD45-1422-4C53-8D02-99B3845B68BC}" destId="{5D44DAA6-7837-423E-A73E-94E4734E2689}" srcOrd="0" destOrd="0" presId="urn:microsoft.com/office/officeart/2005/8/layout/process1"/>
    <dgm:cxn modelId="{DEF41DEE-041B-AF40-9BEB-9BA9E84CF408}" type="presParOf" srcId="{9DC50398-4647-4981-B75C-9FA2470710D8}" destId="{75207B65-286C-47DF-A615-E5CE7FEF2850}" srcOrd="0" destOrd="0" presId="urn:microsoft.com/office/officeart/2005/8/layout/process1"/>
    <dgm:cxn modelId="{E7A056E2-4DA8-7245-98CD-4E630785A253}" type="presParOf" srcId="{9DC50398-4647-4981-B75C-9FA2470710D8}" destId="{5D44DAA6-7837-423E-A73E-94E4734E2689}" srcOrd="1" destOrd="0" presId="urn:microsoft.com/office/officeart/2005/8/layout/process1"/>
    <dgm:cxn modelId="{BC94F7B1-C9D4-B34D-8499-2E9C254B9DC8}" type="presParOf" srcId="{5D44DAA6-7837-423E-A73E-94E4734E2689}" destId="{9FB1ED07-B7ED-4291-9055-87DA701293B2}" srcOrd="0" destOrd="0" presId="urn:microsoft.com/office/officeart/2005/8/layout/process1"/>
    <dgm:cxn modelId="{3581B235-721C-2049-BFFB-1FE7052D11D7}" type="presParOf" srcId="{9DC50398-4647-4981-B75C-9FA2470710D8}" destId="{CAC69503-450C-4C30-92F3-EB215A51D697}" srcOrd="2" destOrd="0" presId="urn:microsoft.com/office/officeart/2005/8/layout/process1"/>
    <dgm:cxn modelId="{D2B5D714-3F63-684C-9B9C-4A27DC397C49}" type="presParOf" srcId="{9DC50398-4647-4981-B75C-9FA2470710D8}" destId="{E9F83EEF-0E72-452D-9728-2D8BA6AFB2C0}" srcOrd="3" destOrd="0" presId="urn:microsoft.com/office/officeart/2005/8/layout/process1"/>
    <dgm:cxn modelId="{2B5B9D8D-B93B-9346-B7BB-3D0B0E67B6C5}" type="presParOf" srcId="{E9F83EEF-0E72-452D-9728-2D8BA6AFB2C0}" destId="{FCB94733-5DC8-4D27-9CC3-842A0B06D626}" srcOrd="0" destOrd="0" presId="urn:microsoft.com/office/officeart/2005/8/layout/process1"/>
    <dgm:cxn modelId="{68BD4B4C-24B1-5B45-BF41-55B71F785B68}" type="presParOf" srcId="{9DC50398-4647-4981-B75C-9FA2470710D8}" destId="{827A9FA0-C10D-45F2-BC86-C9FD81F80EC6}" srcOrd="4" destOrd="0" presId="urn:microsoft.com/office/officeart/2005/8/layout/process1"/>
    <dgm:cxn modelId="{D1B44F5A-0DA1-8C47-B697-75BB16C254EA}" type="presParOf" srcId="{9DC50398-4647-4981-B75C-9FA2470710D8}" destId="{E47CE7B2-693B-4698-89A7-D7A86D918C0F}" srcOrd="5" destOrd="0" presId="urn:microsoft.com/office/officeart/2005/8/layout/process1"/>
    <dgm:cxn modelId="{44A8BAB2-5264-1F44-A079-B3FC98C682D1}" type="presParOf" srcId="{E47CE7B2-693B-4698-89A7-D7A86D918C0F}" destId="{7ACEDAD6-FE03-48D6-ACF7-3947E0CAD459}" srcOrd="0" destOrd="0" presId="urn:microsoft.com/office/officeart/2005/8/layout/process1"/>
    <dgm:cxn modelId="{87678255-BB6D-1F4A-BD7F-15830B1C8F48}" type="presParOf" srcId="{9DC50398-4647-4981-B75C-9FA2470710D8}" destId="{D883523C-A6FD-49A5-8C22-5EBF67967568}" srcOrd="6" destOrd="0" presId="urn:microsoft.com/office/officeart/2005/8/layout/process1"/>
    <dgm:cxn modelId="{1EBC0A67-7E0C-3C4E-BCD8-490C55D07E75}" type="presParOf" srcId="{9DC50398-4647-4981-B75C-9FA2470710D8}" destId="{74DF5A23-8434-4B2D-920B-AE751A3C8F28}" srcOrd="7" destOrd="0" presId="urn:microsoft.com/office/officeart/2005/8/layout/process1"/>
    <dgm:cxn modelId="{10F5BFEF-FD66-A049-B4B2-9E1CEC800C3C}" type="presParOf" srcId="{74DF5A23-8434-4B2D-920B-AE751A3C8F28}" destId="{52C29B9C-2400-4492-AF29-C0676FE16773}" srcOrd="0" destOrd="0" presId="urn:microsoft.com/office/officeart/2005/8/layout/process1"/>
    <dgm:cxn modelId="{73A63B4E-7164-0142-92BF-11EFC9BB6659}" type="presParOf" srcId="{9DC50398-4647-4981-B75C-9FA2470710D8}" destId="{9BA226C8-F2B4-4659-A5F6-DE71819D5F6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EC19D3-F2D6-4232-B980-1893EB408058}" type="doc">
      <dgm:prSet loTypeId="urn:microsoft.com/office/officeart/2005/8/layout/hierarchy6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06854E-9D17-46A6-8605-46B0C483127C}">
      <dgm:prSet phldrT="[Text]" custT="1"/>
      <dgm:spPr/>
      <dgm:t>
        <a:bodyPr/>
        <a:lstStyle/>
        <a:p>
          <a:r>
            <a:rPr lang="en-US" sz="1600" dirty="0"/>
            <a:t>Paul Johnson President</a:t>
          </a:r>
        </a:p>
      </dgm:t>
    </dgm:pt>
    <dgm:pt modelId="{111DD368-CB2E-4EFE-A8BB-B90B756CD610}" type="parTrans" cxnId="{2D8E8CF0-2291-4E3A-A788-364749D6E528}">
      <dgm:prSet/>
      <dgm:spPr/>
      <dgm:t>
        <a:bodyPr/>
        <a:lstStyle/>
        <a:p>
          <a:endParaRPr lang="en-US"/>
        </a:p>
      </dgm:t>
    </dgm:pt>
    <dgm:pt modelId="{47543CCD-1743-4A43-883C-9A34CDB8E5EF}" type="sibTrans" cxnId="{2D8E8CF0-2291-4E3A-A788-364749D6E528}">
      <dgm:prSet/>
      <dgm:spPr/>
      <dgm:t>
        <a:bodyPr/>
        <a:lstStyle/>
        <a:p>
          <a:endParaRPr lang="en-US"/>
        </a:p>
      </dgm:t>
    </dgm:pt>
    <dgm:pt modelId="{6C583FF3-12E6-45BA-95C2-943A7C699EEA}">
      <dgm:prSet phldrT="[Text]" custT="1"/>
      <dgm:spPr/>
      <dgm:t>
        <a:bodyPr/>
        <a:lstStyle/>
        <a:p>
          <a:r>
            <a:rPr lang="en-US" sz="1400" dirty="0"/>
            <a:t>Melody Francisco</a:t>
          </a:r>
        </a:p>
        <a:p>
          <a:r>
            <a:rPr lang="en-US" sz="1400" dirty="0"/>
            <a:t>CPES</a:t>
          </a:r>
        </a:p>
      </dgm:t>
    </dgm:pt>
    <dgm:pt modelId="{D205C62C-1741-4898-820E-C7B52C760933}" type="parTrans" cxnId="{1A505E65-1D60-48CD-BCF4-5E49330EA904}">
      <dgm:prSet/>
      <dgm:spPr/>
      <dgm:t>
        <a:bodyPr/>
        <a:lstStyle/>
        <a:p>
          <a:endParaRPr lang="en-US"/>
        </a:p>
      </dgm:t>
    </dgm:pt>
    <dgm:pt modelId="{28849D3C-059C-42B6-9C19-B9B266C9CB13}" type="sibTrans" cxnId="{1A505E65-1D60-48CD-BCF4-5E49330EA904}">
      <dgm:prSet/>
      <dgm:spPr/>
      <dgm:t>
        <a:bodyPr/>
        <a:lstStyle/>
        <a:p>
          <a:endParaRPr lang="en-US"/>
        </a:p>
      </dgm:t>
    </dgm:pt>
    <dgm:pt modelId="{0E0BDA08-1E03-4410-B46A-071CE7B19EC3}">
      <dgm:prSet phldrT="[Text]" custT="1"/>
      <dgm:spPr/>
      <dgm:t>
        <a:bodyPr/>
        <a:lstStyle/>
        <a:p>
          <a:r>
            <a:rPr lang="en-US" sz="1400" dirty="0"/>
            <a:t>David Wright </a:t>
          </a:r>
        </a:p>
        <a:p>
          <a:r>
            <a:rPr lang="en-US" sz="1400" dirty="0"/>
            <a:t>Office of Global Education</a:t>
          </a:r>
        </a:p>
      </dgm:t>
    </dgm:pt>
    <dgm:pt modelId="{E5A76BC4-D2C1-4589-8E77-D96644A5F177}" type="parTrans" cxnId="{76EEFC0D-0046-4898-9A7E-D874B6E124DF}">
      <dgm:prSet/>
      <dgm:spPr/>
      <dgm:t>
        <a:bodyPr/>
        <a:lstStyle/>
        <a:p>
          <a:endParaRPr lang="en-US"/>
        </a:p>
      </dgm:t>
    </dgm:pt>
    <dgm:pt modelId="{44DFBED5-6E45-4514-8F31-A681EDEC4E62}" type="sibTrans" cxnId="{76EEFC0D-0046-4898-9A7E-D874B6E124DF}">
      <dgm:prSet/>
      <dgm:spPr/>
      <dgm:t>
        <a:bodyPr/>
        <a:lstStyle/>
        <a:p>
          <a:endParaRPr lang="en-US"/>
        </a:p>
      </dgm:t>
    </dgm:pt>
    <dgm:pt modelId="{5A9FAAFC-E0F5-4F1E-863D-5054B2B63C2B}">
      <dgm:prSet phldrT="[Text]" custT="1"/>
      <dgm:spPr/>
      <dgm:t>
        <a:bodyPr/>
        <a:lstStyle/>
        <a:p>
          <a:r>
            <a:rPr lang="en-US" sz="1400" dirty="0"/>
            <a:t>Morgan Bazilian Payne Institute</a:t>
          </a:r>
        </a:p>
      </dgm:t>
    </dgm:pt>
    <dgm:pt modelId="{BEDDAC21-64F3-4AB9-8338-99683FFCD40A}" type="parTrans" cxnId="{8D660B5E-7A24-4A7B-9905-ED0E611DF8DD}">
      <dgm:prSet/>
      <dgm:spPr/>
      <dgm:t>
        <a:bodyPr/>
        <a:lstStyle/>
        <a:p>
          <a:endParaRPr lang="en-US"/>
        </a:p>
      </dgm:t>
    </dgm:pt>
    <dgm:pt modelId="{3A79A25A-CBC0-4AA6-AF55-23E4E7896E51}" type="sibTrans" cxnId="{8D660B5E-7A24-4A7B-9905-ED0E611DF8DD}">
      <dgm:prSet/>
      <dgm:spPr/>
      <dgm:t>
        <a:bodyPr/>
        <a:lstStyle/>
        <a:p>
          <a:endParaRPr lang="en-US"/>
        </a:p>
      </dgm:t>
    </dgm:pt>
    <dgm:pt modelId="{EB2EDFE6-10ED-47E8-B39E-E2C768733784}">
      <dgm:prSet phldrT="[Text]" custT="1"/>
      <dgm:spPr/>
      <dgm:t>
        <a:bodyPr/>
        <a:lstStyle/>
        <a:p>
          <a:r>
            <a:rPr lang="en-US" sz="1400" dirty="0"/>
            <a:t>Will Fleckenstein</a:t>
          </a:r>
        </a:p>
        <a:p>
          <a:r>
            <a:rPr lang="en-US" sz="1400" dirty="0"/>
            <a:t>Strategic Business Development</a:t>
          </a:r>
        </a:p>
      </dgm:t>
    </dgm:pt>
    <dgm:pt modelId="{AD211890-3917-4021-A00E-5D6360693EF3}" type="parTrans" cxnId="{067D6871-F250-42C5-898F-616DC2489AE5}">
      <dgm:prSet/>
      <dgm:spPr/>
      <dgm:t>
        <a:bodyPr/>
        <a:lstStyle/>
        <a:p>
          <a:endParaRPr lang="en-US"/>
        </a:p>
      </dgm:t>
    </dgm:pt>
    <dgm:pt modelId="{C4A8E366-8D5D-47E8-AEBB-818BD1266C57}" type="sibTrans" cxnId="{067D6871-F250-42C5-898F-616DC2489AE5}">
      <dgm:prSet/>
      <dgm:spPr/>
      <dgm:t>
        <a:bodyPr/>
        <a:lstStyle/>
        <a:p>
          <a:endParaRPr lang="en-US"/>
        </a:p>
      </dgm:t>
    </dgm:pt>
    <dgm:pt modelId="{BE86C8F5-82D6-40EB-AFA9-562CFBAC5048}">
      <dgm:prSet phldrT="[Text]" custT="1"/>
      <dgm:spPr/>
      <dgm:t>
        <a:bodyPr/>
        <a:lstStyle/>
        <a:p>
          <a:r>
            <a:rPr lang="en-US" sz="1400" dirty="0"/>
            <a:t>John Bradford</a:t>
          </a:r>
        </a:p>
        <a:p>
          <a:r>
            <a:rPr lang="en-US" sz="1400" dirty="0"/>
            <a:t>Vice President for Global Initiatives</a:t>
          </a:r>
        </a:p>
      </dgm:t>
    </dgm:pt>
    <dgm:pt modelId="{A2511453-51BD-4C61-ABF9-9E88D22DE73C}" type="parTrans" cxnId="{8E38FA55-065B-41F9-B061-4B30200580DC}">
      <dgm:prSet/>
      <dgm:spPr/>
      <dgm:t>
        <a:bodyPr/>
        <a:lstStyle/>
        <a:p>
          <a:endParaRPr lang="en-US"/>
        </a:p>
      </dgm:t>
    </dgm:pt>
    <dgm:pt modelId="{A80A94BA-4179-4223-B4F9-33802261FFD6}" type="sibTrans" cxnId="{8E38FA55-065B-41F9-B061-4B30200580DC}">
      <dgm:prSet/>
      <dgm:spPr/>
      <dgm:t>
        <a:bodyPr/>
        <a:lstStyle/>
        <a:p>
          <a:endParaRPr lang="en-US"/>
        </a:p>
      </dgm:t>
    </dgm:pt>
    <dgm:pt modelId="{4EE078B1-C124-42CB-B537-A364032DB560}" type="pres">
      <dgm:prSet presAssocID="{7DEC19D3-F2D6-4232-B980-1893EB40805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E39A29F-27E0-4F0C-9157-FA0F59BE8D1A}" type="pres">
      <dgm:prSet presAssocID="{7DEC19D3-F2D6-4232-B980-1893EB408058}" presName="hierFlow" presStyleCnt="0"/>
      <dgm:spPr/>
    </dgm:pt>
    <dgm:pt modelId="{A0A7E92B-FABC-4987-B4F8-2B32DFC45EC1}" type="pres">
      <dgm:prSet presAssocID="{7DEC19D3-F2D6-4232-B980-1893EB40805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C90BCDE-543A-419E-A8F8-4F9772F63ACD}" type="pres">
      <dgm:prSet presAssocID="{4506854E-9D17-46A6-8605-46B0C483127C}" presName="Name14" presStyleCnt="0"/>
      <dgm:spPr/>
    </dgm:pt>
    <dgm:pt modelId="{FE9014F4-76DB-40CC-931F-09E5B1B800E6}" type="pres">
      <dgm:prSet presAssocID="{4506854E-9D17-46A6-8605-46B0C483127C}" presName="level1Shape" presStyleLbl="node0" presStyleIdx="0" presStyleCnt="1">
        <dgm:presLayoutVars>
          <dgm:chPref val="3"/>
        </dgm:presLayoutVars>
      </dgm:prSet>
      <dgm:spPr/>
    </dgm:pt>
    <dgm:pt modelId="{D0172351-FE79-4312-AD08-A718AE146A10}" type="pres">
      <dgm:prSet presAssocID="{4506854E-9D17-46A6-8605-46B0C483127C}" presName="hierChild2" presStyleCnt="0"/>
      <dgm:spPr/>
    </dgm:pt>
    <dgm:pt modelId="{CF221499-E2D4-40E2-A94F-0FD6C88F0DC2}" type="pres">
      <dgm:prSet presAssocID="{A2511453-51BD-4C61-ABF9-9E88D22DE73C}" presName="Name19" presStyleLbl="parChTrans1D2" presStyleIdx="0" presStyleCnt="1"/>
      <dgm:spPr/>
    </dgm:pt>
    <dgm:pt modelId="{13FB306F-A64D-4FF8-BD3E-9EC81CDBED1B}" type="pres">
      <dgm:prSet presAssocID="{BE86C8F5-82D6-40EB-AFA9-562CFBAC5048}" presName="Name21" presStyleCnt="0"/>
      <dgm:spPr/>
    </dgm:pt>
    <dgm:pt modelId="{0232EC13-CDC7-40A8-B6CA-4CD635211EEC}" type="pres">
      <dgm:prSet presAssocID="{BE86C8F5-82D6-40EB-AFA9-562CFBAC5048}" presName="level2Shape" presStyleLbl="node2" presStyleIdx="0" presStyleCnt="1"/>
      <dgm:spPr/>
    </dgm:pt>
    <dgm:pt modelId="{A98FAFB7-4751-48C1-B558-2995633A47C3}" type="pres">
      <dgm:prSet presAssocID="{BE86C8F5-82D6-40EB-AFA9-562CFBAC5048}" presName="hierChild3" presStyleCnt="0"/>
      <dgm:spPr/>
    </dgm:pt>
    <dgm:pt modelId="{F365E1F4-17FC-47C9-8864-43D890B7CF39}" type="pres">
      <dgm:prSet presAssocID="{D205C62C-1741-4898-820E-C7B52C760933}" presName="Name19" presStyleLbl="parChTrans1D3" presStyleIdx="0" presStyleCnt="4"/>
      <dgm:spPr/>
    </dgm:pt>
    <dgm:pt modelId="{CC621FE0-E0D9-4138-A61C-C3C72B1A1D73}" type="pres">
      <dgm:prSet presAssocID="{6C583FF3-12E6-45BA-95C2-943A7C699EEA}" presName="Name21" presStyleCnt="0"/>
      <dgm:spPr/>
    </dgm:pt>
    <dgm:pt modelId="{98734B67-9F90-486F-B897-D9FE9625AC07}" type="pres">
      <dgm:prSet presAssocID="{6C583FF3-12E6-45BA-95C2-943A7C699EEA}" presName="level2Shape" presStyleLbl="node3" presStyleIdx="0" presStyleCnt="4"/>
      <dgm:spPr/>
    </dgm:pt>
    <dgm:pt modelId="{356A1002-0893-4407-88BB-1FADAB4BE031}" type="pres">
      <dgm:prSet presAssocID="{6C583FF3-12E6-45BA-95C2-943A7C699EEA}" presName="hierChild3" presStyleCnt="0"/>
      <dgm:spPr/>
    </dgm:pt>
    <dgm:pt modelId="{7A3836C5-EDC8-478C-AECB-ACAEFA8DA13A}" type="pres">
      <dgm:prSet presAssocID="{E5A76BC4-D2C1-4589-8E77-D96644A5F177}" presName="Name19" presStyleLbl="parChTrans1D3" presStyleIdx="1" presStyleCnt="4"/>
      <dgm:spPr/>
    </dgm:pt>
    <dgm:pt modelId="{F17B87B5-105A-4B60-82BD-292220024EB4}" type="pres">
      <dgm:prSet presAssocID="{0E0BDA08-1E03-4410-B46A-071CE7B19EC3}" presName="Name21" presStyleCnt="0"/>
      <dgm:spPr/>
    </dgm:pt>
    <dgm:pt modelId="{C65B7F3B-1E8F-49FD-86DE-12694BF4768A}" type="pres">
      <dgm:prSet presAssocID="{0E0BDA08-1E03-4410-B46A-071CE7B19EC3}" presName="level2Shape" presStyleLbl="node3" presStyleIdx="1" presStyleCnt="4"/>
      <dgm:spPr/>
    </dgm:pt>
    <dgm:pt modelId="{A3225FF9-8790-4C8C-A1BF-D629A5112DAE}" type="pres">
      <dgm:prSet presAssocID="{0E0BDA08-1E03-4410-B46A-071CE7B19EC3}" presName="hierChild3" presStyleCnt="0"/>
      <dgm:spPr/>
    </dgm:pt>
    <dgm:pt modelId="{F721B98A-F0CB-4240-BAF0-E17F4B6BD54D}" type="pres">
      <dgm:prSet presAssocID="{BEDDAC21-64F3-4AB9-8338-99683FFCD40A}" presName="Name19" presStyleLbl="parChTrans1D3" presStyleIdx="2" presStyleCnt="4"/>
      <dgm:spPr/>
    </dgm:pt>
    <dgm:pt modelId="{458B8D8A-DE00-4F71-8644-BDE0B217A45B}" type="pres">
      <dgm:prSet presAssocID="{5A9FAAFC-E0F5-4F1E-863D-5054B2B63C2B}" presName="Name21" presStyleCnt="0"/>
      <dgm:spPr/>
    </dgm:pt>
    <dgm:pt modelId="{0B43C3CC-23C4-4E66-98D7-9464F7A936C5}" type="pres">
      <dgm:prSet presAssocID="{5A9FAAFC-E0F5-4F1E-863D-5054B2B63C2B}" presName="level2Shape" presStyleLbl="node3" presStyleIdx="2" presStyleCnt="4"/>
      <dgm:spPr/>
    </dgm:pt>
    <dgm:pt modelId="{7B8BF5A0-299F-45A5-910C-87E8B7C4AD0D}" type="pres">
      <dgm:prSet presAssocID="{5A9FAAFC-E0F5-4F1E-863D-5054B2B63C2B}" presName="hierChild3" presStyleCnt="0"/>
      <dgm:spPr/>
    </dgm:pt>
    <dgm:pt modelId="{99DA3FA6-9A4B-40A0-B0CA-825FC45D21D5}" type="pres">
      <dgm:prSet presAssocID="{AD211890-3917-4021-A00E-5D6360693EF3}" presName="Name19" presStyleLbl="parChTrans1D3" presStyleIdx="3" presStyleCnt="4"/>
      <dgm:spPr/>
    </dgm:pt>
    <dgm:pt modelId="{2C96976D-0FB1-4350-802F-5F6B5EC6118B}" type="pres">
      <dgm:prSet presAssocID="{EB2EDFE6-10ED-47E8-B39E-E2C768733784}" presName="Name21" presStyleCnt="0"/>
      <dgm:spPr/>
    </dgm:pt>
    <dgm:pt modelId="{18B54E62-5367-47EC-8CBC-3982453D6A68}" type="pres">
      <dgm:prSet presAssocID="{EB2EDFE6-10ED-47E8-B39E-E2C768733784}" presName="level2Shape" presStyleLbl="node3" presStyleIdx="3" presStyleCnt="4"/>
      <dgm:spPr/>
    </dgm:pt>
    <dgm:pt modelId="{F5D64424-00EA-4B91-8BFB-1E06015F8176}" type="pres">
      <dgm:prSet presAssocID="{EB2EDFE6-10ED-47E8-B39E-E2C768733784}" presName="hierChild3" presStyleCnt="0"/>
      <dgm:spPr/>
    </dgm:pt>
    <dgm:pt modelId="{62FE1A20-2FDD-408A-B8F1-A9C0091F70AE}" type="pres">
      <dgm:prSet presAssocID="{7DEC19D3-F2D6-4232-B980-1893EB408058}" presName="bgShapesFlow" presStyleCnt="0"/>
      <dgm:spPr/>
    </dgm:pt>
  </dgm:ptLst>
  <dgm:cxnLst>
    <dgm:cxn modelId="{76EEFC0D-0046-4898-9A7E-D874B6E124DF}" srcId="{BE86C8F5-82D6-40EB-AFA9-562CFBAC5048}" destId="{0E0BDA08-1E03-4410-B46A-071CE7B19EC3}" srcOrd="1" destOrd="0" parTransId="{E5A76BC4-D2C1-4589-8E77-D96644A5F177}" sibTransId="{44DFBED5-6E45-4514-8F31-A681EDEC4E62}"/>
    <dgm:cxn modelId="{3E1DEF37-C4AB-47B2-84A1-F84535E5332E}" type="presOf" srcId="{AD211890-3917-4021-A00E-5D6360693EF3}" destId="{99DA3FA6-9A4B-40A0-B0CA-825FC45D21D5}" srcOrd="0" destOrd="0" presId="urn:microsoft.com/office/officeart/2005/8/layout/hierarchy6"/>
    <dgm:cxn modelId="{8D660B5E-7A24-4A7B-9905-ED0E611DF8DD}" srcId="{BE86C8F5-82D6-40EB-AFA9-562CFBAC5048}" destId="{5A9FAAFC-E0F5-4F1E-863D-5054B2B63C2B}" srcOrd="2" destOrd="0" parTransId="{BEDDAC21-64F3-4AB9-8338-99683FFCD40A}" sibTransId="{3A79A25A-CBC0-4AA6-AF55-23E4E7896E51}"/>
    <dgm:cxn modelId="{1A505E65-1D60-48CD-BCF4-5E49330EA904}" srcId="{BE86C8F5-82D6-40EB-AFA9-562CFBAC5048}" destId="{6C583FF3-12E6-45BA-95C2-943A7C699EEA}" srcOrd="0" destOrd="0" parTransId="{D205C62C-1741-4898-820E-C7B52C760933}" sibTransId="{28849D3C-059C-42B6-9C19-B9B266C9CB13}"/>
    <dgm:cxn modelId="{945D5F50-8361-4C03-8E2E-047EAAEFB5CD}" type="presOf" srcId="{6C583FF3-12E6-45BA-95C2-943A7C699EEA}" destId="{98734B67-9F90-486F-B897-D9FE9625AC07}" srcOrd="0" destOrd="0" presId="urn:microsoft.com/office/officeart/2005/8/layout/hierarchy6"/>
    <dgm:cxn modelId="{067D6871-F250-42C5-898F-616DC2489AE5}" srcId="{BE86C8F5-82D6-40EB-AFA9-562CFBAC5048}" destId="{EB2EDFE6-10ED-47E8-B39E-E2C768733784}" srcOrd="3" destOrd="0" parTransId="{AD211890-3917-4021-A00E-5D6360693EF3}" sibTransId="{C4A8E366-8D5D-47E8-AEBB-818BD1266C57}"/>
    <dgm:cxn modelId="{D7359873-A74D-4458-8F06-7E9FEA4416B4}" type="presOf" srcId="{E5A76BC4-D2C1-4589-8E77-D96644A5F177}" destId="{7A3836C5-EDC8-478C-AECB-ACAEFA8DA13A}" srcOrd="0" destOrd="0" presId="urn:microsoft.com/office/officeart/2005/8/layout/hierarchy6"/>
    <dgm:cxn modelId="{8E38FA55-065B-41F9-B061-4B30200580DC}" srcId="{4506854E-9D17-46A6-8605-46B0C483127C}" destId="{BE86C8F5-82D6-40EB-AFA9-562CFBAC5048}" srcOrd="0" destOrd="0" parTransId="{A2511453-51BD-4C61-ABF9-9E88D22DE73C}" sibTransId="{A80A94BA-4179-4223-B4F9-33802261FFD6}"/>
    <dgm:cxn modelId="{C39FB17E-B696-434C-9233-D5E82A3B5C66}" type="presOf" srcId="{0E0BDA08-1E03-4410-B46A-071CE7B19EC3}" destId="{C65B7F3B-1E8F-49FD-86DE-12694BF4768A}" srcOrd="0" destOrd="0" presId="urn:microsoft.com/office/officeart/2005/8/layout/hierarchy6"/>
    <dgm:cxn modelId="{F5C89F90-0FAE-43E6-A9B2-A7CD38905CC6}" type="presOf" srcId="{5A9FAAFC-E0F5-4F1E-863D-5054B2B63C2B}" destId="{0B43C3CC-23C4-4E66-98D7-9464F7A936C5}" srcOrd="0" destOrd="0" presId="urn:microsoft.com/office/officeart/2005/8/layout/hierarchy6"/>
    <dgm:cxn modelId="{B807C4AA-D2B7-4E6D-9AA9-410BFB8B5556}" type="presOf" srcId="{EB2EDFE6-10ED-47E8-B39E-E2C768733784}" destId="{18B54E62-5367-47EC-8CBC-3982453D6A68}" srcOrd="0" destOrd="0" presId="urn:microsoft.com/office/officeart/2005/8/layout/hierarchy6"/>
    <dgm:cxn modelId="{EF2B0EB1-DAEF-4A96-9DED-71E697417F4E}" type="presOf" srcId="{7DEC19D3-F2D6-4232-B980-1893EB408058}" destId="{4EE078B1-C124-42CB-B537-A364032DB560}" srcOrd="0" destOrd="0" presId="urn:microsoft.com/office/officeart/2005/8/layout/hierarchy6"/>
    <dgm:cxn modelId="{B57B92BA-A3E5-41DB-BAEF-17FF783C5425}" type="presOf" srcId="{4506854E-9D17-46A6-8605-46B0C483127C}" destId="{FE9014F4-76DB-40CC-931F-09E5B1B800E6}" srcOrd="0" destOrd="0" presId="urn:microsoft.com/office/officeart/2005/8/layout/hierarchy6"/>
    <dgm:cxn modelId="{E7FF33CD-F15C-4FB0-A3F2-E99D8A8193CB}" type="presOf" srcId="{BEDDAC21-64F3-4AB9-8338-99683FFCD40A}" destId="{F721B98A-F0CB-4240-BAF0-E17F4B6BD54D}" srcOrd="0" destOrd="0" presId="urn:microsoft.com/office/officeart/2005/8/layout/hierarchy6"/>
    <dgm:cxn modelId="{A0C769D6-C9F1-4086-B972-F310176F152A}" type="presOf" srcId="{BE86C8F5-82D6-40EB-AFA9-562CFBAC5048}" destId="{0232EC13-CDC7-40A8-B6CA-4CD635211EEC}" srcOrd="0" destOrd="0" presId="urn:microsoft.com/office/officeart/2005/8/layout/hierarchy6"/>
    <dgm:cxn modelId="{2D8E8CF0-2291-4E3A-A788-364749D6E528}" srcId="{7DEC19D3-F2D6-4232-B980-1893EB408058}" destId="{4506854E-9D17-46A6-8605-46B0C483127C}" srcOrd="0" destOrd="0" parTransId="{111DD368-CB2E-4EFE-A8BB-B90B756CD610}" sibTransId="{47543CCD-1743-4A43-883C-9A34CDB8E5EF}"/>
    <dgm:cxn modelId="{613942F5-942E-49C9-866C-2BD488C6A78D}" type="presOf" srcId="{D205C62C-1741-4898-820E-C7B52C760933}" destId="{F365E1F4-17FC-47C9-8864-43D890B7CF39}" srcOrd="0" destOrd="0" presId="urn:microsoft.com/office/officeart/2005/8/layout/hierarchy6"/>
    <dgm:cxn modelId="{27903AFD-B672-410D-8855-265B2B201415}" type="presOf" srcId="{A2511453-51BD-4C61-ABF9-9E88D22DE73C}" destId="{CF221499-E2D4-40E2-A94F-0FD6C88F0DC2}" srcOrd="0" destOrd="0" presId="urn:microsoft.com/office/officeart/2005/8/layout/hierarchy6"/>
    <dgm:cxn modelId="{3942CBC2-0990-42A8-91AF-A1E13CEAAFA4}" type="presParOf" srcId="{4EE078B1-C124-42CB-B537-A364032DB560}" destId="{9E39A29F-27E0-4F0C-9157-FA0F59BE8D1A}" srcOrd="0" destOrd="0" presId="urn:microsoft.com/office/officeart/2005/8/layout/hierarchy6"/>
    <dgm:cxn modelId="{AFFE265C-5B04-43AA-ACE0-1C42D74B882B}" type="presParOf" srcId="{9E39A29F-27E0-4F0C-9157-FA0F59BE8D1A}" destId="{A0A7E92B-FABC-4987-B4F8-2B32DFC45EC1}" srcOrd="0" destOrd="0" presId="urn:microsoft.com/office/officeart/2005/8/layout/hierarchy6"/>
    <dgm:cxn modelId="{6867D0F3-3275-4F05-B3FD-34E1C0800C69}" type="presParOf" srcId="{A0A7E92B-FABC-4987-B4F8-2B32DFC45EC1}" destId="{CC90BCDE-543A-419E-A8F8-4F9772F63ACD}" srcOrd="0" destOrd="0" presId="urn:microsoft.com/office/officeart/2005/8/layout/hierarchy6"/>
    <dgm:cxn modelId="{ED02549D-6FA9-451D-8C2B-50885D758E1C}" type="presParOf" srcId="{CC90BCDE-543A-419E-A8F8-4F9772F63ACD}" destId="{FE9014F4-76DB-40CC-931F-09E5B1B800E6}" srcOrd="0" destOrd="0" presId="urn:microsoft.com/office/officeart/2005/8/layout/hierarchy6"/>
    <dgm:cxn modelId="{7BA4284E-A5A1-46CF-B9A7-1BEDBC1AF340}" type="presParOf" srcId="{CC90BCDE-543A-419E-A8F8-4F9772F63ACD}" destId="{D0172351-FE79-4312-AD08-A718AE146A10}" srcOrd="1" destOrd="0" presId="urn:microsoft.com/office/officeart/2005/8/layout/hierarchy6"/>
    <dgm:cxn modelId="{D9444CEC-1727-43B7-8CC8-4A5493F16821}" type="presParOf" srcId="{D0172351-FE79-4312-AD08-A718AE146A10}" destId="{CF221499-E2D4-40E2-A94F-0FD6C88F0DC2}" srcOrd="0" destOrd="0" presId="urn:microsoft.com/office/officeart/2005/8/layout/hierarchy6"/>
    <dgm:cxn modelId="{FD934188-8078-4F24-B59C-FFD092F5DFBD}" type="presParOf" srcId="{D0172351-FE79-4312-AD08-A718AE146A10}" destId="{13FB306F-A64D-4FF8-BD3E-9EC81CDBED1B}" srcOrd="1" destOrd="0" presId="urn:microsoft.com/office/officeart/2005/8/layout/hierarchy6"/>
    <dgm:cxn modelId="{E9CCAADE-B2F8-481C-92A5-5E5D9BC60A99}" type="presParOf" srcId="{13FB306F-A64D-4FF8-BD3E-9EC81CDBED1B}" destId="{0232EC13-CDC7-40A8-B6CA-4CD635211EEC}" srcOrd="0" destOrd="0" presId="urn:microsoft.com/office/officeart/2005/8/layout/hierarchy6"/>
    <dgm:cxn modelId="{B2C990B3-42E8-4E86-B8FE-28B4D8265F33}" type="presParOf" srcId="{13FB306F-A64D-4FF8-BD3E-9EC81CDBED1B}" destId="{A98FAFB7-4751-48C1-B558-2995633A47C3}" srcOrd="1" destOrd="0" presId="urn:microsoft.com/office/officeart/2005/8/layout/hierarchy6"/>
    <dgm:cxn modelId="{ED6D0202-9A2D-4384-9D0F-6FFB80901D31}" type="presParOf" srcId="{A98FAFB7-4751-48C1-B558-2995633A47C3}" destId="{F365E1F4-17FC-47C9-8864-43D890B7CF39}" srcOrd="0" destOrd="0" presId="urn:microsoft.com/office/officeart/2005/8/layout/hierarchy6"/>
    <dgm:cxn modelId="{828984EA-B2A2-407B-83BF-C1AFDA2185D6}" type="presParOf" srcId="{A98FAFB7-4751-48C1-B558-2995633A47C3}" destId="{CC621FE0-E0D9-4138-A61C-C3C72B1A1D73}" srcOrd="1" destOrd="0" presId="urn:microsoft.com/office/officeart/2005/8/layout/hierarchy6"/>
    <dgm:cxn modelId="{BDEDAF5B-73CC-431E-AB87-02D0AED618CB}" type="presParOf" srcId="{CC621FE0-E0D9-4138-A61C-C3C72B1A1D73}" destId="{98734B67-9F90-486F-B897-D9FE9625AC07}" srcOrd="0" destOrd="0" presId="urn:microsoft.com/office/officeart/2005/8/layout/hierarchy6"/>
    <dgm:cxn modelId="{2C289D5A-EDAC-4A32-83FF-3ACAF34D4EAC}" type="presParOf" srcId="{CC621FE0-E0D9-4138-A61C-C3C72B1A1D73}" destId="{356A1002-0893-4407-88BB-1FADAB4BE031}" srcOrd="1" destOrd="0" presId="urn:microsoft.com/office/officeart/2005/8/layout/hierarchy6"/>
    <dgm:cxn modelId="{6995578C-6E07-4F6C-8BF7-F8D49600EDC8}" type="presParOf" srcId="{A98FAFB7-4751-48C1-B558-2995633A47C3}" destId="{7A3836C5-EDC8-478C-AECB-ACAEFA8DA13A}" srcOrd="2" destOrd="0" presId="urn:microsoft.com/office/officeart/2005/8/layout/hierarchy6"/>
    <dgm:cxn modelId="{AAC2CC8E-62A4-4022-9D6C-84FD181A60AE}" type="presParOf" srcId="{A98FAFB7-4751-48C1-B558-2995633A47C3}" destId="{F17B87B5-105A-4B60-82BD-292220024EB4}" srcOrd="3" destOrd="0" presId="urn:microsoft.com/office/officeart/2005/8/layout/hierarchy6"/>
    <dgm:cxn modelId="{64F426E6-03E2-4E90-96ED-7ADB5F6FF66E}" type="presParOf" srcId="{F17B87B5-105A-4B60-82BD-292220024EB4}" destId="{C65B7F3B-1E8F-49FD-86DE-12694BF4768A}" srcOrd="0" destOrd="0" presId="urn:microsoft.com/office/officeart/2005/8/layout/hierarchy6"/>
    <dgm:cxn modelId="{3DD3C832-CED5-4CC5-A2CC-AE548F57637B}" type="presParOf" srcId="{F17B87B5-105A-4B60-82BD-292220024EB4}" destId="{A3225FF9-8790-4C8C-A1BF-D629A5112DAE}" srcOrd="1" destOrd="0" presId="urn:microsoft.com/office/officeart/2005/8/layout/hierarchy6"/>
    <dgm:cxn modelId="{5C339EF0-1D71-4650-A4BA-F24DAE7A12B9}" type="presParOf" srcId="{A98FAFB7-4751-48C1-B558-2995633A47C3}" destId="{F721B98A-F0CB-4240-BAF0-E17F4B6BD54D}" srcOrd="4" destOrd="0" presId="urn:microsoft.com/office/officeart/2005/8/layout/hierarchy6"/>
    <dgm:cxn modelId="{BA45B9D4-F9BF-4738-BA58-886F43D26796}" type="presParOf" srcId="{A98FAFB7-4751-48C1-B558-2995633A47C3}" destId="{458B8D8A-DE00-4F71-8644-BDE0B217A45B}" srcOrd="5" destOrd="0" presId="urn:microsoft.com/office/officeart/2005/8/layout/hierarchy6"/>
    <dgm:cxn modelId="{371ACCCA-057B-4C80-9917-BFC591EDA737}" type="presParOf" srcId="{458B8D8A-DE00-4F71-8644-BDE0B217A45B}" destId="{0B43C3CC-23C4-4E66-98D7-9464F7A936C5}" srcOrd="0" destOrd="0" presId="urn:microsoft.com/office/officeart/2005/8/layout/hierarchy6"/>
    <dgm:cxn modelId="{1ABCC416-6561-4F0D-9BEF-5CE20EA0A666}" type="presParOf" srcId="{458B8D8A-DE00-4F71-8644-BDE0B217A45B}" destId="{7B8BF5A0-299F-45A5-910C-87E8B7C4AD0D}" srcOrd="1" destOrd="0" presId="urn:microsoft.com/office/officeart/2005/8/layout/hierarchy6"/>
    <dgm:cxn modelId="{922C765F-33C8-4D13-9A67-22C380707402}" type="presParOf" srcId="{A98FAFB7-4751-48C1-B558-2995633A47C3}" destId="{99DA3FA6-9A4B-40A0-B0CA-825FC45D21D5}" srcOrd="6" destOrd="0" presId="urn:microsoft.com/office/officeart/2005/8/layout/hierarchy6"/>
    <dgm:cxn modelId="{E5EEAB8B-FB43-496C-84D1-43E4AEA98B00}" type="presParOf" srcId="{A98FAFB7-4751-48C1-B558-2995633A47C3}" destId="{2C96976D-0FB1-4350-802F-5F6B5EC6118B}" srcOrd="7" destOrd="0" presId="urn:microsoft.com/office/officeart/2005/8/layout/hierarchy6"/>
    <dgm:cxn modelId="{D801EB58-0888-48DC-A894-4133397072B9}" type="presParOf" srcId="{2C96976D-0FB1-4350-802F-5F6B5EC6118B}" destId="{18B54E62-5367-47EC-8CBC-3982453D6A68}" srcOrd="0" destOrd="0" presId="urn:microsoft.com/office/officeart/2005/8/layout/hierarchy6"/>
    <dgm:cxn modelId="{3065359D-DDC9-4F67-A0C0-B5B87AA6572E}" type="presParOf" srcId="{2C96976D-0FB1-4350-802F-5F6B5EC6118B}" destId="{F5D64424-00EA-4B91-8BFB-1E06015F8176}" srcOrd="1" destOrd="0" presId="urn:microsoft.com/office/officeart/2005/8/layout/hierarchy6"/>
    <dgm:cxn modelId="{F60CDF93-E18B-40D2-8986-BB3AD9C720E2}" type="presParOf" srcId="{4EE078B1-C124-42CB-B537-A364032DB560}" destId="{62FE1A20-2FDD-408A-B8F1-A9C0091F70A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B7ADB4-57EC-4753-9927-F094552ED20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61F6F5-8DA2-4766-8B8C-5E61D1B6F093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100" dirty="0"/>
            <a:t>John Bradford</a:t>
          </a:r>
        </a:p>
        <a:p>
          <a:r>
            <a:rPr lang="en-US" sz="1100" dirty="0"/>
            <a:t>VP for Global Initiatives</a:t>
          </a:r>
        </a:p>
      </dgm:t>
    </dgm:pt>
    <dgm:pt modelId="{136242DD-CC68-4BA4-9FD6-D70FEA629A49}" type="parTrans" cxnId="{0412A1FD-F160-4061-9A55-CB8BFCD4A856}">
      <dgm:prSet/>
      <dgm:spPr/>
      <dgm:t>
        <a:bodyPr/>
        <a:lstStyle/>
        <a:p>
          <a:endParaRPr lang="en-US"/>
        </a:p>
      </dgm:t>
    </dgm:pt>
    <dgm:pt modelId="{B07552DA-B118-4D46-8523-D004FCA87A76}" type="sibTrans" cxnId="{0412A1FD-F160-4061-9A55-CB8BFCD4A856}">
      <dgm:prSet/>
      <dgm:spPr/>
      <dgm:t>
        <a:bodyPr/>
        <a:lstStyle/>
        <a:p>
          <a:endParaRPr lang="en-US"/>
        </a:p>
      </dgm:t>
    </dgm:pt>
    <dgm:pt modelId="{A2F900C5-C03E-4C84-AD37-8F81C6C66E12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000" b="0" dirty="0"/>
            <a:t>Sam Spiegel </a:t>
          </a:r>
        </a:p>
        <a:p>
          <a:r>
            <a:rPr lang="en-US" sz="1000" b="0" dirty="0">
              <a:solidFill>
                <a:schemeClr val="bg1"/>
              </a:solidFill>
            </a:rPr>
            <a:t>Assist. VP for </a:t>
          </a:r>
        </a:p>
        <a:p>
          <a:r>
            <a:rPr lang="en-US" sz="1000" b="0" dirty="0">
              <a:solidFill>
                <a:schemeClr val="bg1"/>
              </a:solidFill>
            </a:rPr>
            <a:t>Online Education</a:t>
          </a:r>
          <a:endParaRPr lang="en-US" sz="1000" b="0" dirty="0"/>
        </a:p>
      </dgm:t>
    </dgm:pt>
    <dgm:pt modelId="{896DA5D6-5594-4DC7-AD81-E5866CFAACA0}" type="parTrans" cxnId="{CC5E8D5E-BC0A-482F-9AE5-98D43A747CD6}">
      <dgm:prSet/>
      <dgm:spPr>
        <a:ln>
          <a:prstDash val="dash"/>
        </a:ln>
      </dgm:spPr>
      <dgm:t>
        <a:bodyPr/>
        <a:lstStyle/>
        <a:p>
          <a:endParaRPr lang="en-US"/>
        </a:p>
      </dgm:t>
    </dgm:pt>
    <dgm:pt modelId="{336891E3-63B6-45F4-A350-D65BF03349D0}" type="sibTrans" cxnId="{CC5E8D5E-BC0A-482F-9AE5-98D43A747CD6}">
      <dgm:prSet/>
      <dgm:spPr/>
      <dgm:t>
        <a:bodyPr/>
        <a:lstStyle/>
        <a:p>
          <a:endParaRPr lang="en-US"/>
        </a:p>
      </dgm:t>
    </dgm:pt>
    <dgm:pt modelId="{D5BB621E-2C65-48DE-8DB8-79FB6BAFD945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000" b="0">
              <a:solidFill>
                <a:schemeClr val="bg1"/>
              </a:solidFill>
            </a:rPr>
            <a:t>Mike Kauffman</a:t>
          </a:r>
        </a:p>
        <a:p>
          <a:r>
            <a:rPr lang="en-US" sz="1000" b="0" i="0" u="none"/>
            <a:t>Vice Provost &amp; Dean of EMP</a:t>
          </a:r>
          <a:endParaRPr lang="en-US" sz="1000" b="0" dirty="0"/>
        </a:p>
      </dgm:t>
    </dgm:pt>
    <dgm:pt modelId="{3306D873-FF01-4238-BB27-C50293D9FABD}" type="parTrans" cxnId="{F7D3BE22-2025-4021-AC85-06160D52E58C}">
      <dgm:prSet/>
      <dgm:spPr/>
      <dgm:t>
        <a:bodyPr/>
        <a:lstStyle/>
        <a:p>
          <a:endParaRPr lang="en-US"/>
        </a:p>
      </dgm:t>
    </dgm:pt>
    <dgm:pt modelId="{04E88906-0627-42BC-9D7E-946B21DC5D25}" type="sibTrans" cxnId="{F7D3BE22-2025-4021-AC85-06160D52E58C}">
      <dgm:prSet/>
      <dgm:spPr/>
      <dgm:t>
        <a:bodyPr/>
        <a:lstStyle/>
        <a:p>
          <a:endParaRPr lang="en-US"/>
        </a:p>
      </dgm:t>
    </dgm:pt>
    <dgm:pt modelId="{907754D2-3E36-42DB-BAFC-AE4772809D2F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000" b="0" dirty="0">
              <a:solidFill>
                <a:schemeClr val="bg1"/>
              </a:solidFill>
            </a:rPr>
            <a:t>Terri Hogue</a:t>
          </a:r>
        </a:p>
        <a:p>
          <a:r>
            <a:rPr lang="en-US" sz="1000" b="0" dirty="0">
              <a:solidFill>
                <a:schemeClr val="bg1"/>
              </a:solidFill>
            </a:rPr>
            <a:t>Dean of EREP</a:t>
          </a:r>
          <a:endParaRPr lang="en-US" sz="1000" b="0" dirty="0"/>
        </a:p>
      </dgm:t>
    </dgm:pt>
    <dgm:pt modelId="{BDA2D7CA-F4D6-46DC-B45B-18868F2EA539}" type="parTrans" cxnId="{04682D48-1AC4-47FC-AC0A-9D8804948D5A}">
      <dgm:prSet/>
      <dgm:spPr/>
      <dgm:t>
        <a:bodyPr/>
        <a:lstStyle/>
        <a:p>
          <a:endParaRPr lang="en-US"/>
        </a:p>
      </dgm:t>
    </dgm:pt>
    <dgm:pt modelId="{C14450F9-4CE2-4CB1-9654-ACEB72228337}" type="sibTrans" cxnId="{04682D48-1AC4-47FC-AC0A-9D8804948D5A}">
      <dgm:prSet/>
      <dgm:spPr/>
      <dgm:t>
        <a:bodyPr/>
        <a:lstStyle/>
        <a:p>
          <a:endParaRPr lang="en-US"/>
        </a:p>
      </dgm:t>
    </dgm:pt>
    <dgm:pt modelId="{B2D6CE42-AA30-4395-B5FD-2B5245BB2A22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100" dirty="0"/>
            <a:t>Rick Holz</a:t>
          </a:r>
        </a:p>
        <a:p>
          <a:r>
            <a:rPr lang="en-US" sz="1100" dirty="0"/>
            <a:t>Provost</a:t>
          </a:r>
        </a:p>
      </dgm:t>
    </dgm:pt>
    <dgm:pt modelId="{3DA791FC-C642-4DBD-AB57-4D66CBDE9F95}" type="parTrans" cxnId="{F8A1B1BB-6F47-48F3-94D6-FE85AEE31F42}">
      <dgm:prSet/>
      <dgm:spPr/>
      <dgm:t>
        <a:bodyPr/>
        <a:lstStyle/>
        <a:p>
          <a:endParaRPr lang="en-US"/>
        </a:p>
      </dgm:t>
    </dgm:pt>
    <dgm:pt modelId="{AB5FEA01-45BC-42F2-BDD9-E2267727E1D0}" type="sibTrans" cxnId="{F8A1B1BB-6F47-48F3-94D6-FE85AEE31F42}">
      <dgm:prSet/>
      <dgm:spPr/>
      <dgm:t>
        <a:bodyPr/>
        <a:lstStyle/>
        <a:p>
          <a:endParaRPr lang="en-US"/>
        </a:p>
      </dgm:t>
    </dgm:pt>
    <dgm:pt modelId="{EB8F6084-C8FE-4F33-B84E-E5CCE8F9039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100" dirty="0"/>
            <a:t>Jennifer </a:t>
          </a:r>
          <a:r>
            <a:rPr lang="en-US" sz="1100" dirty="0" err="1"/>
            <a:t>Veloff</a:t>
          </a:r>
          <a:r>
            <a:rPr lang="en-US" sz="1100" dirty="0"/>
            <a:t>                      Online Program Manager</a:t>
          </a:r>
        </a:p>
      </dgm:t>
    </dgm:pt>
    <dgm:pt modelId="{75BA5763-1190-4E33-98BB-CB31D75A11E9}" type="parTrans" cxnId="{37F9C75B-5473-48F2-8269-07E7CC035E5B}">
      <dgm:prSet/>
      <dgm:spPr/>
      <dgm:t>
        <a:bodyPr/>
        <a:lstStyle/>
        <a:p>
          <a:endParaRPr lang="en-US"/>
        </a:p>
      </dgm:t>
    </dgm:pt>
    <dgm:pt modelId="{3EB32608-1EB5-4124-90C3-81F4FFAEBBDB}" type="sibTrans" cxnId="{37F9C75B-5473-48F2-8269-07E7CC035E5B}">
      <dgm:prSet/>
      <dgm:spPr/>
      <dgm:t>
        <a:bodyPr/>
        <a:lstStyle/>
        <a:p>
          <a:endParaRPr lang="en-US"/>
        </a:p>
      </dgm:t>
    </dgm:pt>
    <dgm:pt modelId="{57403D40-716A-417D-A290-921964D1B126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100" dirty="0"/>
            <a:t>Professional Ed. Portfolio Manager</a:t>
          </a:r>
        </a:p>
      </dgm:t>
    </dgm:pt>
    <dgm:pt modelId="{DD6A2CC9-3F8A-4D5C-BA91-6CBDF67EF559}" type="parTrans" cxnId="{6119CBB9-48BF-4E8A-94B4-4D40F441A2B8}">
      <dgm:prSet/>
      <dgm:spPr/>
      <dgm:t>
        <a:bodyPr/>
        <a:lstStyle/>
        <a:p>
          <a:endParaRPr lang="en-US"/>
        </a:p>
      </dgm:t>
    </dgm:pt>
    <dgm:pt modelId="{6E36D912-8A8E-4533-AF28-E6BC4ED7F2C4}" type="sibTrans" cxnId="{6119CBB9-48BF-4E8A-94B4-4D40F441A2B8}">
      <dgm:prSet/>
      <dgm:spPr/>
      <dgm:t>
        <a:bodyPr/>
        <a:lstStyle/>
        <a:p>
          <a:endParaRPr lang="en-US"/>
        </a:p>
      </dgm:t>
    </dgm:pt>
    <dgm:pt modelId="{AF0D3320-4E46-4B96-BD69-B70E756F77D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100" dirty="0"/>
            <a:t>Assistant VP for Online Education</a:t>
          </a:r>
        </a:p>
      </dgm:t>
    </dgm:pt>
    <dgm:pt modelId="{2627BC3B-C1D6-4342-A290-6DB8ED2FB2C0}" type="sibTrans" cxnId="{91BAA2C7-BD89-430C-83E9-18D8B5A7DF21}">
      <dgm:prSet/>
      <dgm:spPr/>
      <dgm:t>
        <a:bodyPr/>
        <a:lstStyle/>
        <a:p>
          <a:endParaRPr lang="en-US"/>
        </a:p>
      </dgm:t>
    </dgm:pt>
    <dgm:pt modelId="{CD901A81-5114-4C31-9AF5-36CFBD8462AE}" type="parTrans" cxnId="{91BAA2C7-BD89-430C-83E9-18D8B5A7DF21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endParaRPr lang="en-US"/>
        </a:p>
      </dgm:t>
    </dgm:pt>
    <dgm:pt modelId="{9D6BD2BA-B82E-456A-AA91-E59693C50192}">
      <dgm:prSet custT="1"/>
      <dgm:spPr>
        <a:solidFill>
          <a:schemeClr val="accent6"/>
        </a:solidFill>
      </dgm:spPr>
      <dgm:t>
        <a:bodyPr/>
        <a:lstStyle/>
        <a:p>
          <a:r>
            <a:rPr lang="en-US" sz="1000" b="0" dirty="0"/>
            <a:t>Tim </a:t>
          </a:r>
          <a:r>
            <a:rPr lang="en-US" sz="1000" b="0" dirty="0" err="1"/>
            <a:t>Barbari</a:t>
          </a:r>
          <a:endParaRPr lang="en-US" sz="1000" b="0" dirty="0"/>
        </a:p>
        <a:p>
          <a:r>
            <a:rPr lang="en-US" sz="1000" b="0" dirty="0">
              <a:solidFill>
                <a:schemeClr val="bg1"/>
              </a:solidFill>
            </a:rPr>
            <a:t>Dean of Graduate Studies</a:t>
          </a:r>
          <a:endParaRPr lang="en-US" sz="1000" b="0" dirty="0"/>
        </a:p>
      </dgm:t>
    </dgm:pt>
    <dgm:pt modelId="{366EEA0D-E9F5-436B-A2C7-BFF409D9030E}" type="parTrans" cxnId="{4BAEC094-CC30-4CDA-B19B-EFCE27997899}">
      <dgm:prSet/>
      <dgm:spPr/>
      <dgm:t>
        <a:bodyPr/>
        <a:lstStyle/>
        <a:p>
          <a:endParaRPr lang="en-US"/>
        </a:p>
      </dgm:t>
    </dgm:pt>
    <dgm:pt modelId="{F84F59A8-B0B5-4DDC-B25A-921FFA2A0A84}" type="sibTrans" cxnId="{4BAEC094-CC30-4CDA-B19B-EFCE27997899}">
      <dgm:prSet/>
      <dgm:spPr/>
      <dgm:t>
        <a:bodyPr/>
        <a:lstStyle/>
        <a:p>
          <a:endParaRPr lang="en-US"/>
        </a:p>
      </dgm:t>
    </dgm:pt>
    <dgm:pt modelId="{245EB07B-A723-4FB3-8BBE-1465582B9F8F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100" dirty="0"/>
            <a:t>Online Program Coordinators</a:t>
          </a:r>
        </a:p>
      </dgm:t>
    </dgm:pt>
    <dgm:pt modelId="{8F4B8739-3935-4CA7-BB78-5C6F320306B1}" type="parTrans" cxnId="{3895864E-6709-474E-9943-B14A845B1A35}">
      <dgm:prSet/>
      <dgm:spPr>
        <a:ln>
          <a:prstDash val="dash"/>
        </a:ln>
      </dgm:spPr>
      <dgm:t>
        <a:bodyPr/>
        <a:lstStyle/>
        <a:p>
          <a:endParaRPr lang="en-US"/>
        </a:p>
      </dgm:t>
    </dgm:pt>
    <dgm:pt modelId="{289B5773-6A75-4CB1-893F-67A0A38F5E59}" type="sibTrans" cxnId="{3895864E-6709-474E-9943-B14A845B1A35}">
      <dgm:prSet/>
      <dgm:spPr/>
      <dgm:t>
        <a:bodyPr/>
        <a:lstStyle/>
        <a:p>
          <a:endParaRPr lang="en-US"/>
        </a:p>
      </dgm:t>
    </dgm:pt>
    <dgm:pt modelId="{DCB4E1C0-C8B4-4223-A188-A6ADF794440E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200" b="0" dirty="0" err="1">
              <a:solidFill>
                <a:schemeClr val="bg1"/>
              </a:solidFill>
            </a:rPr>
            <a:t>Vibhuti</a:t>
          </a:r>
          <a:r>
            <a:rPr lang="en-US" sz="1200" b="0" dirty="0">
              <a:solidFill>
                <a:schemeClr val="bg1"/>
              </a:solidFill>
            </a:rPr>
            <a:t> Dave</a:t>
          </a:r>
        </a:p>
        <a:p>
          <a:r>
            <a:rPr lang="en-US" sz="1200" b="0" dirty="0" err="1">
              <a:solidFill>
                <a:schemeClr val="bg1"/>
              </a:solidFill>
            </a:rPr>
            <a:t>Ugrad</a:t>
          </a:r>
          <a:r>
            <a:rPr lang="en-US" sz="1200" b="0" dirty="0">
              <a:solidFill>
                <a:schemeClr val="bg1"/>
              </a:solidFill>
            </a:rPr>
            <a:t> Dean</a:t>
          </a:r>
          <a:endParaRPr lang="en-US" sz="1200" b="0" dirty="0"/>
        </a:p>
      </dgm:t>
    </dgm:pt>
    <dgm:pt modelId="{0221F2A8-9634-4ADC-8007-C3EA757D74AB}" type="parTrans" cxnId="{DF406323-F2F7-4B08-85A1-E3090B913C50}">
      <dgm:prSet/>
      <dgm:spPr/>
      <dgm:t>
        <a:bodyPr/>
        <a:lstStyle/>
        <a:p>
          <a:endParaRPr lang="en-US"/>
        </a:p>
      </dgm:t>
    </dgm:pt>
    <dgm:pt modelId="{42A34EA7-E5AA-41B9-9541-73DF445BFAED}" type="sibTrans" cxnId="{DF406323-F2F7-4B08-85A1-E3090B913C50}">
      <dgm:prSet/>
      <dgm:spPr/>
      <dgm:t>
        <a:bodyPr/>
        <a:lstStyle/>
        <a:p>
          <a:endParaRPr lang="en-US"/>
        </a:p>
      </dgm:t>
    </dgm:pt>
    <dgm:pt modelId="{0B70C997-3A0C-3E47-AB05-E4CA355C0CF5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dirty="0"/>
            <a:t>Online Learning Experience Designers</a:t>
          </a:r>
        </a:p>
      </dgm:t>
    </dgm:pt>
    <dgm:pt modelId="{B405B78F-3DD5-4D47-8376-F4CAA0215AE1}" type="parTrans" cxnId="{C7EAAC66-F541-E34B-BA16-05DEECAEA836}">
      <dgm:prSet/>
      <dgm:spPr/>
      <dgm:t>
        <a:bodyPr/>
        <a:lstStyle/>
        <a:p>
          <a:endParaRPr lang="en-US"/>
        </a:p>
      </dgm:t>
    </dgm:pt>
    <dgm:pt modelId="{0766E813-33A6-3D4E-8BCE-FD0ABAF0E872}" type="sibTrans" cxnId="{C7EAAC66-F541-E34B-BA16-05DEECAEA836}">
      <dgm:prSet/>
      <dgm:spPr/>
      <dgm:t>
        <a:bodyPr/>
        <a:lstStyle/>
        <a:p>
          <a:endParaRPr lang="en-US"/>
        </a:p>
      </dgm:t>
    </dgm:pt>
    <dgm:pt modelId="{F29F8D14-AA14-4C63-BE1B-8F87B95C7B8E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dirty="0"/>
            <a:t>Online Advisor(s)</a:t>
          </a:r>
        </a:p>
      </dgm:t>
    </dgm:pt>
    <dgm:pt modelId="{7D4392E8-0184-4270-A63B-5BD4A939CD5E}" type="sibTrans" cxnId="{B8482E32-8012-47EF-9A81-3BE7C8A846BE}">
      <dgm:prSet/>
      <dgm:spPr/>
      <dgm:t>
        <a:bodyPr/>
        <a:lstStyle/>
        <a:p>
          <a:endParaRPr lang="en-US"/>
        </a:p>
      </dgm:t>
    </dgm:pt>
    <dgm:pt modelId="{E2867762-0F74-4998-9DAA-6EC437A7474D}" type="parTrans" cxnId="{B8482E32-8012-47EF-9A81-3BE7C8A846BE}">
      <dgm:prSet/>
      <dgm:spPr/>
      <dgm:t>
        <a:bodyPr/>
        <a:lstStyle/>
        <a:p>
          <a:endParaRPr lang="en-US"/>
        </a:p>
      </dgm:t>
    </dgm:pt>
    <dgm:pt modelId="{91C29CFE-A864-2A4A-B641-5FCD32EAA77C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100" dirty="0"/>
            <a:t>Online Marketing/Recruiting </a:t>
          </a:r>
          <a:r>
            <a:rPr lang="en-US" sz="1100" dirty="0" err="1"/>
            <a:t>Cooridnator</a:t>
          </a:r>
          <a:endParaRPr lang="en-US" sz="1100" dirty="0"/>
        </a:p>
      </dgm:t>
    </dgm:pt>
    <dgm:pt modelId="{0A74653D-FF24-6D47-AA5F-A35DA65FA5D5}" type="parTrans" cxnId="{6899B471-6A8C-C443-818F-1B5A4EF3CC9D}">
      <dgm:prSet/>
      <dgm:spPr/>
      <dgm:t>
        <a:bodyPr/>
        <a:lstStyle/>
        <a:p>
          <a:endParaRPr lang="en-US"/>
        </a:p>
      </dgm:t>
    </dgm:pt>
    <dgm:pt modelId="{45BB225A-E4B5-E046-AF75-C706C4787788}" type="sibTrans" cxnId="{6899B471-6A8C-C443-818F-1B5A4EF3CC9D}">
      <dgm:prSet/>
      <dgm:spPr/>
      <dgm:t>
        <a:bodyPr/>
        <a:lstStyle/>
        <a:p>
          <a:endParaRPr lang="en-US"/>
        </a:p>
      </dgm:t>
    </dgm:pt>
    <dgm:pt modelId="{B608F746-1C26-4028-8323-B952137D01CD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100" dirty="0"/>
            <a:t>Online Enrollment/Registrar Coordinator</a:t>
          </a:r>
        </a:p>
      </dgm:t>
    </dgm:pt>
    <dgm:pt modelId="{6EB86DF2-9752-4DE1-853B-0B9FC5F4DD32}" type="parTrans" cxnId="{E78097B0-796B-4582-83D6-0C4673097CBE}">
      <dgm:prSet/>
      <dgm:spPr/>
      <dgm:t>
        <a:bodyPr/>
        <a:lstStyle/>
        <a:p>
          <a:endParaRPr lang="en-US"/>
        </a:p>
      </dgm:t>
    </dgm:pt>
    <dgm:pt modelId="{FE50AD06-675F-4DDF-9C3A-9A4C5382AEB6}" type="sibTrans" cxnId="{E78097B0-796B-4582-83D6-0C4673097CBE}">
      <dgm:prSet/>
      <dgm:spPr/>
      <dgm:t>
        <a:bodyPr/>
        <a:lstStyle/>
        <a:p>
          <a:endParaRPr lang="en-US"/>
        </a:p>
      </dgm:t>
    </dgm:pt>
    <dgm:pt modelId="{9560B6A2-19C9-492C-9569-84DCE8994DB5}">
      <dgm:prSet custT="1"/>
      <dgm:spPr>
        <a:solidFill>
          <a:srgbClr val="6FAD47"/>
        </a:solidFill>
      </dgm:spPr>
      <dgm:t>
        <a:bodyPr/>
        <a:lstStyle/>
        <a:p>
          <a:r>
            <a:rPr lang="en-US" sz="1000" dirty="0" err="1"/>
            <a:t>Trefny</a:t>
          </a:r>
          <a:r>
            <a:rPr lang="en-US" sz="1000" dirty="0"/>
            <a:t> Center Director</a:t>
          </a:r>
          <a:endParaRPr lang="en-US" sz="1000" b="0" dirty="0"/>
        </a:p>
      </dgm:t>
    </dgm:pt>
    <dgm:pt modelId="{4A83FED1-1DEE-4985-AD81-30E56CBDA492}" type="parTrans" cxnId="{E0D36464-2210-470D-8427-C1D148CA8263}">
      <dgm:prSet/>
      <dgm:spPr/>
      <dgm:t>
        <a:bodyPr/>
        <a:lstStyle/>
        <a:p>
          <a:endParaRPr lang="en-US"/>
        </a:p>
      </dgm:t>
    </dgm:pt>
    <dgm:pt modelId="{5F6CD2E9-EDFA-438E-9FC0-FFE727BDAF8F}" type="sibTrans" cxnId="{E0D36464-2210-470D-8427-C1D148CA8263}">
      <dgm:prSet/>
      <dgm:spPr/>
      <dgm:t>
        <a:bodyPr/>
        <a:lstStyle/>
        <a:p>
          <a:endParaRPr lang="en-US"/>
        </a:p>
      </dgm:t>
    </dgm:pt>
    <dgm:pt modelId="{8FA5747C-4584-485C-A462-323A1B0D4BBC}" type="pres">
      <dgm:prSet presAssocID="{CDB7ADB4-57EC-4753-9927-F094552ED2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2B7D18-6131-41FC-AD16-ED6F447CF4C5}" type="pres">
      <dgm:prSet presAssocID="{6B61F6F5-8DA2-4766-8B8C-5E61D1B6F093}" presName="hierRoot1" presStyleCnt="0">
        <dgm:presLayoutVars>
          <dgm:hierBranch val="init"/>
        </dgm:presLayoutVars>
      </dgm:prSet>
      <dgm:spPr/>
    </dgm:pt>
    <dgm:pt modelId="{26E47A81-B523-4564-B859-1F02742E2D55}" type="pres">
      <dgm:prSet presAssocID="{6B61F6F5-8DA2-4766-8B8C-5E61D1B6F093}" presName="rootComposite1" presStyleCnt="0"/>
      <dgm:spPr/>
    </dgm:pt>
    <dgm:pt modelId="{FEDE2BA6-935F-425E-AEAD-025A9FED068A}" type="pres">
      <dgm:prSet presAssocID="{6B61F6F5-8DA2-4766-8B8C-5E61D1B6F093}" presName="rootText1" presStyleLbl="node0" presStyleIdx="0" presStyleCnt="3" custScaleX="95160" custLinFactNeighborX="1580" custLinFactNeighborY="7472">
        <dgm:presLayoutVars>
          <dgm:chPref val="3"/>
        </dgm:presLayoutVars>
      </dgm:prSet>
      <dgm:spPr/>
    </dgm:pt>
    <dgm:pt modelId="{54310BD1-AB9E-4B79-BA8C-1ECB96AF0866}" type="pres">
      <dgm:prSet presAssocID="{6B61F6F5-8DA2-4766-8B8C-5E61D1B6F093}" presName="rootConnector1" presStyleLbl="node1" presStyleIdx="0" presStyleCnt="0"/>
      <dgm:spPr/>
    </dgm:pt>
    <dgm:pt modelId="{13755FC5-7CE6-4595-8EF6-A9E0D40E5DE1}" type="pres">
      <dgm:prSet presAssocID="{6B61F6F5-8DA2-4766-8B8C-5E61D1B6F093}" presName="hierChild2" presStyleCnt="0"/>
      <dgm:spPr/>
    </dgm:pt>
    <dgm:pt modelId="{1D505FF9-85C7-41D1-9837-620593A18926}" type="pres">
      <dgm:prSet presAssocID="{DD6A2CC9-3F8A-4D5C-BA91-6CBDF67EF559}" presName="Name37" presStyleLbl="parChTrans1D2" presStyleIdx="0" presStyleCnt="7"/>
      <dgm:spPr/>
    </dgm:pt>
    <dgm:pt modelId="{8E7A8CB0-501B-4FAB-A140-D6ED47D41E48}" type="pres">
      <dgm:prSet presAssocID="{57403D40-716A-417D-A290-921964D1B126}" presName="hierRoot2" presStyleCnt="0">
        <dgm:presLayoutVars>
          <dgm:hierBranch val="init"/>
        </dgm:presLayoutVars>
      </dgm:prSet>
      <dgm:spPr/>
    </dgm:pt>
    <dgm:pt modelId="{EEA1786F-A6D5-4B4F-BD7F-F06124B767C7}" type="pres">
      <dgm:prSet presAssocID="{57403D40-716A-417D-A290-921964D1B126}" presName="rootComposite" presStyleCnt="0"/>
      <dgm:spPr/>
    </dgm:pt>
    <dgm:pt modelId="{91F372F7-B9E4-449C-8267-37D037906BAA}" type="pres">
      <dgm:prSet presAssocID="{57403D40-716A-417D-A290-921964D1B126}" presName="rootText" presStyleLbl="node2" presStyleIdx="0" presStyleCnt="7">
        <dgm:presLayoutVars>
          <dgm:chPref val="3"/>
        </dgm:presLayoutVars>
      </dgm:prSet>
      <dgm:spPr/>
    </dgm:pt>
    <dgm:pt modelId="{34347383-B4D1-4F12-ACEE-49AA3B1E17DA}" type="pres">
      <dgm:prSet presAssocID="{57403D40-716A-417D-A290-921964D1B126}" presName="rootConnector" presStyleLbl="node2" presStyleIdx="0" presStyleCnt="7"/>
      <dgm:spPr/>
    </dgm:pt>
    <dgm:pt modelId="{FB4C12B0-6017-4306-BAC7-34EDE853CF74}" type="pres">
      <dgm:prSet presAssocID="{57403D40-716A-417D-A290-921964D1B126}" presName="hierChild4" presStyleCnt="0"/>
      <dgm:spPr/>
    </dgm:pt>
    <dgm:pt modelId="{6ADA4076-266F-4042-8EFF-AA128D4FA08F}" type="pres">
      <dgm:prSet presAssocID="{57403D40-716A-417D-A290-921964D1B126}" presName="hierChild5" presStyleCnt="0"/>
      <dgm:spPr/>
    </dgm:pt>
    <dgm:pt modelId="{31E59DE5-CE9E-47C0-B61A-DB87B5E28E70}" type="pres">
      <dgm:prSet presAssocID="{CD901A81-5114-4C31-9AF5-36CFBD8462AE}" presName="Name37" presStyleLbl="parChTrans1D2" presStyleIdx="1" presStyleCnt="7"/>
      <dgm:spPr/>
    </dgm:pt>
    <dgm:pt modelId="{653103C8-6898-4FC8-9810-8E21A1B7474D}" type="pres">
      <dgm:prSet presAssocID="{AF0D3320-4E46-4B96-BD69-B70E756F77D1}" presName="hierRoot2" presStyleCnt="0">
        <dgm:presLayoutVars>
          <dgm:hierBranch val="init"/>
        </dgm:presLayoutVars>
      </dgm:prSet>
      <dgm:spPr/>
    </dgm:pt>
    <dgm:pt modelId="{CEC80616-8A4C-4FEC-951A-DBD4614BA195}" type="pres">
      <dgm:prSet presAssocID="{AF0D3320-4E46-4B96-BD69-B70E756F77D1}" presName="rootComposite" presStyleCnt="0"/>
      <dgm:spPr/>
    </dgm:pt>
    <dgm:pt modelId="{6E41D5C0-82CB-48E1-B2BE-CDA4CDF3A493}" type="pres">
      <dgm:prSet presAssocID="{AF0D3320-4E46-4B96-BD69-B70E756F77D1}" presName="rootText" presStyleLbl="node2" presStyleIdx="1" presStyleCnt="7">
        <dgm:presLayoutVars>
          <dgm:chPref val="3"/>
        </dgm:presLayoutVars>
      </dgm:prSet>
      <dgm:spPr/>
    </dgm:pt>
    <dgm:pt modelId="{B0DDC8FE-A7B2-4759-A5DC-E9002D5A5106}" type="pres">
      <dgm:prSet presAssocID="{AF0D3320-4E46-4B96-BD69-B70E756F77D1}" presName="rootConnector" presStyleLbl="node2" presStyleIdx="1" presStyleCnt="7"/>
      <dgm:spPr/>
    </dgm:pt>
    <dgm:pt modelId="{081CDA40-B92B-4B46-A88F-2D5B75D9436B}" type="pres">
      <dgm:prSet presAssocID="{AF0D3320-4E46-4B96-BD69-B70E756F77D1}" presName="hierChild4" presStyleCnt="0"/>
      <dgm:spPr/>
    </dgm:pt>
    <dgm:pt modelId="{540F1291-F2DF-4CAA-8E93-A20F000D2FDC}" type="pres">
      <dgm:prSet presAssocID="{8F4B8739-3935-4CA7-BB78-5C6F320306B1}" presName="Name37" presStyleLbl="parChTrans1D3" presStyleIdx="0" presStyleCnt="4"/>
      <dgm:spPr/>
    </dgm:pt>
    <dgm:pt modelId="{493E5E22-A183-44C3-ACDF-6490B7406308}" type="pres">
      <dgm:prSet presAssocID="{245EB07B-A723-4FB3-8BBE-1465582B9F8F}" presName="hierRoot2" presStyleCnt="0">
        <dgm:presLayoutVars>
          <dgm:hierBranch val="init"/>
        </dgm:presLayoutVars>
      </dgm:prSet>
      <dgm:spPr/>
    </dgm:pt>
    <dgm:pt modelId="{48A29F36-E84B-4C77-AD63-B2B3FB6DDAE0}" type="pres">
      <dgm:prSet presAssocID="{245EB07B-A723-4FB3-8BBE-1465582B9F8F}" presName="rootComposite" presStyleCnt="0"/>
      <dgm:spPr/>
    </dgm:pt>
    <dgm:pt modelId="{3D87CA30-3FF1-4BBA-BB36-542ABDF2CB19}" type="pres">
      <dgm:prSet presAssocID="{245EB07B-A723-4FB3-8BBE-1465582B9F8F}" presName="rootText" presStyleLbl="node3" presStyleIdx="0" presStyleCnt="4">
        <dgm:presLayoutVars>
          <dgm:chPref val="3"/>
        </dgm:presLayoutVars>
      </dgm:prSet>
      <dgm:spPr/>
    </dgm:pt>
    <dgm:pt modelId="{9178C6FE-97A6-4AD9-81B5-2DAF9EAD1890}" type="pres">
      <dgm:prSet presAssocID="{245EB07B-A723-4FB3-8BBE-1465582B9F8F}" presName="rootConnector" presStyleLbl="node3" presStyleIdx="0" presStyleCnt="4"/>
      <dgm:spPr/>
    </dgm:pt>
    <dgm:pt modelId="{C69268ED-1935-4480-8F8C-FD0AAD02275C}" type="pres">
      <dgm:prSet presAssocID="{245EB07B-A723-4FB3-8BBE-1465582B9F8F}" presName="hierChild4" presStyleCnt="0"/>
      <dgm:spPr/>
    </dgm:pt>
    <dgm:pt modelId="{C26DC06C-1595-4D07-905F-4680B126249D}" type="pres">
      <dgm:prSet presAssocID="{245EB07B-A723-4FB3-8BBE-1465582B9F8F}" presName="hierChild5" presStyleCnt="0"/>
      <dgm:spPr/>
    </dgm:pt>
    <dgm:pt modelId="{B26FD087-2007-48C4-8D78-415246AEE8BD}" type="pres">
      <dgm:prSet presAssocID="{75BA5763-1190-4E33-98BB-CB31D75A11E9}" presName="Name37" presStyleLbl="parChTrans1D3" presStyleIdx="1" presStyleCnt="4"/>
      <dgm:spPr/>
    </dgm:pt>
    <dgm:pt modelId="{D8DF4040-013F-4233-930D-9940DF368435}" type="pres">
      <dgm:prSet presAssocID="{EB8F6084-C8FE-4F33-B84E-E5CCE8F9039B}" presName="hierRoot2" presStyleCnt="0">
        <dgm:presLayoutVars>
          <dgm:hierBranch val="init"/>
        </dgm:presLayoutVars>
      </dgm:prSet>
      <dgm:spPr/>
    </dgm:pt>
    <dgm:pt modelId="{26EB34AF-FFE0-4CA6-935F-685820A354F0}" type="pres">
      <dgm:prSet presAssocID="{EB8F6084-C8FE-4F33-B84E-E5CCE8F9039B}" presName="rootComposite" presStyleCnt="0"/>
      <dgm:spPr/>
    </dgm:pt>
    <dgm:pt modelId="{D5A5F16B-A074-4160-96D7-747791EF6CFE}" type="pres">
      <dgm:prSet presAssocID="{EB8F6084-C8FE-4F33-B84E-E5CCE8F9039B}" presName="rootText" presStyleLbl="node3" presStyleIdx="1" presStyleCnt="4" custScaleX="131128" custLinFactNeighborX="639">
        <dgm:presLayoutVars>
          <dgm:chPref val="3"/>
        </dgm:presLayoutVars>
      </dgm:prSet>
      <dgm:spPr/>
    </dgm:pt>
    <dgm:pt modelId="{B49908FD-2DFE-4BD4-86AF-15576D1A4BBA}" type="pres">
      <dgm:prSet presAssocID="{EB8F6084-C8FE-4F33-B84E-E5CCE8F9039B}" presName="rootConnector" presStyleLbl="node3" presStyleIdx="1" presStyleCnt="4"/>
      <dgm:spPr/>
    </dgm:pt>
    <dgm:pt modelId="{41F7877D-C642-48CF-80EE-8438D4ECCC9F}" type="pres">
      <dgm:prSet presAssocID="{EB8F6084-C8FE-4F33-B84E-E5CCE8F9039B}" presName="hierChild4" presStyleCnt="0"/>
      <dgm:spPr/>
    </dgm:pt>
    <dgm:pt modelId="{1EC8D465-6BD1-8D4E-B928-FD62FDA3FD54}" type="pres">
      <dgm:prSet presAssocID="{B405B78F-3DD5-4D47-8376-F4CAA0215AE1}" presName="Name37" presStyleLbl="parChTrans1D4" presStyleIdx="0" presStyleCnt="2"/>
      <dgm:spPr/>
    </dgm:pt>
    <dgm:pt modelId="{11E8B58E-0ED7-6541-9E63-78B87F79C75C}" type="pres">
      <dgm:prSet presAssocID="{0B70C997-3A0C-3E47-AB05-E4CA355C0CF5}" presName="hierRoot2" presStyleCnt="0">
        <dgm:presLayoutVars>
          <dgm:hierBranch val="init"/>
        </dgm:presLayoutVars>
      </dgm:prSet>
      <dgm:spPr/>
    </dgm:pt>
    <dgm:pt modelId="{A39A48E5-1E8D-D24D-9B5E-2DB9D706BB62}" type="pres">
      <dgm:prSet presAssocID="{0B70C997-3A0C-3E47-AB05-E4CA355C0CF5}" presName="rootComposite" presStyleCnt="0"/>
      <dgm:spPr/>
    </dgm:pt>
    <dgm:pt modelId="{C608C0EF-E699-B14A-98D0-27E48A2D0B82}" type="pres">
      <dgm:prSet presAssocID="{0B70C997-3A0C-3E47-AB05-E4CA355C0CF5}" presName="rootText" presStyleLbl="node4" presStyleIdx="0" presStyleCnt="2">
        <dgm:presLayoutVars>
          <dgm:chPref val="3"/>
        </dgm:presLayoutVars>
      </dgm:prSet>
      <dgm:spPr/>
    </dgm:pt>
    <dgm:pt modelId="{473FA629-8B88-2548-B35F-79CE57FC4301}" type="pres">
      <dgm:prSet presAssocID="{0B70C997-3A0C-3E47-AB05-E4CA355C0CF5}" presName="rootConnector" presStyleLbl="node4" presStyleIdx="0" presStyleCnt="2"/>
      <dgm:spPr/>
    </dgm:pt>
    <dgm:pt modelId="{3123C8D5-BA7C-C848-B756-17808DDBBB9D}" type="pres">
      <dgm:prSet presAssocID="{0B70C997-3A0C-3E47-AB05-E4CA355C0CF5}" presName="hierChild4" presStyleCnt="0"/>
      <dgm:spPr/>
    </dgm:pt>
    <dgm:pt modelId="{57B5A366-60EE-3B4B-8D5A-3207ACFB238C}" type="pres">
      <dgm:prSet presAssocID="{0B70C997-3A0C-3E47-AB05-E4CA355C0CF5}" presName="hierChild5" presStyleCnt="0"/>
      <dgm:spPr/>
    </dgm:pt>
    <dgm:pt modelId="{C4028DD0-89E7-4FAD-A8CD-10F2FF0ABFB3}" type="pres">
      <dgm:prSet presAssocID="{E2867762-0F74-4998-9DAA-6EC437A7474D}" presName="Name37" presStyleLbl="parChTrans1D4" presStyleIdx="1" presStyleCnt="2"/>
      <dgm:spPr/>
    </dgm:pt>
    <dgm:pt modelId="{7BF87D61-5266-4D5C-82A5-816677A36286}" type="pres">
      <dgm:prSet presAssocID="{F29F8D14-AA14-4C63-BE1B-8F87B95C7B8E}" presName="hierRoot2" presStyleCnt="0">
        <dgm:presLayoutVars>
          <dgm:hierBranch val="init"/>
        </dgm:presLayoutVars>
      </dgm:prSet>
      <dgm:spPr/>
    </dgm:pt>
    <dgm:pt modelId="{E96428EE-FB18-47F5-956E-3AF93B99022E}" type="pres">
      <dgm:prSet presAssocID="{F29F8D14-AA14-4C63-BE1B-8F87B95C7B8E}" presName="rootComposite" presStyleCnt="0"/>
      <dgm:spPr/>
    </dgm:pt>
    <dgm:pt modelId="{396974BA-C4A5-43F4-B5E7-FDB743DDE300}" type="pres">
      <dgm:prSet presAssocID="{F29F8D14-AA14-4C63-BE1B-8F87B95C7B8E}" presName="rootText" presStyleLbl="node4" presStyleIdx="1" presStyleCnt="2" custScaleX="102315" custScaleY="66257">
        <dgm:presLayoutVars>
          <dgm:chPref val="3"/>
        </dgm:presLayoutVars>
      </dgm:prSet>
      <dgm:spPr/>
    </dgm:pt>
    <dgm:pt modelId="{F56E4645-A303-4716-89FC-A1A9337D1857}" type="pres">
      <dgm:prSet presAssocID="{F29F8D14-AA14-4C63-BE1B-8F87B95C7B8E}" presName="rootConnector" presStyleLbl="node4" presStyleIdx="1" presStyleCnt="2"/>
      <dgm:spPr/>
    </dgm:pt>
    <dgm:pt modelId="{AC2EF342-872F-47B0-8D8B-66AC93A09668}" type="pres">
      <dgm:prSet presAssocID="{F29F8D14-AA14-4C63-BE1B-8F87B95C7B8E}" presName="hierChild4" presStyleCnt="0"/>
      <dgm:spPr/>
    </dgm:pt>
    <dgm:pt modelId="{5EBD558D-3084-4AA0-9E00-9BCA62CF602D}" type="pres">
      <dgm:prSet presAssocID="{F29F8D14-AA14-4C63-BE1B-8F87B95C7B8E}" presName="hierChild5" presStyleCnt="0"/>
      <dgm:spPr/>
    </dgm:pt>
    <dgm:pt modelId="{16AB0423-66F8-4757-B50F-628B698D0FF1}" type="pres">
      <dgm:prSet presAssocID="{EB8F6084-C8FE-4F33-B84E-E5CCE8F9039B}" presName="hierChild5" presStyleCnt="0"/>
      <dgm:spPr/>
    </dgm:pt>
    <dgm:pt modelId="{0ECE9F70-5B4C-EB40-8602-C35CC1AA60A7}" type="pres">
      <dgm:prSet presAssocID="{0A74653D-FF24-6D47-AA5F-A35DA65FA5D5}" presName="Name37" presStyleLbl="parChTrans1D3" presStyleIdx="2" presStyleCnt="4"/>
      <dgm:spPr/>
    </dgm:pt>
    <dgm:pt modelId="{CAC6E4B4-FA5C-834F-8D53-9D5D5ABCA64A}" type="pres">
      <dgm:prSet presAssocID="{91C29CFE-A864-2A4A-B641-5FCD32EAA77C}" presName="hierRoot2" presStyleCnt="0">
        <dgm:presLayoutVars>
          <dgm:hierBranch val="init"/>
        </dgm:presLayoutVars>
      </dgm:prSet>
      <dgm:spPr/>
    </dgm:pt>
    <dgm:pt modelId="{1D47F768-6911-2748-A32C-85320D6EB5FF}" type="pres">
      <dgm:prSet presAssocID="{91C29CFE-A864-2A4A-B641-5FCD32EAA77C}" presName="rootComposite" presStyleCnt="0"/>
      <dgm:spPr/>
    </dgm:pt>
    <dgm:pt modelId="{6EEB56BF-DD12-A144-9FAB-3FFDBF471C03}" type="pres">
      <dgm:prSet presAssocID="{91C29CFE-A864-2A4A-B641-5FCD32EAA77C}" presName="rootText" presStyleLbl="node3" presStyleIdx="2" presStyleCnt="4" custScaleX="131128" custLinFactNeighborX="639">
        <dgm:presLayoutVars>
          <dgm:chPref val="3"/>
        </dgm:presLayoutVars>
      </dgm:prSet>
      <dgm:spPr/>
    </dgm:pt>
    <dgm:pt modelId="{708F39AC-EDE9-AD40-AB92-8BCF06CF9D4E}" type="pres">
      <dgm:prSet presAssocID="{91C29CFE-A864-2A4A-B641-5FCD32EAA77C}" presName="rootConnector" presStyleLbl="node3" presStyleIdx="2" presStyleCnt="4"/>
      <dgm:spPr/>
    </dgm:pt>
    <dgm:pt modelId="{4EB04A4E-50DC-BF45-8D96-F94679275754}" type="pres">
      <dgm:prSet presAssocID="{91C29CFE-A864-2A4A-B641-5FCD32EAA77C}" presName="hierChild4" presStyleCnt="0"/>
      <dgm:spPr/>
    </dgm:pt>
    <dgm:pt modelId="{C79D93B2-A863-EC4D-AAD2-EDD250481F28}" type="pres">
      <dgm:prSet presAssocID="{91C29CFE-A864-2A4A-B641-5FCD32EAA77C}" presName="hierChild5" presStyleCnt="0"/>
      <dgm:spPr/>
    </dgm:pt>
    <dgm:pt modelId="{490E2960-16E2-466B-B00E-79252DF3D2DA}" type="pres">
      <dgm:prSet presAssocID="{6EB86DF2-9752-4DE1-853B-0B9FC5F4DD32}" presName="Name37" presStyleLbl="parChTrans1D3" presStyleIdx="3" presStyleCnt="4"/>
      <dgm:spPr/>
    </dgm:pt>
    <dgm:pt modelId="{ECC58833-BD6C-43AA-846B-A7552FECBEB2}" type="pres">
      <dgm:prSet presAssocID="{B608F746-1C26-4028-8323-B952137D01CD}" presName="hierRoot2" presStyleCnt="0">
        <dgm:presLayoutVars>
          <dgm:hierBranch val="init"/>
        </dgm:presLayoutVars>
      </dgm:prSet>
      <dgm:spPr/>
    </dgm:pt>
    <dgm:pt modelId="{CA27E3DD-9E50-4B6F-90D5-C9684707F057}" type="pres">
      <dgm:prSet presAssocID="{B608F746-1C26-4028-8323-B952137D01CD}" presName="rootComposite" presStyleCnt="0"/>
      <dgm:spPr/>
    </dgm:pt>
    <dgm:pt modelId="{1EE8F9F8-3E14-4EE4-975D-0277DC54A061}" type="pres">
      <dgm:prSet presAssocID="{B608F746-1C26-4028-8323-B952137D01CD}" presName="rootText" presStyleLbl="node3" presStyleIdx="3" presStyleCnt="4" custScaleX="124934">
        <dgm:presLayoutVars>
          <dgm:chPref val="3"/>
        </dgm:presLayoutVars>
      </dgm:prSet>
      <dgm:spPr/>
    </dgm:pt>
    <dgm:pt modelId="{67CFCB42-ED6D-444E-A092-90D91A1A8579}" type="pres">
      <dgm:prSet presAssocID="{B608F746-1C26-4028-8323-B952137D01CD}" presName="rootConnector" presStyleLbl="node3" presStyleIdx="3" presStyleCnt="4"/>
      <dgm:spPr/>
    </dgm:pt>
    <dgm:pt modelId="{016DD49A-3AEF-47C0-8E87-CE16095FE254}" type="pres">
      <dgm:prSet presAssocID="{B608F746-1C26-4028-8323-B952137D01CD}" presName="hierChild4" presStyleCnt="0"/>
      <dgm:spPr/>
    </dgm:pt>
    <dgm:pt modelId="{311F56AA-9DFB-44C9-B2D7-5F6F431290FD}" type="pres">
      <dgm:prSet presAssocID="{B608F746-1C26-4028-8323-B952137D01CD}" presName="hierChild5" presStyleCnt="0"/>
      <dgm:spPr/>
    </dgm:pt>
    <dgm:pt modelId="{68579F33-C8D3-42B8-A0F1-B0FA8B7A1590}" type="pres">
      <dgm:prSet presAssocID="{AF0D3320-4E46-4B96-BD69-B70E756F77D1}" presName="hierChild5" presStyleCnt="0"/>
      <dgm:spPr/>
    </dgm:pt>
    <dgm:pt modelId="{D3A3A88E-E028-4CC3-B5E4-DA6D10C1E5E1}" type="pres">
      <dgm:prSet presAssocID="{6B61F6F5-8DA2-4766-8B8C-5E61D1B6F093}" presName="hierChild3" presStyleCnt="0"/>
      <dgm:spPr/>
    </dgm:pt>
    <dgm:pt modelId="{1E59E70C-48CB-4F4D-86AF-A87476969EC3}" type="pres">
      <dgm:prSet presAssocID="{B2D6CE42-AA30-4395-B5FD-2B5245BB2A22}" presName="hierRoot1" presStyleCnt="0">
        <dgm:presLayoutVars>
          <dgm:hierBranch val="init"/>
        </dgm:presLayoutVars>
      </dgm:prSet>
      <dgm:spPr/>
    </dgm:pt>
    <dgm:pt modelId="{FC3734B6-7B88-45FD-9A7B-D5459EE971E6}" type="pres">
      <dgm:prSet presAssocID="{B2D6CE42-AA30-4395-B5FD-2B5245BB2A22}" presName="rootComposite1" presStyleCnt="0"/>
      <dgm:spPr/>
    </dgm:pt>
    <dgm:pt modelId="{41296043-7268-4628-A591-BC24FE460233}" type="pres">
      <dgm:prSet presAssocID="{B2D6CE42-AA30-4395-B5FD-2B5245BB2A22}" presName="rootText1" presStyleLbl="node0" presStyleIdx="1" presStyleCnt="3" custLinFactX="-21000" custLinFactNeighborX="-100000" custLinFactNeighborY="4996">
        <dgm:presLayoutVars>
          <dgm:chPref val="3"/>
        </dgm:presLayoutVars>
      </dgm:prSet>
      <dgm:spPr/>
    </dgm:pt>
    <dgm:pt modelId="{7837C058-8D53-49A2-A0F8-EF69452ED581}" type="pres">
      <dgm:prSet presAssocID="{B2D6CE42-AA30-4395-B5FD-2B5245BB2A22}" presName="rootConnector1" presStyleLbl="node1" presStyleIdx="0" presStyleCnt="0"/>
      <dgm:spPr/>
    </dgm:pt>
    <dgm:pt modelId="{2CA803C3-FC7B-4EB0-A3A3-D2949B5157E1}" type="pres">
      <dgm:prSet presAssocID="{B2D6CE42-AA30-4395-B5FD-2B5245BB2A22}" presName="hierChild2" presStyleCnt="0"/>
      <dgm:spPr/>
    </dgm:pt>
    <dgm:pt modelId="{DC5D16AC-DCF7-48BB-A478-C4B1B694CBB7}" type="pres">
      <dgm:prSet presAssocID="{896DA5D6-5594-4DC7-AD81-E5866CFAACA0}" presName="Name37" presStyleLbl="parChTrans1D2" presStyleIdx="2" presStyleCnt="7"/>
      <dgm:spPr/>
    </dgm:pt>
    <dgm:pt modelId="{5B8738CB-2C25-4F32-B61C-85BFBEFE5173}" type="pres">
      <dgm:prSet presAssocID="{A2F900C5-C03E-4C84-AD37-8F81C6C66E12}" presName="hierRoot2" presStyleCnt="0">
        <dgm:presLayoutVars>
          <dgm:hierBranch val="init"/>
        </dgm:presLayoutVars>
      </dgm:prSet>
      <dgm:spPr/>
    </dgm:pt>
    <dgm:pt modelId="{8FB0F935-1311-4D31-A51F-8292FEA315DD}" type="pres">
      <dgm:prSet presAssocID="{A2F900C5-C03E-4C84-AD37-8F81C6C66E12}" presName="rootComposite" presStyleCnt="0"/>
      <dgm:spPr/>
    </dgm:pt>
    <dgm:pt modelId="{074C0267-5341-4B4D-8E6B-207B19E1C535}" type="pres">
      <dgm:prSet presAssocID="{A2F900C5-C03E-4C84-AD37-8F81C6C66E12}" presName="rootText" presStyleLbl="node2" presStyleIdx="2" presStyleCnt="7" custLinFactX="-21281" custLinFactNeighborX="-100000" custLinFactNeighborY="-2027">
        <dgm:presLayoutVars>
          <dgm:chPref val="3"/>
        </dgm:presLayoutVars>
      </dgm:prSet>
      <dgm:spPr/>
    </dgm:pt>
    <dgm:pt modelId="{D81A7595-4C6C-43BA-B2B5-DE688DC5F30F}" type="pres">
      <dgm:prSet presAssocID="{A2F900C5-C03E-4C84-AD37-8F81C6C66E12}" presName="rootConnector" presStyleLbl="node2" presStyleIdx="2" presStyleCnt="7"/>
      <dgm:spPr/>
    </dgm:pt>
    <dgm:pt modelId="{879B4BA9-23EA-4AAA-9CFB-C5E609C7A17F}" type="pres">
      <dgm:prSet presAssocID="{A2F900C5-C03E-4C84-AD37-8F81C6C66E12}" presName="hierChild4" presStyleCnt="0"/>
      <dgm:spPr/>
    </dgm:pt>
    <dgm:pt modelId="{907A8606-59FC-4074-B823-CE29D169313A}" type="pres">
      <dgm:prSet presAssocID="{A2F900C5-C03E-4C84-AD37-8F81C6C66E12}" presName="hierChild5" presStyleCnt="0"/>
      <dgm:spPr/>
    </dgm:pt>
    <dgm:pt modelId="{3E63592B-E2C3-4719-B33F-439580F61F14}" type="pres">
      <dgm:prSet presAssocID="{4A83FED1-1DEE-4985-AD81-30E56CBDA492}" presName="Name37" presStyleLbl="parChTrans1D2" presStyleIdx="3" presStyleCnt="7"/>
      <dgm:spPr/>
    </dgm:pt>
    <dgm:pt modelId="{525C092F-4382-48BE-801B-4A9E4D99DBF8}" type="pres">
      <dgm:prSet presAssocID="{9560B6A2-19C9-492C-9569-84DCE8994DB5}" presName="hierRoot2" presStyleCnt="0">
        <dgm:presLayoutVars>
          <dgm:hierBranch val="init"/>
        </dgm:presLayoutVars>
      </dgm:prSet>
      <dgm:spPr/>
    </dgm:pt>
    <dgm:pt modelId="{2F633110-B775-48AA-BED8-A504D4551E26}" type="pres">
      <dgm:prSet presAssocID="{9560B6A2-19C9-492C-9569-84DCE8994DB5}" presName="rootComposite" presStyleCnt="0"/>
      <dgm:spPr/>
    </dgm:pt>
    <dgm:pt modelId="{743A0746-00AD-4C67-8A02-71FB2356A8E3}" type="pres">
      <dgm:prSet presAssocID="{9560B6A2-19C9-492C-9569-84DCE8994DB5}" presName="rootText" presStyleLbl="node2" presStyleIdx="3" presStyleCnt="7" custLinFactX="-27021" custLinFactNeighborX="-100000" custLinFactNeighborY="-1758">
        <dgm:presLayoutVars>
          <dgm:chPref val="3"/>
        </dgm:presLayoutVars>
      </dgm:prSet>
      <dgm:spPr/>
    </dgm:pt>
    <dgm:pt modelId="{DE68E322-A5BE-493D-AB70-366273EFC753}" type="pres">
      <dgm:prSet presAssocID="{9560B6A2-19C9-492C-9569-84DCE8994DB5}" presName="rootConnector" presStyleLbl="node2" presStyleIdx="3" presStyleCnt="7"/>
      <dgm:spPr/>
    </dgm:pt>
    <dgm:pt modelId="{8CD2869A-80A6-43DA-A613-7ECAC25507FA}" type="pres">
      <dgm:prSet presAssocID="{9560B6A2-19C9-492C-9569-84DCE8994DB5}" presName="hierChild4" presStyleCnt="0"/>
      <dgm:spPr/>
    </dgm:pt>
    <dgm:pt modelId="{43B5B311-F091-46A5-84CF-E03FBAD70D45}" type="pres">
      <dgm:prSet presAssocID="{9560B6A2-19C9-492C-9569-84DCE8994DB5}" presName="hierChild5" presStyleCnt="0"/>
      <dgm:spPr/>
    </dgm:pt>
    <dgm:pt modelId="{52152670-6293-4348-B2ED-A5B28BD8D879}" type="pres">
      <dgm:prSet presAssocID="{366EEA0D-E9F5-436B-A2C7-BFF409D9030E}" presName="Name37" presStyleLbl="parChTrans1D2" presStyleIdx="4" presStyleCnt="7"/>
      <dgm:spPr/>
    </dgm:pt>
    <dgm:pt modelId="{69DBF40A-3213-4B71-95DB-FFC5CDA6736C}" type="pres">
      <dgm:prSet presAssocID="{9D6BD2BA-B82E-456A-AA91-E59693C50192}" presName="hierRoot2" presStyleCnt="0">
        <dgm:presLayoutVars>
          <dgm:hierBranch val="init"/>
        </dgm:presLayoutVars>
      </dgm:prSet>
      <dgm:spPr/>
    </dgm:pt>
    <dgm:pt modelId="{579D1BE2-2420-4943-8576-80069F9FB431}" type="pres">
      <dgm:prSet presAssocID="{9D6BD2BA-B82E-456A-AA91-E59693C50192}" presName="rootComposite" presStyleCnt="0"/>
      <dgm:spPr/>
    </dgm:pt>
    <dgm:pt modelId="{B7F6AA5A-286B-4642-9720-7D1B1285EDFB}" type="pres">
      <dgm:prSet presAssocID="{9D6BD2BA-B82E-456A-AA91-E59693C50192}" presName="rootText" presStyleLbl="node2" presStyleIdx="4" presStyleCnt="7" custLinFactX="-21281" custLinFactNeighborX="-100000" custLinFactNeighborY="-2027">
        <dgm:presLayoutVars>
          <dgm:chPref val="3"/>
        </dgm:presLayoutVars>
      </dgm:prSet>
      <dgm:spPr/>
    </dgm:pt>
    <dgm:pt modelId="{8CC148AA-73D4-43D1-AF00-B0163FCA3B0C}" type="pres">
      <dgm:prSet presAssocID="{9D6BD2BA-B82E-456A-AA91-E59693C50192}" presName="rootConnector" presStyleLbl="node2" presStyleIdx="4" presStyleCnt="7"/>
      <dgm:spPr/>
    </dgm:pt>
    <dgm:pt modelId="{CD32EBC9-659D-499D-A94D-9CFC93B6F6DB}" type="pres">
      <dgm:prSet presAssocID="{9D6BD2BA-B82E-456A-AA91-E59693C50192}" presName="hierChild4" presStyleCnt="0"/>
      <dgm:spPr/>
    </dgm:pt>
    <dgm:pt modelId="{C52F3219-69C1-4156-B3AD-79ECA7412260}" type="pres">
      <dgm:prSet presAssocID="{9D6BD2BA-B82E-456A-AA91-E59693C50192}" presName="hierChild5" presStyleCnt="0"/>
      <dgm:spPr/>
    </dgm:pt>
    <dgm:pt modelId="{87383F58-349A-4E9F-96C0-B49C678CEC6E}" type="pres">
      <dgm:prSet presAssocID="{3306D873-FF01-4238-BB27-C50293D9FABD}" presName="Name37" presStyleLbl="parChTrans1D2" presStyleIdx="5" presStyleCnt="7"/>
      <dgm:spPr/>
    </dgm:pt>
    <dgm:pt modelId="{DEF0DD84-4F2D-472B-B4B2-E14C96C07948}" type="pres">
      <dgm:prSet presAssocID="{D5BB621E-2C65-48DE-8DB8-79FB6BAFD945}" presName="hierRoot2" presStyleCnt="0">
        <dgm:presLayoutVars>
          <dgm:hierBranch val="init"/>
        </dgm:presLayoutVars>
      </dgm:prSet>
      <dgm:spPr/>
    </dgm:pt>
    <dgm:pt modelId="{9782F57B-9981-4986-AFE3-193523194E7B}" type="pres">
      <dgm:prSet presAssocID="{D5BB621E-2C65-48DE-8DB8-79FB6BAFD945}" presName="rootComposite" presStyleCnt="0"/>
      <dgm:spPr/>
    </dgm:pt>
    <dgm:pt modelId="{1E164EC5-682E-4B88-8465-E1B890DCC6F3}" type="pres">
      <dgm:prSet presAssocID="{D5BB621E-2C65-48DE-8DB8-79FB6BAFD945}" presName="rootText" presStyleLbl="node2" presStyleIdx="5" presStyleCnt="7" custLinFactX="-38341" custLinFactNeighborX="-100000" custLinFactNeighborY="-1970">
        <dgm:presLayoutVars>
          <dgm:chPref val="3"/>
        </dgm:presLayoutVars>
      </dgm:prSet>
      <dgm:spPr/>
    </dgm:pt>
    <dgm:pt modelId="{FE098B8E-142E-457F-A208-39C82C87FC3A}" type="pres">
      <dgm:prSet presAssocID="{D5BB621E-2C65-48DE-8DB8-79FB6BAFD945}" presName="rootConnector" presStyleLbl="node2" presStyleIdx="5" presStyleCnt="7"/>
      <dgm:spPr/>
    </dgm:pt>
    <dgm:pt modelId="{61D1EDE3-2EAB-40A9-8C9C-F8335BB4F5D6}" type="pres">
      <dgm:prSet presAssocID="{D5BB621E-2C65-48DE-8DB8-79FB6BAFD945}" presName="hierChild4" presStyleCnt="0"/>
      <dgm:spPr/>
    </dgm:pt>
    <dgm:pt modelId="{105F7452-D697-4C79-8CED-77CA8797B0E2}" type="pres">
      <dgm:prSet presAssocID="{D5BB621E-2C65-48DE-8DB8-79FB6BAFD945}" presName="hierChild5" presStyleCnt="0"/>
      <dgm:spPr/>
    </dgm:pt>
    <dgm:pt modelId="{8D982887-CCA4-44C4-ABAB-3E397D23B691}" type="pres">
      <dgm:prSet presAssocID="{BDA2D7CA-F4D6-46DC-B45B-18868F2EA539}" presName="Name37" presStyleLbl="parChTrans1D2" presStyleIdx="6" presStyleCnt="7"/>
      <dgm:spPr/>
    </dgm:pt>
    <dgm:pt modelId="{72D86444-6617-40CB-AD55-3D978D8E450A}" type="pres">
      <dgm:prSet presAssocID="{907754D2-3E36-42DB-BAFC-AE4772809D2F}" presName="hierRoot2" presStyleCnt="0">
        <dgm:presLayoutVars>
          <dgm:hierBranch val="init"/>
        </dgm:presLayoutVars>
      </dgm:prSet>
      <dgm:spPr/>
    </dgm:pt>
    <dgm:pt modelId="{C1C9AD41-7D1C-4E64-B6EB-5DACC5FDBB2D}" type="pres">
      <dgm:prSet presAssocID="{907754D2-3E36-42DB-BAFC-AE4772809D2F}" presName="rootComposite" presStyleCnt="0"/>
      <dgm:spPr/>
    </dgm:pt>
    <dgm:pt modelId="{52F0F567-274A-4B96-91A0-9DB796F675BC}" type="pres">
      <dgm:prSet presAssocID="{907754D2-3E36-42DB-BAFC-AE4772809D2F}" presName="rootText" presStyleLbl="node2" presStyleIdx="6" presStyleCnt="7" custLinFactX="-51345" custLinFactNeighborX="-100000" custLinFactNeighborY="-1970">
        <dgm:presLayoutVars>
          <dgm:chPref val="3"/>
        </dgm:presLayoutVars>
      </dgm:prSet>
      <dgm:spPr/>
    </dgm:pt>
    <dgm:pt modelId="{E97412DA-92C0-4E3E-8438-D8EBAE14D4D4}" type="pres">
      <dgm:prSet presAssocID="{907754D2-3E36-42DB-BAFC-AE4772809D2F}" presName="rootConnector" presStyleLbl="node2" presStyleIdx="6" presStyleCnt="7"/>
      <dgm:spPr/>
    </dgm:pt>
    <dgm:pt modelId="{B78B03AC-591A-46E0-8895-C8DF0EA00362}" type="pres">
      <dgm:prSet presAssocID="{907754D2-3E36-42DB-BAFC-AE4772809D2F}" presName="hierChild4" presStyleCnt="0"/>
      <dgm:spPr/>
    </dgm:pt>
    <dgm:pt modelId="{D8C6E377-5690-4D54-A4A9-921BDCD069E9}" type="pres">
      <dgm:prSet presAssocID="{907754D2-3E36-42DB-BAFC-AE4772809D2F}" presName="hierChild5" presStyleCnt="0"/>
      <dgm:spPr/>
    </dgm:pt>
    <dgm:pt modelId="{89D7AD47-8F32-4D3C-85FB-CB1580BD538C}" type="pres">
      <dgm:prSet presAssocID="{B2D6CE42-AA30-4395-B5FD-2B5245BB2A22}" presName="hierChild3" presStyleCnt="0"/>
      <dgm:spPr/>
    </dgm:pt>
    <dgm:pt modelId="{04FCB8BF-A653-4996-B998-4D8EB3990017}" type="pres">
      <dgm:prSet presAssocID="{DCB4E1C0-C8B4-4223-A188-A6ADF794440E}" presName="hierRoot1" presStyleCnt="0">
        <dgm:presLayoutVars>
          <dgm:hierBranch val="init"/>
        </dgm:presLayoutVars>
      </dgm:prSet>
      <dgm:spPr/>
    </dgm:pt>
    <dgm:pt modelId="{D4212F12-23D0-496C-8449-6CB9C1449FEC}" type="pres">
      <dgm:prSet presAssocID="{DCB4E1C0-C8B4-4223-A188-A6ADF794440E}" presName="rootComposite1" presStyleCnt="0"/>
      <dgm:spPr/>
    </dgm:pt>
    <dgm:pt modelId="{3464108B-6F0A-4644-90BF-55352E48D144}" type="pres">
      <dgm:prSet presAssocID="{DCB4E1C0-C8B4-4223-A188-A6ADF794440E}" presName="rootText1" presStyleLbl="node0" presStyleIdx="2" presStyleCnt="3" custLinFactY="38548" custLinFactNeighborX="89300" custLinFactNeighborY="100000">
        <dgm:presLayoutVars>
          <dgm:chPref val="3"/>
        </dgm:presLayoutVars>
      </dgm:prSet>
      <dgm:spPr/>
    </dgm:pt>
    <dgm:pt modelId="{3A981013-D4BC-4D1B-B772-7B194B151A83}" type="pres">
      <dgm:prSet presAssocID="{DCB4E1C0-C8B4-4223-A188-A6ADF794440E}" presName="rootConnector1" presStyleLbl="node1" presStyleIdx="0" presStyleCnt="0"/>
      <dgm:spPr/>
    </dgm:pt>
    <dgm:pt modelId="{DCB248C7-4384-4DB2-B937-DAA9CA9E2C98}" type="pres">
      <dgm:prSet presAssocID="{DCB4E1C0-C8B4-4223-A188-A6ADF794440E}" presName="hierChild2" presStyleCnt="0"/>
      <dgm:spPr/>
    </dgm:pt>
    <dgm:pt modelId="{D83C9086-0A35-4E09-8665-D1B0C5CD8E1F}" type="pres">
      <dgm:prSet presAssocID="{DCB4E1C0-C8B4-4223-A188-A6ADF794440E}" presName="hierChild3" presStyleCnt="0"/>
      <dgm:spPr/>
    </dgm:pt>
  </dgm:ptLst>
  <dgm:cxnLst>
    <dgm:cxn modelId="{6713EA03-15B8-564C-A914-9C509A800BA7}" type="presOf" srcId="{57403D40-716A-417D-A290-921964D1B126}" destId="{91F372F7-B9E4-449C-8267-37D037906BAA}" srcOrd="0" destOrd="0" presId="urn:microsoft.com/office/officeart/2005/8/layout/orgChart1"/>
    <dgm:cxn modelId="{C6E0B304-475B-4521-87D2-BA48705EB38A}" type="presOf" srcId="{4A83FED1-1DEE-4985-AD81-30E56CBDA492}" destId="{3E63592B-E2C3-4719-B33F-439580F61F14}" srcOrd="0" destOrd="0" presId="urn:microsoft.com/office/officeart/2005/8/layout/orgChart1"/>
    <dgm:cxn modelId="{3784AE08-BC2F-2E45-9572-E29D0DDBD2F2}" type="presOf" srcId="{9D6BD2BA-B82E-456A-AA91-E59693C50192}" destId="{B7F6AA5A-286B-4642-9720-7D1B1285EDFB}" srcOrd="0" destOrd="0" presId="urn:microsoft.com/office/officeart/2005/8/layout/orgChart1"/>
    <dgm:cxn modelId="{CF30FB15-0C2F-2044-A27C-94A691D3EE9B}" type="presOf" srcId="{907754D2-3E36-42DB-BAFC-AE4772809D2F}" destId="{E97412DA-92C0-4E3E-8438-D8EBAE14D4D4}" srcOrd="1" destOrd="0" presId="urn:microsoft.com/office/officeart/2005/8/layout/orgChart1"/>
    <dgm:cxn modelId="{D5B94517-72E8-8343-A58C-78B64852B126}" type="presOf" srcId="{245EB07B-A723-4FB3-8BBE-1465582B9F8F}" destId="{3D87CA30-3FF1-4BBA-BB36-542ABDF2CB19}" srcOrd="0" destOrd="0" presId="urn:microsoft.com/office/officeart/2005/8/layout/orgChart1"/>
    <dgm:cxn modelId="{DD49AE1F-C132-6E4B-A3E9-454A16116673}" type="presOf" srcId="{366EEA0D-E9F5-436B-A2C7-BFF409D9030E}" destId="{52152670-6293-4348-B2ED-A5B28BD8D879}" srcOrd="0" destOrd="0" presId="urn:microsoft.com/office/officeart/2005/8/layout/orgChart1"/>
    <dgm:cxn modelId="{F7D3BE22-2025-4021-AC85-06160D52E58C}" srcId="{B2D6CE42-AA30-4395-B5FD-2B5245BB2A22}" destId="{D5BB621E-2C65-48DE-8DB8-79FB6BAFD945}" srcOrd="3" destOrd="0" parTransId="{3306D873-FF01-4238-BB27-C50293D9FABD}" sibTransId="{04E88906-0627-42BC-9D7E-946B21DC5D25}"/>
    <dgm:cxn modelId="{DF406323-F2F7-4B08-85A1-E3090B913C50}" srcId="{CDB7ADB4-57EC-4753-9927-F094552ED202}" destId="{DCB4E1C0-C8B4-4223-A188-A6ADF794440E}" srcOrd="2" destOrd="0" parTransId="{0221F2A8-9634-4ADC-8007-C3EA757D74AB}" sibTransId="{42A34EA7-E5AA-41B9-9541-73DF445BFAED}"/>
    <dgm:cxn modelId="{873BE123-F10D-3C48-87FA-147F190CC821}" type="presOf" srcId="{EB8F6084-C8FE-4F33-B84E-E5CCE8F9039B}" destId="{B49908FD-2DFE-4BD4-86AF-15576D1A4BBA}" srcOrd="1" destOrd="0" presId="urn:microsoft.com/office/officeart/2005/8/layout/orgChart1"/>
    <dgm:cxn modelId="{74235F27-20EB-0246-BC48-639864FF1E3F}" type="presOf" srcId="{F29F8D14-AA14-4C63-BE1B-8F87B95C7B8E}" destId="{396974BA-C4A5-43F4-B5E7-FDB743DDE300}" srcOrd="0" destOrd="0" presId="urn:microsoft.com/office/officeart/2005/8/layout/orgChart1"/>
    <dgm:cxn modelId="{E646042F-F2BB-4405-B076-61E9B625E599}" type="presOf" srcId="{9560B6A2-19C9-492C-9569-84DCE8994DB5}" destId="{DE68E322-A5BE-493D-AB70-366273EFC753}" srcOrd="1" destOrd="0" presId="urn:microsoft.com/office/officeart/2005/8/layout/orgChart1"/>
    <dgm:cxn modelId="{B8482E32-8012-47EF-9A81-3BE7C8A846BE}" srcId="{EB8F6084-C8FE-4F33-B84E-E5CCE8F9039B}" destId="{F29F8D14-AA14-4C63-BE1B-8F87B95C7B8E}" srcOrd="1" destOrd="0" parTransId="{E2867762-0F74-4998-9DAA-6EC437A7474D}" sibTransId="{7D4392E8-0184-4270-A63B-5BD4A939CD5E}"/>
    <dgm:cxn modelId="{E31F1B36-E513-054E-AE5B-5B6281EC6984}" type="presOf" srcId="{BDA2D7CA-F4D6-46DC-B45B-18868F2EA539}" destId="{8D982887-CCA4-44C4-ABAB-3E397D23B691}" srcOrd="0" destOrd="0" presId="urn:microsoft.com/office/officeart/2005/8/layout/orgChart1"/>
    <dgm:cxn modelId="{14C26537-6285-BF4B-B36D-C85536119E47}" type="presOf" srcId="{B2D6CE42-AA30-4395-B5FD-2B5245BB2A22}" destId="{41296043-7268-4628-A591-BC24FE460233}" srcOrd="0" destOrd="0" presId="urn:microsoft.com/office/officeart/2005/8/layout/orgChart1"/>
    <dgm:cxn modelId="{300F4039-1B9B-4501-96B4-5357135D58F2}" type="presOf" srcId="{6EB86DF2-9752-4DE1-853B-0B9FC5F4DD32}" destId="{490E2960-16E2-466B-B00E-79252DF3D2DA}" srcOrd="0" destOrd="0" presId="urn:microsoft.com/office/officeart/2005/8/layout/orgChart1"/>
    <dgm:cxn modelId="{37F9C75B-5473-48F2-8269-07E7CC035E5B}" srcId="{AF0D3320-4E46-4B96-BD69-B70E756F77D1}" destId="{EB8F6084-C8FE-4F33-B84E-E5CCE8F9039B}" srcOrd="1" destOrd="0" parTransId="{75BA5763-1190-4E33-98BB-CB31D75A11E9}" sibTransId="{3EB32608-1EB5-4124-90C3-81F4FFAEBBDB}"/>
    <dgm:cxn modelId="{CF34A05D-D674-F944-95A0-F5B51A6003EB}" type="presOf" srcId="{EB8F6084-C8FE-4F33-B84E-E5CCE8F9039B}" destId="{D5A5F16B-A074-4160-96D7-747791EF6CFE}" srcOrd="0" destOrd="0" presId="urn:microsoft.com/office/officeart/2005/8/layout/orgChart1"/>
    <dgm:cxn modelId="{CC5E8D5E-BC0A-482F-9AE5-98D43A747CD6}" srcId="{B2D6CE42-AA30-4395-B5FD-2B5245BB2A22}" destId="{A2F900C5-C03E-4C84-AD37-8F81C6C66E12}" srcOrd="0" destOrd="0" parTransId="{896DA5D6-5594-4DC7-AD81-E5866CFAACA0}" sibTransId="{336891E3-63B6-45F4-A350-D65BF03349D0}"/>
    <dgm:cxn modelId="{97916B42-DAFF-9740-B070-A15B8401F5E3}" type="presOf" srcId="{91C29CFE-A864-2A4A-B641-5FCD32EAA77C}" destId="{708F39AC-EDE9-AD40-AB92-8BCF06CF9D4E}" srcOrd="1" destOrd="0" presId="urn:microsoft.com/office/officeart/2005/8/layout/orgChart1"/>
    <dgm:cxn modelId="{D1E65742-F408-E142-AD00-69620885FEF4}" type="presOf" srcId="{DCB4E1C0-C8B4-4223-A188-A6ADF794440E}" destId="{3A981013-D4BC-4D1B-B772-7B194B151A83}" srcOrd="1" destOrd="0" presId="urn:microsoft.com/office/officeart/2005/8/layout/orgChart1"/>
    <dgm:cxn modelId="{E0D36464-2210-470D-8427-C1D148CA8263}" srcId="{B2D6CE42-AA30-4395-B5FD-2B5245BB2A22}" destId="{9560B6A2-19C9-492C-9569-84DCE8994DB5}" srcOrd="1" destOrd="0" parTransId="{4A83FED1-1DEE-4985-AD81-30E56CBDA492}" sibTransId="{5F6CD2E9-EDFA-438E-9FC0-FFE727BDAF8F}"/>
    <dgm:cxn modelId="{463E3845-B8C4-4E43-B2A6-FC5958BB50F7}" type="presOf" srcId="{75BA5763-1190-4E33-98BB-CB31D75A11E9}" destId="{B26FD087-2007-48C4-8D78-415246AEE8BD}" srcOrd="0" destOrd="0" presId="urn:microsoft.com/office/officeart/2005/8/layout/orgChart1"/>
    <dgm:cxn modelId="{826D2746-06A6-DB4E-992C-AF01BC3C63C5}" type="presOf" srcId="{CD901A81-5114-4C31-9AF5-36CFBD8462AE}" destId="{31E59DE5-CE9E-47C0-B61A-DB87B5E28E70}" srcOrd="0" destOrd="0" presId="urn:microsoft.com/office/officeart/2005/8/layout/orgChart1"/>
    <dgm:cxn modelId="{C7EAAC66-F541-E34B-BA16-05DEECAEA836}" srcId="{EB8F6084-C8FE-4F33-B84E-E5CCE8F9039B}" destId="{0B70C997-3A0C-3E47-AB05-E4CA355C0CF5}" srcOrd="0" destOrd="0" parTransId="{B405B78F-3DD5-4D47-8376-F4CAA0215AE1}" sibTransId="{0766E813-33A6-3D4E-8BCE-FD0ABAF0E872}"/>
    <dgm:cxn modelId="{04682D48-1AC4-47FC-AC0A-9D8804948D5A}" srcId="{B2D6CE42-AA30-4395-B5FD-2B5245BB2A22}" destId="{907754D2-3E36-42DB-BAFC-AE4772809D2F}" srcOrd="4" destOrd="0" parTransId="{BDA2D7CA-F4D6-46DC-B45B-18868F2EA539}" sibTransId="{C14450F9-4CE2-4CB1-9654-ACEB72228337}"/>
    <dgm:cxn modelId="{E7D3E04A-2609-0743-97CF-04C39B20B334}" type="presOf" srcId="{8F4B8739-3935-4CA7-BB78-5C6F320306B1}" destId="{540F1291-F2DF-4CAA-8E93-A20F000D2FDC}" srcOrd="0" destOrd="0" presId="urn:microsoft.com/office/officeart/2005/8/layout/orgChart1"/>
    <dgm:cxn modelId="{03C2494C-62AE-6445-A2EE-80EB9E679168}" type="presOf" srcId="{91C29CFE-A864-2A4A-B641-5FCD32EAA77C}" destId="{6EEB56BF-DD12-A144-9FAB-3FFDBF471C03}" srcOrd="0" destOrd="0" presId="urn:microsoft.com/office/officeart/2005/8/layout/orgChart1"/>
    <dgm:cxn modelId="{9FEFEC6C-7E85-214A-91B5-C77C1A93C99C}" type="presOf" srcId="{B405B78F-3DD5-4D47-8376-F4CAA0215AE1}" destId="{1EC8D465-6BD1-8D4E-B928-FD62FDA3FD54}" srcOrd="0" destOrd="0" presId="urn:microsoft.com/office/officeart/2005/8/layout/orgChart1"/>
    <dgm:cxn modelId="{3895864E-6709-474E-9943-B14A845B1A35}" srcId="{AF0D3320-4E46-4B96-BD69-B70E756F77D1}" destId="{245EB07B-A723-4FB3-8BBE-1465582B9F8F}" srcOrd="0" destOrd="0" parTransId="{8F4B8739-3935-4CA7-BB78-5C6F320306B1}" sibTransId="{289B5773-6A75-4CB1-893F-67A0A38F5E59}"/>
    <dgm:cxn modelId="{6899B471-6A8C-C443-818F-1B5A4EF3CC9D}" srcId="{AF0D3320-4E46-4B96-BD69-B70E756F77D1}" destId="{91C29CFE-A864-2A4A-B641-5FCD32EAA77C}" srcOrd="2" destOrd="0" parTransId="{0A74653D-FF24-6D47-AA5F-A35DA65FA5D5}" sibTransId="{45BB225A-E4B5-E046-AF75-C706C4787788}"/>
    <dgm:cxn modelId="{E58F4D72-FBFE-9948-B330-1A06F1B55BF7}" type="presOf" srcId="{0B70C997-3A0C-3E47-AB05-E4CA355C0CF5}" destId="{C608C0EF-E699-B14A-98D0-27E48A2D0B82}" srcOrd="0" destOrd="0" presId="urn:microsoft.com/office/officeart/2005/8/layout/orgChart1"/>
    <dgm:cxn modelId="{5114B47A-A608-C545-A38E-03FB17089845}" type="presOf" srcId="{6B61F6F5-8DA2-4766-8B8C-5E61D1B6F093}" destId="{54310BD1-AB9E-4B79-BA8C-1ECB96AF0866}" srcOrd="1" destOrd="0" presId="urn:microsoft.com/office/officeart/2005/8/layout/orgChart1"/>
    <dgm:cxn modelId="{14E9587B-3C4C-2040-9BFC-598D35AFDC2E}" type="presOf" srcId="{F29F8D14-AA14-4C63-BE1B-8F87B95C7B8E}" destId="{F56E4645-A303-4716-89FC-A1A9337D1857}" srcOrd="1" destOrd="0" presId="urn:microsoft.com/office/officeart/2005/8/layout/orgChart1"/>
    <dgm:cxn modelId="{0F206982-52A1-47DE-B812-9D8B7FBA1415}" type="presOf" srcId="{CDB7ADB4-57EC-4753-9927-F094552ED202}" destId="{8FA5747C-4584-485C-A462-323A1B0D4BBC}" srcOrd="0" destOrd="0" presId="urn:microsoft.com/office/officeart/2005/8/layout/orgChart1"/>
    <dgm:cxn modelId="{F116408A-0D1F-4D4A-BCF0-572DCB20D068}" type="presOf" srcId="{A2F900C5-C03E-4C84-AD37-8F81C6C66E12}" destId="{074C0267-5341-4B4D-8E6B-207B19E1C535}" srcOrd="0" destOrd="0" presId="urn:microsoft.com/office/officeart/2005/8/layout/orgChart1"/>
    <dgm:cxn modelId="{3650338D-233A-4C2E-8768-900E788BF7EC}" type="presOf" srcId="{9560B6A2-19C9-492C-9569-84DCE8994DB5}" destId="{743A0746-00AD-4C67-8A02-71FB2356A8E3}" srcOrd="0" destOrd="0" presId="urn:microsoft.com/office/officeart/2005/8/layout/orgChart1"/>
    <dgm:cxn modelId="{EBA59A8E-3917-544F-81A4-9F99F10E6B56}" type="presOf" srcId="{D5BB621E-2C65-48DE-8DB8-79FB6BAFD945}" destId="{1E164EC5-682E-4B88-8465-E1B890DCC6F3}" srcOrd="0" destOrd="0" presId="urn:microsoft.com/office/officeart/2005/8/layout/orgChart1"/>
    <dgm:cxn modelId="{B848D092-D39E-E447-B426-DE59DE46A0FD}" type="presOf" srcId="{57403D40-716A-417D-A290-921964D1B126}" destId="{34347383-B4D1-4F12-ACEE-49AA3B1E17DA}" srcOrd="1" destOrd="0" presId="urn:microsoft.com/office/officeart/2005/8/layout/orgChart1"/>
    <dgm:cxn modelId="{4BAEC094-CC30-4CDA-B19B-EFCE27997899}" srcId="{B2D6CE42-AA30-4395-B5FD-2B5245BB2A22}" destId="{9D6BD2BA-B82E-456A-AA91-E59693C50192}" srcOrd="2" destOrd="0" parTransId="{366EEA0D-E9F5-436B-A2C7-BFF409D9030E}" sibTransId="{F84F59A8-B0B5-4DDC-B25A-921FFA2A0A84}"/>
    <dgm:cxn modelId="{5CA59F96-BCD4-8F48-9FF7-25555459DB46}" type="presOf" srcId="{A2F900C5-C03E-4C84-AD37-8F81C6C66E12}" destId="{D81A7595-4C6C-43BA-B2B5-DE688DC5F30F}" srcOrd="1" destOrd="0" presId="urn:microsoft.com/office/officeart/2005/8/layout/orgChart1"/>
    <dgm:cxn modelId="{C8247B98-1254-2E4A-A7D5-5973D4D5176A}" type="presOf" srcId="{896DA5D6-5594-4DC7-AD81-E5866CFAACA0}" destId="{DC5D16AC-DCF7-48BB-A478-C4B1B694CBB7}" srcOrd="0" destOrd="0" presId="urn:microsoft.com/office/officeart/2005/8/layout/orgChart1"/>
    <dgm:cxn modelId="{7DBD1F9B-0F5B-6A49-8F86-13C57434F2B4}" type="presOf" srcId="{E2867762-0F74-4998-9DAA-6EC437A7474D}" destId="{C4028DD0-89E7-4FAD-A8CD-10F2FF0ABFB3}" srcOrd="0" destOrd="0" presId="urn:microsoft.com/office/officeart/2005/8/layout/orgChart1"/>
    <dgm:cxn modelId="{BFD3E3A7-FC10-3F40-8162-27DE0687F7CD}" type="presOf" srcId="{3306D873-FF01-4238-BB27-C50293D9FABD}" destId="{87383F58-349A-4E9F-96C0-B49C678CEC6E}" srcOrd="0" destOrd="0" presId="urn:microsoft.com/office/officeart/2005/8/layout/orgChart1"/>
    <dgm:cxn modelId="{5074B5A8-49CD-4D44-8857-13F1B24B6845}" type="presOf" srcId="{9D6BD2BA-B82E-456A-AA91-E59693C50192}" destId="{8CC148AA-73D4-43D1-AF00-B0163FCA3B0C}" srcOrd="1" destOrd="0" presId="urn:microsoft.com/office/officeart/2005/8/layout/orgChart1"/>
    <dgm:cxn modelId="{53C794AE-3EF9-E343-9846-B1DC0B440EDA}" type="presOf" srcId="{DD6A2CC9-3F8A-4D5C-BA91-6CBDF67EF559}" destId="{1D505FF9-85C7-41D1-9837-620593A18926}" srcOrd="0" destOrd="0" presId="urn:microsoft.com/office/officeart/2005/8/layout/orgChart1"/>
    <dgm:cxn modelId="{E78097B0-796B-4582-83D6-0C4673097CBE}" srcId="{AF0D3320-4E46-4B96-BD69-B70E756F77D1}" destId="{B608F746-1C26-4028-8323-B952137D01CD}" srcOrd="3" destOrd="0" parTransId="{6EB86DF2-9752-4DE1-853B-0B9FC5F4DD32}" sibTransId="{FE50AD06-675F-4DDF-9C3A-9A4C5382AEB6}"/>
    <dgm:cxn modelId="{88C409B2-819B-024B-8F7D-DD9D50EA064B}" type="presOf" srcId="{DCB4E1C0-C8B4-4223-A188-A6ADF794440E}" destId="{3464108B-6F0A-4644-90BF-55352E48D144}" srcOrd="0" destOrd="0" presId="urn:microsoft.com/office/officeart/2005/8/layout/orgChart1"/>
    <dgm:cxn modelId="{B3326EB6-6E80-4A0D-A4CD-F64AED87F113}" type="presOf" srcId="{B608F746-1C26-4028-8323-B952137D01CD}" destId="{67CFCB42-ED6D-444E-A092-90D91A1A8579}" srcOrd="1" destOrd="0" presId="urn:microsoft.com/office/officeart/2005/8/layout/orgChart1"/>
    <dgm:cxn modelId="{FE72A0B7-FDA2-904C-8E6A-42305112EA34}" type="presOf" srcId="{245EB07B-A723-4FB3-8BBE-1465582B9F8F}" destId="{9178C6FE-97A6-4AD9-81B5-2DAF9EAD1890}" srcOrd="1" destOrd="0" presId="urn:microsoft.com/office/officeart/2005/8/layout/orgChart1"/>
    <dgm:cxn modelId="{590E18B9-7A3C-1846-8307-73CB3F71FF51}" type="presOf" srcId="{D5BB621E-2C65-48DE-8DB8-79FB6BAFD945}" destId="{FE098B8E-142E-457F-A208-39C82C87FC3A}" srcOrd="1" destOrd="0" presId="urn:microsoft.com/office/officeart/2005/8/layout/orgChart1"/>
    <dgm:cxn modelId="{6119CBB9-48BF-4E8A-94B4-4D40F441A2B8}" srcId="{6B61F6F5-8DA2-4766-8B8C-5E61D1B6F093}" destId="{57403D40-716A-417D-A290-921964D1B126}" srcOrd="0" destOrd="0" parTransId="{DD6A2CC9-3F8A-4D5C-BA91-6CBDF67EF559}" sibTransId="{6E36D912-8A8E-4533-AF28-E6BC4ED7F2C4}"/>
    <dgm:cxn modelId="{F8A1B1BB-6F47-48F3-94D6-FE85AEE31F42}" srcId="{CDB7ADB4-57EC-4753-9927-F094552ED202}" destId="{B2D6CE42-AA30-4395-B5FD-2B5245BB2A22}" srcOrd="1" destOrd="0" parTransId="{3DA791FC-C642-4DBD-AB57-4D66CBDE9F95}" sibTransId="{AB5FEA01-45BC-42F2-BDD9-E2267727E1D0}"/>
    <dgm:cxn modelId="{76F081C2-7437-5A49-8C6F-D86C9649DFEC}" type="presOf" srcId="{907754D2-3E36-42DB-BAFC-AE4772809D2F}" destId="{52F0F567-274A-4B96-91A0-9DB796F675BC}" srcOrd="0" destOrd="0" presId="urn:microsoft.com/office/officeart/2005/8/layout/orgChart1"/>
    <dgm:cxn modelId="{EA8D43C5-41CD-4FAA-9742-082FB748471B}" type="presOf" srcId="{B608F746-1C26-4028-8323-B952137D01CD}" destId="{1EE8F9F8-3E14-4EE4-975D-0277DC54A061}" srcOrd="0" destOrd="0" presId="urn:microsoft.com/office/officeart/2005/8/layout/orgChart1"/>
    <dgm:cxn modelId="{91BAA2C7-BD89-430C-83E9-18D8B5A7DF21}" srcId="{6B61F6F5-8DA2-4766-8B8C-5E61D1B6F093}" destId="{AF0D3320-4E46-4B96-BD69-B70E756F77D1}" srcOrd="1" destOrd="0" parTransId="{CD901A81-5114-4C31-9AF5-36CFBD8462AE}" sibTransId="{2627BC3B-C1D6-4342-A290-6DB8ED2FB2C0}"/>
    <dgm:cxn modelId="{CFD529CF-B126-0E4D-B4D4-E3EF1D141327}" type="presOf" srcId="{B2D6CE42-AA30-4395-B5FD-2B5245BB2A22}" destId="{7837C058-8D53-49A2-A0F8-EF69452ED581}" srcOrd="1" destOrd="0" presId="urn:microsoft.com/office/officeart/2005/8/layout/orgChart1"/>
    <dgm:cxn modelId="{3E73BAE6-4FC0-F548-B996-6BC7B685C489}" type="presOf" srcId="{AF0D3320-4E46-4B96-BD69-B70E756F77D1}" destId="{6E41D5C0-82CB-48E1-B2BE-CDA4CDF3A493}" srcOrd="0" destOrd="0" presId="urn:microsoft.com/office/officeart/2005/8/layout/orgChart1"/>
    <dgm:cxn modelId="{7523A0E8-8B16-174B-91A1-5BEB0D95E03C}" type="presOf" srcId="{0A74653D-FF24-6D47-AA5F-A35DA65FA5D5}" destId="{0ECE9F70-5B4C-EB40-8602-C35CC1AA60A7}" srcOrd="0" destOrd="0" presId="urn:microsoft.com/office/officeart/2005/8/layout/orgChart1"/>
    <dgm:cxn modelId="{0B7389F8-9612-8D4D-BBC8-E141733D4211}" type="presOf" srcId="{AF0D3320-4E46-4B96-BD69-B70E756F77D1}" destId="{B0DDC8FE-A7B2-4759-A5DC-E9002D5A5106}" srcOrd="1" destOrd="0" presId="urn:microsoft.com/office/officeart/2005/8/layout/orgChart1"/>
    <dgm:cxn modelId="{E8027EFC-4C10-6645-97F6-EC8B57C9FDEC}" type="presOf" srcId="{6B61F6F5-8DA2-4766-8B8C-5E61D1B6F093}" destId="{FEDE2BA6-935F-425E-AEAD-025A9FED068A}" srcOrd="0" destOrd="0" presId="urn:microsoft.com/office/officeart/2005/8/layout/orgChart1"/>
    <dgm:cxn modelId="{1358BFFC-9E0F-E44D-A0D8-E1E0AB40B63B}" type="presOf" srcId="{0B70C997-3A0C-3E47-AB05-E4CA355C0CF5}" destId="{473FA629-8B88-2548-B35F-79CE57FC4301}" srcOrd="1" destOrd="0" presId="urn:microsoft.com/office/officeart/2005/8/layout/orgChart1"/>
    <dgm:cxn modelId="{0412A1FD-F160-4061-9A55-CB8BFCD4A856}" srcId="{CDB7ADB4-57EC-4753-9927-F094552ED202}" destId="{6B61F6F5-8DA2-4766-8B8C-5E61D1B6F093}" srcOrd="0" destOrd="0" parTransId="{136242DD-CC68-4BA4-9FD6-D70FEA629A49}" sibTransId="{B07552DA-B118-4D46-8523-D004FCA87A76}"/>
    <dgm:cxn modelId="{CC6B5AD9-9AF1-9344-8FF9-4700C435DE82}" type="presParOf" srcId="{8FA5747C-4584-485C-A462-323A1B0D4BBC}" destId="{622B7D18-6131-41FC-AD16-ED6F447CF4C5}" srcOrd="0" destOrd="0" presId="urn:microsoft.com/office/officeart/2005/8/layout/orgChart1"/>
    <dgm:cxn modelId="{1774A065-6E2F-1645-96F2-F12D5D3C2BCD}" type="presParOf" srcId="{622B7D18-6131-41FC-AD16-ED6F447CF4C5}" destId="{26E47A81-B523-4564-B859-1F02742E2D55}" srcOrd="0" destOrd="0" presId="urn:microsoft.com/office/officeart/2005/8/layout/orgChart1"/>
    <dgm:cxn modelId="{FD21A3F9-17D5-0C4F-8FE1-7DCD04925306}" type="presParOf" srcId="{26E47A81-B523-4564-B859-1F02742E2D55}" destId="{FEDE2BA6-935F-425E-AEAD-025A9FED068A}" srcOrd="0" destOrd="0" presId="urn:microsoft.com/office/officeart/2005/8/layout/orgChart1"/>
    <dgm:cxn modelId="{15E97291-B4FA-1044-98E4-310291886116}" type="presParOf" srcId="{26E47A81-B523-4564-B859-1F02742E2D55}" destId="{54310BD1-AB9E-4B79-BA8C-1ECB96AF0866}" srcOrd="1" destOrd="0" presId="urn:microsoft.com/office/officeart/2005/8/layout/orgChart1"/>
    <dgm:cxn modelId="{3ECFAA26-A016-C543-8CF8-13E4D9813C06}" type="presParOf" srcId="{622B7D18-6131-41FC-AD16-ED6F447CF4C5}" destId="{13755FC5-7CE6-4595-8EF6-A9E0D40E5DE1}" srcOrd="1" destOrd="0" presId="urn:microsoft.com/office/officeart/2005/8/layout/orgChart1"/>
    <dgm:cxn modelId="{FFB91565-1D11-DD44-A2F2-D94AFBF9C25E}" type="presParOf" srcId="{13755FC5-7CE6-4595-8EF6-A9E0D40E5DE1}" destId="{1D505FF9-85C7-41D1-9837-620593A18926}" srcOrd="0" destOrd="0" presId="urn:microsoft.com/office/officeart/2005/8/layout/orgChart1"/>
    <dgm:cxn modelId="{758D8787-5667-7740-8938-9099CF436AB7}" type="presParOf" srcId="{13755FC5-7CE6-4595-8EF6-A9E0D40E5DE1}" destId="{8E7A8CB0-501B-4FAB-A140-D6ED47D41E48}" srcOrd="1" destOrd="0" presId="urn:microsoft.com/office/officeart/2005/8/layout/orgChart1"/>
    <dgm:cxn modelId="{0A903EF2-670A-AB40-812D-9588B96D886A}" type="presParOf" srcId="{8E7A8CB0-501B-4FAB-A140-D6ED47D41E48}" destId="{EEA1786F-A6D5-4B4F-BD7F-F06124B767C7}" srcOrd="0" destOrd="0" presId="urn:microsoft.com/office/officeart/2005/8/layout/orgChart1"/>
    <dgm:cxn modelId="{9D64D378-27F2-3B4A-A53B-736933483741}" type="presParOf" srcId="{EEA1786F-A6D5-4B4F-BD7F-F06124B767C7}" destId="{91F372F7-B9E4-449C-8267-37D037906BAA}" srcOrd="0" destOrd="0" presId="urn:microsoft.com/office/officeart/2005/8/layout/orgChart1"/>
    <dgm:cxn modelId="{6BBEB35B-5141-294B-BC17-A28700715979}" type="presParOf" srcId="{EEA1786F-A6D5-4B4F-BD7F-F06124B767C7}" destId="{34347383-B4D1-4F12-ACEE-49AA3B1E17DA}" srcOrd="1" destOrd="0" presId="urn:microsoft.com/office/officeart/2005/8/layout/orgChart1"/>
    <dgm:cxn modelId="{3D2B4AAD-2C01-2F4E-8483-B7FE9FBCDC56}" type="presParOf" srcId="{8E7A8CB0-501B-4FAB-A140-D6ED47D41E48}" destId="{FB4C12B0-6017-4306-BAC7-34EDE853CF74}" srcOrd="1" destOrd="0" presId="urn:microsoft.com/office/officeart/2005/8/layout/orgChart1"/>
    <dgm:cxn modelId="{E28662ED-66A6-3C49-A0EF-3BAF09FFBB6F}" type="presParOf" srcId="{8E7A8CB0-501B-4FAB-A140-D6ED47D41E48}" destId="{6ADA4076-266F-4042-8EFF-AA128D4FA08F}" srcOrd="2" destOrd="0" presId="urn:microsoft.com/office/officeart/2005/8/layout/orgChart1"/>
    <dgm:cxn modelId="{3C03A385-58AE-954C-851D-F01B442055E9}" type="presParOf" srcId="{13755FC5-7CE6-4595-8EF6-A9E0D40E5DE1}" destId="{31E59DE5-CE9E-47C0-B61A-DB87B5E28E70}" srcOrd="2" destOrd="0" presId="urn:microsoft.com/office/officeart/2005/8/layout/orgChart1"/>
    <dgm:cxn modelId="{8E8348E3-8968-B94A-9776-387AD3C50132}" type="presParOf" srcId="{13755FC5-7CE6-4595-8EF6-A9E0D40E5DE1}" destId="{653103C8-6898-4FC8-9810-8E21A1B7474D}" srcOrd="3" destOrd="0" presId="urn:microsoft.com/office/officeart/2005/8/layout/orgChart1"/>
    <dgm:cxn modelId="{03A73705-3A2B-3941-B405-71BCDD7B92D5}" type="presParOf" srcId="{653103C8-6898-4FC8-9810-8E21A1B7474D}" destId="{CEC80616-8A4C-4FEC-951A-DBD4614BA195}" srcOrd="0" destOrd="0" presId="urn:microsoft.com/office/officeart/2005/8/layout/orgChart1"/>
    <dgm:cxn modelId="{D9D32311-DE1E-DC43-9189-D1583392D62A}" type="presParOf" srcId="{CEC80616-8A4C-4FEC-951A-DBD4614BA195}" destId="{6E41D5C0-82CB-48E1-B2BE-CDA4CDF3A493}" srcOrd="0" destOrd="0" presId="urn:microsoft.com/office/officeart/2005/8/layout/orgChart1"/>
    <dgm:cxn modelId="{E0FF7AC0-5482-9A41-8757-DCA9BE233795}" type="presParOf" srcId="{CEC80616-8A4C-4FEC-951A-DBD4614BA195}" destId="{B0DDC8FE-A7B2-4759-A5DC-E9002D5A5106}" srcOrd="1" destOrd="0" presId="urn:microsoft.com/office/officeart/2005/8/layout/orgChart1"/>
    <dgm:cxn modelId="{EC3C0710-9105-5E40-8C62-C4A06BB69AF0}" type="presParOf" srcId="{653103C8-6898-4FC8-9810-8E21A1B7474D}" destId="{081CDA40-B92B-4B46-A88F-2D5B75D9436B}" srcOrd="1" destOrd="0" presId="urn:microsoft.com/office/officeart/2005/8/layout/orgChart1"/>
    <dgm:cxn modelId="{FA7405AA-F380-1643-9CEC-97CAF6938315}" type="presParOf" srcId="{081CDA40-B92B-4B46-A88F-2D5B75D9436B}" destId="{540F1291-F2DF-4CAA-8E93-A20F000D2FDC}" srcOrd="0" destOrd="0" presId="urn:microsoft.com/office/officeart/2005/8/layout/orgChart1"/>
    <dgm:cxn modelId="{BEC70E3C-EF1A-5445-8FCA-929ABBDB4D57}" type="presParOf" srcId="{081CDA40-B92B-4B46-A88F-2D5B75D9436B}" destId="{493E5E22-A183-44C3-ACDF-6490B7406308}" srcOrd="1" destOrd="0" presId="urn:microsoft.com/office/officeart/2005/8/layout/orgChart1"/>
    <dgm:cxn modelId="{203B1919-0C7C-AE4F-B231-12666A9E92AB}" type="presParOf" srcId="{493E5E22-A183-44C3-ACDF-6490B7406308}" destId="{48A29F36-E84B-4C77-AD63-B2B3FB6DDAE0}" srcOrd="0" destOrd="0" presId="urn:microsoft.com/office/officeart/2005/8/layout/orgChart1"/>
    <dgm:cxn modelId="{65374887-F620-1842-8E57-2BE69A237240}" type="presParOf" srcId="{48A29F36-E84B-4C77-AD63-B2B3FB6DDAE0}" destId="{3D87CA30-3FF1-4BBA-BB36-542ABDF2CB19}" srcOrd="0" destOrd="0" presId="urn:microsoft.com/office/officeart/2005/8/layout/orgChart1"/>
    <dgm:cxn modelId="{B2A94565-685A-2547-8174-E26E366C6BD2}" type="presParOf" srcId="{48A29F36-E84B-4C77-AD63-B2B3FB6DDAE0}" destId="{9178C6FE-97A6-4AD9-81B5-2DAF9EAD1890}" srcOrd="1" destOrd="0" presId="urn:microsoft.com/office/officeart/2005/8/layout/orgChart1"/>
    <dgm:cxn modelId="{AFE18F1D-93A5-F946-A476-1843D9EC183D}" type="presParOf" srcId="{493E5E22-A183-44C3-ACDF-6490B7406308}" destId="{C69268ED-1935-4480-8F8C-FD0AAD02275C}" srcOrd="1" destOrd="0" presId="urn:microsoft.com/office/officeart/2005/8/layout/orgChart1"/>
    <dgm:cxn modelId="{E7700C09-D2F3-5E4D-A9E3-C8EA94FB9128}" type="presParOf" srcId="{493E5E22-A183-44C3-ACDF-6490B7406308}" destId="{C26DC06C-1595-4D07-905F-4680B126249D}" srcOrd="2" destOrd="0" presId="urn:microsoft.com/office/officeart/2005/8/layout/orgChart1"/>
    <dgm:cxn modelId="{1EEE54B8-7689-E949-9F88-C7B5EBD430DB}" type="presParOf" srcId="{081CDA40-B92B-4B46-A88F-2D5B75D9436B}" destId="{B26FD087-2007-48C4-8D78-415246AEE8BD}" srcOrd="2" destOrd="0" presId="urn:microsoft.com/office/officeart/2005/8/layout/orgChart1"/>
    <dgm:cxn modelId="{5D933A55-62AE-2843-9314-F79D98AD4242}" type="presParOf" srcId="{081CDA40-B92B-4B46-A88F-2D5B75D9436B}" destId="{D8DF4040-013F-4233-930D-9940DF368435}" srcOrd="3" destOrd="0" presId="urn:microsoft.com/office/officeart/2005/8/layout/orgChart1"/>
    <dgm:cxn modelId="{5F791A80-F5B7-424F-BFD1-8EFB62356F5E}" type="presParOf" srcId="{D8DF4040-013F-4233-930D-9940DF368435}" destId="{26EB34AF-FFE0-4CA6-935F-685820A354F0}" srcOrd="0" destOrd="0" presId="urn:microsoft.com/office/officeart/2005/8/layout/orgChart1"/>
    <dgm:cxn modelId="{61C10EC8-61E3-054F-89B6-397ADE33CCC6}" type="presParOf" srcId="{26EB34AF-FFE0-4CA6-935F-685820A354F0}" destId="{D5A5F16B-A074-4160-96D7-747791EF6CFE}" srcOrd="0" destOrd="0" presId="urn:microsoft.com/office/officeart/2005/8/layout/orgChart1"/>
    <dgm:cxn modelId="{2FAB37F4-7C0C-334C-BC00-A5028F843F1D}" type="presParOf" srcId="{26EB34AF-FFE0-4CA6-935F-685820A354F0}" destId="{B49908FD-2DFE-4BD4-86AF-15576D1A4BBA}" srcOrd="1" destOrd="0" presId="urn:microsoft.com/office/officeart/2005/8/layout/orgChart1"/>
    <dgm:cxn modelId="{9C6CD3D2-214C-594A-AF9D-46AFA6390CFC}" type="presParOf" srcId="{D8DF4040-013F-4233-930D-9940DF368435}" destId="{41F7877D-C642-48CF-80EE-8438D4ECCC9F}" srcOrd="1" destOrd="0" presId="urn:microsoft.com/office/officeart/2005/8/layout/orgChart1"/>
    <dgm:cxn modelId="{0813DC9A-DC8A-B74E-A694-218BF8BF0B67}" type="presParOf" srcId="{41F7877D-C642-48CF-80EE-8438D4ECCC9F}" destId="{1EC8D465-6BD1-8D4E-B928-FD62FDA3FD54}" srcOrd="0" destOrd="0" presId="urn:microsoft.com/office/officeart/2005/8/layout/orgChart1"/>
    <dgm:cxn modelId="{585C0867-2EDD-3740-9161-3B0A456CE8A0}" type="presParOf" srcId="{41F7877D-C642-48CF-80EE-8438D4ECCC9F}" destId="{11E8B58E-0ED7-6541-9E63-78B87F79C75C}" srcOrd="1" destOrd="0" presId="urn:microsoft.com/office/officeart/2005/8/layout/orgChart1"/>
    <dgm:cxn modelId="{9DF8E133-E4F1-3D40-8436-901532189256}" type="presParOf" srcId="{11E8B58E-0ED7-6541-9E63-78B87F79C75C}" destId="{A39A48E5-1E8D-D24D-9B5E-2DB9D706BB62}" srcOrd="0" destOrd="0" presId="urn:microsoft.com/office/officeart/2005/8/layout/orgChart1"/>
    <dgm:cxn modelId="{E70926CD-C17B-6D40-8ABF-E6BC585AC5BE}" type="presParOf" srcId="{A39A48E5-1E8D-D24D-9B5E-2DB9D706BB62}" destId="{C608C0EF-E699-B14A-98D0-27E48A2D0B82}" srcOrd="0" destOrd="0" presId="urn:microsoft.com/office/officeart/2005/8/layout/orgChart1"/>
    <dgm:cxn modelId="{87A90D3B-0E7D-C747-85EC-0E6314EE9A9C}" type="presParOf" srcId="{A39A48E5-1E8D-D24D-9B5E-2DB9D706BB62}" destId="{473FA629-8B88-2548-B35F-79CE57FC4301}" srcOrd="1" destOrd="0" presId="urn:microsoft.com/office/officeart/2005/8/layout/orgChart1"/>
    <dgm:cxn modelId="{CAB50C53-00C4-E54F-B061-CE9E89DE27F7}" type="presParOf" srcId="{11E8B58E-0ED7-6541-9E63-78B87F79C75C}" destId="{3123C8D5-BA7C-C848-B756-17808DDBBB9D}" srcOrd="1" destOrd="0" presId="urn:microsoft.com/office/officeart/2005/8/layout/orgChart1"/>
    <dgm:cxn modelId="{87F2F7E6-D539-1344-93D4-E499B8BE1D45}" type="presParOf" srcId="{11E8B58E-0ED7-6541-9E63-78B87F79C75C}" destId="{57B5A366-60EE-3B4B-8D5A-3207ACFB238C}" srcOrd="2" destOrd="0" presId="urn:microsoft.com/office/officeart/2005/8/layout/orgChart1"/>
    <dgm:cxn modelId="{4422240C-1AD7-2643-8E57-7719CACE40CF}" type="presParOf" srcId="{41F7877D-C642-48CF-80EE-8438D4ECCC9F}" destId="{C4028DD0-89E7-4FAD-A8CD-10F2FF0ABFB3}" srcOrd="2" destOrd="0" presId="urn:microsoft.com/office/officeart/2005/8/layout/orgChart1"/>
    <dgm:cxn modelId="{E406B11F-0519-E347-8941-7129F79B6636}" type="presParOf" srcId="{41F7877D-C642-48CF-80EE-8438D4ECCC9F}" destId="{7BF87D61-5266-4D5C-82A5-816677A36286}" srcOrd="3" destOrd="0" presId="urn:microsoft.com/office/officeart/2005/8/layout/orgChart1"/>
    <dgm:cxn modelId="{5B977D0C-6384-2E40-A4E1-B30F49B9AD01}" type="presParOf" srcId="{7BF87D61-5266-4D5C-82A5-816677A36286}" destId="{E96428EE-FB18-47F5-956E-3AF93B99022E}" srcOrd="0" destOrd="0" presId="urn:microsoft.com/office/officeart/2005/8/layout/orgChart1"/>
    <dgm:cxn modelId="{0D421A72-06FB-8048-9A4C-42305DB11C81}" type="presParOf" srcId="{E96428EE-FB18-47F5-956E-3AF93B99022E}" destId="{396974BA-C4A5-43F4-B5E7-FDB743DDE300}" srcOrd="0" destOrd="0" presId="urn:microsoft.com/office/officeart/2005/8/layout/orgChart1"/>
    <dgm:cxn modelId="{7E4CA37B-9355-034A-A2EF-FF5067634B84}" type="presParOf" srcId="{E96428EE-FB18-47F5-956E-3AF93B99022E}" destId="{F56E4645-A303-4716-89FC-A1A9337D1857}" srcOrd="1" destOrd="0" presId="urn:microsoft.com/office/officeart/2005/8/layout/orgChart1"/>
    <dgm:cxn modelId="{A84EFDC2-14CC-5944-9158-5E8413D3F01B}" type="presParOf" srcId="{7BF87D61-5266-4D5C-82A5-816677A36286}" destId="{AC2EF342-872F-47B0-8D8B-66AC93A09668}" srcOrd="1" destOrd="0" presId="urn:microsoft.com/office/officeart/2005/8/layout/orgChart1"/>
    <dgm:cxn modelId="{504BC40C-43FA-6442-9D95-818B37988954}" type="presParOf" srcId="{7BF87D61-5266-4D5C-82A5-816677A36286}" destId="{5EBD558D-3084-4AA0-9E00-9BCA62CF602D}" srcOrd="2" destOrd="0" presId="urn:microsoft.com/office/officeart/2005/8/layout/orgChart1"/>
    <dgm:cxn modelId="{679761E3-C085-1B4A-9540-EDEDA0EC69F2}" type="presParOf" srcId="{D8DF4040-013F-4233-930D-9940DF368435}" destId="{16AB0423-66F8-4757-B50F-628B698D0FF1}" srcOrd="2" destOrd="0" presId="urn:microsoft.com/office/officeart/2005/8/layout/orgChart1"/>
    <dgm:cxn modelId="{7B655133-02B5-FA40-BC93-6FB98CAD8A5E}" type="presParOf" srcId="{081CDA40-B92B-4B46-A88F-2D5B75D9436B}" destId="{0ECE9F70-5B4C-EB40-8602-C35CC1AA60A7}" srcOrd="4" destOrd="0" presId="urn:microsoft.com/office/officeart/2005/8/layout/orgChart1"/>
    <dgm:cxn modelId="{0476A1E3-1C61-344E-984A-2DF08EB9D397}" type="presParOf" srcId="{081CDA40-B92B-4B46-A88F-2D5B75D9436B}" destId="{CAC6E4B4-FA5C-834F-8D53-9D5D5ABCA64A}" srcOrd="5" destOrd="0" presId="urn:microsoft.com/office/officeart/2005/8/layout/orgChart1"/>
    <dgm:cxn modelId="{370CC0D1-A7DB-6D42-BEA2-ADDC96AEBF42}" type="presParOf" srcId="{CAC6E4B4-FA5C-834F-8D53-9D5D5ABCA64A}" destId="{1D47F768-6911-2748-A32C-85320D6EB5FF}" srcOrd="0" destOrd="0" presId="urn:microsoft.com/office/officeart/2005/8/layout/orgChart1"/>
    <dgm:cxn modelId="{00E19454-C6B3-3044-9422-5A94B57CD2FF}" type="presParOf" srcId="{1D47F768-6911-2748-A32C-85320D6EB5FF}" destId="{6EEB56BF-DD12-A144-9FAB-3FFDBF471C03}" srcOrd="0" destOrd="0" presId="urn:microsoft.com/office/officeart/2005/8/layout/orgChart1"/>
    <dgm:cxn modelId="{94CFAE2F-1B1C-CD4A-9726-4B7E0B10830D}" type="presParOf" srcId="{1D47F768-6911-2748-A32C-85320D6EB5FF}" destId="{708F39AC-EDE9-AD40-AB92-8BCF06CF9D4E}" srcOrd="1" destOrd="0" presId="urn:microsoft.com/office/officeart/2005/8/layout/orgChart1"/>
    <dgm:cxn modelId="{4AD2A47A-5326-C24F-A0F3-0BDBA29FF1E0}" type="presParOf" srcId="{CAC6E4B4-FA5C-834F-8D53-9D5D5ABCA64A}" destId="{4EB04A4E-50DC-BF45-8D96-F94679275754}" srcOrd="1" destOrd="0" presId="urn:microsoft.com/office/officeart/2005/8/layout/orgChart1"/>
    <dgm:cxn modelId="{FCC996B4-FEFF-CF41-862B-B57DA6748CCA}" type="presParOf" srcId="{CAC6E4B4-FA5C-834F-8D53-9D5D5ABCA64A}" destId="{C79D93B2-A863-EC4D-AAD2-EDD250481F28}" srcOrd="2" destOrd="0" presId="urn:microsoft.com/office/officeart/2005/8/layout/orgChart1"/>
    <dgm:cxn modelId="{03CE17EE-D560-4B93-96F4-6477F0D6523F}" type="presParOf" srcId="{081CDA40-B92B-4B46-A88F-2D5B75D9436B}" destId="{490E2960-16E2-466B-B00E-79252DF3D2DA}" srcOrd="6" destOrd="0" presId="urn:microsoft.com/office/officeart/2005/8/layout/orgChart1"/>
    <dgm:cxn modelId="{F9B540E6-FED3-4499-98FE-7D970269A4F4}" type="presParOf" srcId="{081CDA40-B92B-4B46-A88F-2D5B75D9436B}" destId="{ECC58833-BD6C-43AA-846B-A7552FECBEB2}" srcOrd="7" destOrd="0" presId="urn:microsoft.com/office/officeart/2005/8/layout/orgChart1"/>
    <dgm:cxn modelId="{9B1D68F4-035C-4755-9B5B-BDAD2DCB1EBF}" type="presParOf" srcId="{ECC58833-BD6C-43AA-846B-A7552FECBEB2}" destId="{CA27E3DD-9E50-4B6F-90D5-C9684707F057}" srcOrd="0" destOrd="0" presId="urn:microsoft.com/office/officeart/2005/8/layout/orgChart1"/>
    <dgm:cxn modelId="{01A1838A-5042-43EE-98BA-94DDF648A7C7}" type="presParOf" srcId="{CA27E3DD-9E50-4B6F-90D5-C9684707F057}" destId="{1EE8F9F8-3E14-4EE4-975D-0277DC54A061}" srcOrd="0" destOrd="0" presId="urn:microsoft.com/office/officeart/2005/8/layout/orgChart1"/>
    <dgm:cxn modelId="{D5B6C26F-0321-4C97-8CDA-34D03EF96C83}" type="presParOf" srcId="{CA27E3DD-9E50-4B6F-90D5-C9684707F057}" destId="{67CFCB42-ED6D-444E-A092-90D91A1A8579}" srcOrd="1" destOrd="0" presId="urn:microsoft.com/office/officeart/2005/8/layout/orgChart1"/>
    <dgm:cxn modelId="{FDA31EF9-13CC-4273-B2BD-64109B66E92A}" type="presParOf" srcId="{ECC58833-BD6C-43AA-846B-A7552FECBEB2}" destId="{016DD49A-3AEF-47C0-8E87-CE16095FE254}" srcOrd="1" destOrd="0" presId="urn:microsoft.com/office/officeart/2005/8/layout/orgChart1"/>
    <dgm:cxn modelId="{3B517399-E42E-47C2-A45A-93CE54E63B93}" type="presParOf" srcId="{ECC58833-BD6C-43AA-846B-A7552FECBEB2}" destId="{311F56AA-9DFB-44C9-B2D7-5F6F431290FD}" srcOrd="2" destOrd="0" presId="urn:microsoft.com/office/officeart/2005/8/layout/orgChart1"/>
    <dgm:cxn modelId="{5365E1ED-E49D-3D4A-ABB7-1A5F041A7586}" type="presParOf" srcId="{653103C8-6898-4FC8-9810-8E21A1B7474D}" destId="{68579F33-C8D3-42B8-A0F1-B0FA8B7A1590}" srcOrd="2" destOrd="0" presId="urn:microsoft.com/office/officeart/2005/8/layout/orgChart1"/>
    <dgm:cxn modelId="{311FF640-5079-E648-940E-77B9DECAC6CE}" type="presParOf" srcId="{622B7D18-6131-41FC-AD16-ED6F447CF4C5}" destId="{D3A3A88E-E028-4CC3-B5E4-DA6D10C1E5E1}" srcOrd="2" destOrd="0" presId="urn:microsoft.com/office/officeart/2005/8/layout/orgChart1"/>
    <dgm:cxn modelId="{5C953A96-2B54-1045-9675-3F703AB52B33}" type="presParOf" srcId="{8FA5747C-4584-485C-A462-323A1B0D4BBC}" destId="{1E59E70C-48CB-4F4D-86AF-A87476969EC3}" srcOrd="1" destOrd="0" presId="urn:microsoft.com/office/officeart/2005/8/layout/orgChart1"/>
    <dgm:cxn modelId="{8830D43C-AA71-A948-A3E5-E82DAE49E7D1}" type="presParOf" srcId="{1E59E70C-48CB-4F4D-86AF-A87476969EC3}" destId="{FC3734B6-7B88-45FD-9A7B-D5459EE971E6}" srcOrd="0" destOrd="0" presId="urn:microsoft.com/office/officeart/2005/8/layout/orgChart1"/>
    <dgm:cxn modelId="{13F3C0DB-3899-424F-880E-89630489DC7C}" type="presParOf" srcId="{FC3734B6-7B88-45FD-9A7B-D5459EE971E6}" destId="{41296043-7268-4628-A591-BC24FE460233}" srcOrd="0" destOrd="0" presId="urn:microsoft.com/office/officeart/2005/8/layout/orgChart1"/>
    <dgm:cxn modelId="{C006A275-A37F-DE4A-87FF-D5CF6051726D}" type="presParOf" srcId="{FC3734B6-7B88-45FD-9A7B-D5459EE971E6}" destId="{7837C058-8D53-49A2-A0F8-EF69452ED581}" srcOrd="1" destOrd="0" presId="urn:microsoft.com/office/officeart/2005/8/layout/orgChart1"/>
    <dgm:cxn modelId="{B91BEC65-240E-0A4B-BB9F-0A3FBBB44242}" type="presParOf" srcId="{1E59E70C-48CB-4F4D-86AF-A87476969EC3}" destId="{2CA803C3-FC7B-4EB0-A3A3-D2949B5157E1}" srcOrd="1" destOrd="0" presId="urn:microsoft.com/office/officeart/2005/8/layout/orgChart1"/>
    <dgm:cxn modelId="{35E83272-12AB-1B4F-AB0F-3B3840F2D874}" type="presParOf" srcId="{2CA803C3-FC7B-4EB0-A3A3-D2949B5157E1}" destId="{DC5D16AC-DCF7-48BB-A478-C4B1B694CBB7}" srcOrd="0" destOrd="0" presId="urn:microsoft.com/office/officeart/2005/8/layout/orgChart1"/>
    <dgm:cxn modelId="{A078686E-06E4-6E40-B953-6C7F7F73AA0A}" type="presParOf" srcId="{2CA803C3-FC7B-4EB0-A3A3-D2949B5157E1}" destId="{5B8738CB-2C25-4F32-B61C-85BFBEFE5173}" srcOrd="1" destOrd="0" presId="urn:microsoft.com/office/officeart/2005/8/layout/orgChart1"/>
    <dgm:cxn modelId="{93481982-24EE-E54B-AF4F-BC328F5057A2}" type="presParOf" srcId="{5B8738CB-2C25-4F32-B61C-85BFBEFE5173}" destId="{8FB0F935-1311-4D31-A51F-8292FEA315DD}" srcOrd="0" destOrd="0" presId="urn:microsoft.com/office/officeart/2005/8/layout/orgChart1"/>
    <dgm:cxn modelId="{A582EE0D-7F81-2A40-B774-92374189D6E7}" type="presParOf" srcId="{8FB0F935-1311-4D31-A51F-8292FEA315DD}" destId="{074C0267-5341-4B4D-8E6B-207B19E1C535}" srcOrd="0" destOrd="0" presId="urn:microsoft.com/office/officeart/2005/8/layout/orgChart1"/>
    <dgm:cxn modelId="{55859D8E-D28F-6B49-98C7-48A7EF957461}" type="presParOf" srcId="{8FB0F935-1311-4D31-A51F-8292FEA315DD}" destId="{D81A7595-4C6C-43BA-B2B5-DE688DC5F30F}" srcOrd="1" destOrd="0" presId="urn:microsoft.com/office/officeart/2005/8/layout/orgChart1"/>
    <dgm:cxn modelId="{588CF8EF-CF26-3A4B-9AFD-887364D880D9}" type="presParOf" srcId="{5B8738CB-2C25-4F32-B61C-85BFBEFE5173}" destId="{879B4BA9-23EA-4AAA-9CFB-C5E609C7A17F}" srcOrd="1" destOrd="0" presId="urn:microsoft.com/office/officeart/2005/8/layout/orgChart1"/>
    <dgm:cxn modelId="{95267DB6-6CB7-2941-9805-BCFE97C9D8F6}" type="presParOf" srcId="{5B8738CB-2C25-4F32-B61C-85BFBEFE5173}" destId="{907A8606-59FC-4074-B823-CE29D169313A}" srcOrd="2" destOrd="0" presId="urn:microsoft.com/office/officeart/2005/8/layout/orgChart1"/>
    <dgm:cxn modelId="{75B1F411-97C0-4311-B0FF-8269191ABDEB}" type="presParOf" srcId="{2CA803C3-FC7B-4EB0-A3A3-D2949B5157E1}" destId="{3E63592B-E2C3-4719-B33F-439580F61F14}" srcOrd="2" destOrd="0" presId="urn:microsoft.com/office/officeart/2005/8/layout/orgChart1"/>
    <dgm:cxn modelId="{167B6E0F-5E09-4B0A-B60B-6E3322D3534A}" type="presParOf" srcId="{2CA803C3-FC7B-4EB0-A3A3-D2949B5157E1}" destId="{525C092F-4382-48BE-801B-4A9E4D99DBF8}" srcOrd="3" destOrd="0" presId="urn:microsoft.com/office/officeart/2005/8/layout/orgChart1"/>
    <dgm:cxn modelId="{FD80E785-E491-4CF7-BBDF-E9644090D291}" type="presParOf" srcId="{525C092F-4382-48BE-801B-4A9E4D99DBF8}" destId="{2F633110-B775-48AA-BED8-A504D4551E26}" srcOrd="0" destOrd="0" presId="urn:microsoft.com/office/officeart/2005/8/layout/orgChart1"/>
    <dgm:cxn modelId="{3075BE11-6A9C-40A4-8C4B-584AC25E8143}" type="presParOf" srcId="{2F633110-B775-48AA-BED8-A504D4551E26}" destId="{743A0746-00AD-4C67-8A02-71FB2356A8E3}" srcOrd="0" destOrd="0" presId="urn:microsoft.com/office/officeart/2005/8/layout/orgChart1"/>
    <dgm:cxn modelId="{AC2B8B48-AE6C-40AE-847E-A087C74B608C}" type="presParOf" srcId="{2F633110-B775-48AA-BED8-A504D4551E26}" destId="{DE68E322-A5BE-493D-AB70-366273EFC753}" srcOrd="1" destOrd="0" presId="urn:microsoft.com/office/officeart/2005/8/layout/orgChart1"/>
    <dgm:cxn modelId="{93CFEF1C-0503-4002-9330-637357A152F8}" type="presParOf" srcId="{525C092F-4382-48BE-801B-4A9E4D99DBF8}" destId="{8CD2869A-80A6-43DA-A613-7ECAC25507FA}" srcOrd="1" destOrd="0" presId="urn:microsoft.com/office/officeart/2005/8/layout/orgChart1"/>
    <dgm:cxn modelId="{C5847118-136D-4084-BEEA-644E8347A0DB}" type="presParOf" srcId="{525C092F-4382-48BE-801B-4A9E4D99DBF8}" destId="{43B5B311-F091-46A5-84CF-E03FBAD70D45}" srcOrd="2" destOrd="0" presId="urn:microsoft.com/office/officeart/2005/8/layout/orgChart1"/>
    <dgm:cxn modelId="{FA94F11B-C516-8C4D-BE59-43CB3C0D5392}" type="presParOf" srcId="{2CA803C3-FC7B-4EB0-A3A3-D2949B5157E1}" destId="{52152670-6293-4348-B2ED-A5B28BD8D879}" srcOrd="4" destOrd="0" presId="urn:microsoft.com/office/officeart/2005/8/layout/orgChart1"/>
    <dgm:cxn modelId="{53B9DC19-59C8-EC45-AE26-98AAF42C4B7A}" type="presParOf" srcId="{2CA803C3-FC7B-4EB0-A3A3-D2949B5157E1}" destId="{69DBF40A-3213-4B71-95DB-FFC5CDA6736C}" srcOrd="5" destOrd="0" presId="urn:microsoft.com/office/officeart/2005/8/layout/orgChart1"/>
    <dgm:cxn modelId="{E29673CF-A2E6-5648-AA38-B23DC77FC5ED}" type="presParOf" srcId="{69DBF40A-3213-4B71-95DB-FFC5CDA6736C}" destId="{579D1BE2-2420-4943-8576-80069F9FB431}" srcOrd="0" destOrd="0" presId="urn:microsoft.com/office/officeart/2005/8/layout/orgChart1"/>
    <dgm:cxn modelId="{A6C740BA-B353-6947-B938-7AE451DD241F}" type="presParOf" srcId="{579D1BE2-2420-4943-8576-80069F9FB431}" destId="{B7F6AA5A-286B-4642-9720-7D1B1285EDFB}" srcOrd="0" destOrd="0" presId="urn:microsoft.com/office/officeart/2005/8/layout/orgChart1"/>
    <dgm:cxn modelId="{FD4B4BEF-B1E3-AA45-AB8F-570E55B4278B}" type="presParOf" srcId="{579D1BE2-2420-4943-8576-80069F9FB431}" destId="{8CC148AA-73D4-43D1-AF00-B0163FCA3B0C}" srcOrd="1" destOrd="0" presId="urn:microsoft.com/office/officeart/2005/8/layout/orgChart1"/>
    <dgm:cxn modelId="{C28BD6C9-6FCC-314E-A539-1BAC58B06585}" type="presParOf" srcId="{69DBF40A-3213-4B71-95DB-FFC5CDA6736C}" destId="{CD32EBC9-659D-499D-A94D-9CFC93B6F6DB}" srcOrd="1" destOrd="0" presId="urn:microsoft.com/office/officeart/2005/8/layout/orgChart1"/>
    <dgm:cxn modelId="{F0CF26CB-ABDF-7A42-8E03-B277AFD473B2}" type="presParOf" srcId="{69DBF40A-3213-4B71-95DB-FFC5CDA6736C}" destId="{C52F3219-69C1-4156-B3AD-79ECA7412260}" srcOrd="2" destOrd="0" presId="urn:microsoft.com/office/officeart/2005/8/layout/orgChart1"/>
    <dgm:cxn modelId="{3193449F-3F01-9844-929E-95AC7F9E3273}" type="presParOf" srcId="{2CA803C3-FC7B-4EB0-A3A3-D2949B5157E1}" destId="{87383F58-349A-4E9F-96C0-B49C678CEC6E}" srcOrd="6" destOrd="0" presId="urn:microsoft.com/office/officeart/2005/8/layout/orgChart1"/>
    <dgm:cxn modelId="{77B16B63-1444-6048-8C22-E6079DE01F4B}" type="presParOf" srcId="{2CA803C3-FC7B-4EB0-A3A3-D2949B5157E1}" destId="{DEF0DD84-4F2D-472B-B4B2-E14C96C07948}" srcOrd="7" destOrd="0" presId="urn:microsoft.com/office/officeart/2005/8/layout/orgChart1"/>
    <dgm:cxn modelId="{4AE4377C-C6F3-9840-AB69-8AC794272488}" type="presParOf" srcId="{DEF0DD84-4F2D-472B-B4B2-E14C96C07948}" destId="{9782F57B-9981-4986-AFE3-193523194E7B}" srcOrd="0" destOrd="0" presId="urn:microsoft.com/office/officeart/2005/8/layout/orgChart1"/>
    <dgm:cxn modelId="{E0E1FA29-CCFE-5141-A0FE-0401657C5018}" type="presParOf" srcId="{9782F57B-9981-4986-AFE3-193523194E7B}" destId="{1E164EC5-682E-4B88-8465-E1B890DCC6F3}" srcOrd="0" destOrd="0" presId="urn:microsoft.com/office/officeart/2005/8/layout/orgChart1"/>
    <dgm:cxn modelId="{9316BD0F-050D-954B-893E-E406E3A7D006}" type="presParOf" srcId="{9782F57B-9981-4986-AFE3-193523194E7B}" destId="{FE098B8E-142E-457F-A208-39C82C87FC3A}" srcOrd="1" destOrd="0" presId="urn:microsoft.com/office/officeart/2005/8/layout/orgChart1"/>
    <dgm:cxn modelId="{2811C9E6-BB79-5846-8BCB-4A3E587569F0}" type="presParOf" srcId="{DEF0DD84-4F2D-472B-B4B2-E14C96C07948}" destId="{61D1EDE3-2EAB-40A9-8C9C-F8335BB4F5D6}" srcOrd="1" destOrd="0" presId="urn:microsoft.com/office/officeart/2005/8/layout/orgChart1"/>
    <dgm:cxn modelId="{A402C388-7942-D54D-B6B2-D5B3D96A97DD}" type="presParOf" srcId="{DEF0DD84-4F2D-472B-B4B2-E14C96C07948}" destId="{105F7452-D697-4C79-8CED-77CA8797B0E2}" srcOrd="2" destOrd="0" presId="urn:microsoft.com/office/officeart/2005/8/layout/orgChart1"/>
    <dgm:cxn modelId="{A0E675E9-1640-E34A-9828-58686600924E}" type="presParOf" srcId="{2CA803C3-FC7B-4EB0-A3A3-D2949B5157E1}" destId="{8D982887-CCA4-44C4-ABAB-3E397D23B691}" srcOrd="8" destOrd="0" presId="urn:microsoft.com/office/officeart/2005/8/layout/orgChart1"/>
    <dgm:cxn modelId="{CC6D1A98-2979-BF45-B39E-17AFB608D341}" type="presParOf" srcId="{2CA803C3-FC7B-4EB0-A3A3-D2949B5157E1}" destId="{72D86444-6617-40CB-AD55-3D978D8E450A}" srcOrd="9" destOrd="0" presId="urn:microsoft.com/office/officeart/2005/8/layout/orgChart1"/>
    <dgm:cxn modelId="{C805C67F-B93D-204B-A677-54E8298E30A6}" type="presParOf" srcId="{72D86444-6617-40CB-AD55-3D978D8E450A}" destId="{C1C9AD41-7D1C-4E64-B6EB-5DACC5FDBB2D}" srcOrd="0" destOrd="0" presId="urn:microsoft.com/office/officeart/2005/8/layout/orgChart1"/>
    <dgm:cxn modelId="{F2D44E5F-8960-424E-9BD1-7E5F708F2710}" type="presParOf" srcId="{C1C9AD41-7D1C-4E64-B6EB-5DACC5FDBB2D}" destId="{52F0F567-274A-4B96-91A0-9DB796F675BC}" srcOrd="0" destOrd="0" presId="urn:microsoft.com/office/officeart/2005/8/layout/orgChart1"/>
    <dgm:cxn modelId="{44311517-CD8E-7849-A1E6-E1CC5AADE7EE}" type="presParOf" srcId="{C1C9AD41-7D1C-4E64-B6EB-5DACC5FDBB2D}" destId="{E97412DA-92C0-4E3E-8438-D8EBAE14D4D4}" srcOrd="1" destOrd="0" presId="urn:microsoft.com/office/officeart/2005/8/layout/orgChart1"/>
    <dgm:cxn modelId="{492CD341-4938-9447-AF3B-CF1198BC9390}" type="presParOf" srcId="{72D86444-6617-40CB-AD55-3D978D8E450A}" destId="{B78B03AC-591A-46E0-8895-C8DF0EA00362}" srcOrd="1" destOrd="0" presId="urn:microsoft.com/office/officeart/2005/8/layout/orgChart1"/>
    <dgm:cxn modelId="{6FC14BE4-10F9-E94F-832B-62FB769BCDAA}" type="presParOf" srcId="{72D86444-6617-40CB-AD55-3D978D8E450A}" destId="{D8C6E377-5690-4D54-A4A9-921BDCD069E9}" srcOrd="2" destOrd="0" presId="urn:microsoft.com/office/officeart/2005/8/layout/orgChart1"/>
    <dgm:cxn modelId="{8A7CB857-240F-F644-87B2-1FA6D75B7568}" type="presParOf" srcId="{1E59E70C-48CB-4F4D-86AF-A87476969EC3}" destId="{89D7AD47-8F32-4D3C-85FB-CB1580BD538C}" srcOrd="2" destOrd="0" presId="urn:microsoft.com/office/officeart/2005/8/layout/orgChart1"/>
    <dgm:cxn modelId="{2C56868B-40DA-FC44-94D2-F44662119A85}" type="presParOf" srcId="{8FA5747C-4584-485C-A462-323A1B0D4BBC}" destId="{04FCB8BF-A653-4996-B998-4D8EB3990017}" srcOrd="2" destOrd="0" presId="urn:microsoft.com/office/officeart/2005/8/layout/orgChart1"/>
    <dgm:cxn modelId="{545D117C-3854-F047-9636-AFF5BAB03F67}" type="presParOf" srcId="{04FCB8BF-A653-4996-B998-4D8EB3990017}" destId="{D4212F12-23D0-496C-8449-6CB9C1449FEC}" srcOrd="0" destOrd="0" presId="urn:microsoft.com/office/officeart/2005/8/layout/orgChart1"/>
    <dgm:cxn modelId="{98B5EA3B-E9FE-9B4C-A3B5-E5B89FB5BDCF}" type="presParOf" srcId="{D4212F12-23D0-496C-8449-6CB9C1449FEC}" destId="{3464108B-6F0A-4644-90BF-55352E48D144}" srcOrd="0" destOrd="0" presId="urn:microsoft.com/office/officeart/2005/8/layout/orgChart1"/>
    <dgm:cxn modelId="{1E44BC97-9165-BD42-A6B2-B3743D836AF4}" type="presParOf" srcId="{D4212F12-23D0-496C-8449-6CB9C1449FEC}" destId="{3A981013-D4BC-4D1B-B772-7B194B151A83}" srcOrd="1" destOrd="0" presId="urn:microsoft.com/office/officeart/2005/8/layout/orgChart1"/>
    <dgm:cxn modelId="{7F1D51C3-3929-8848-9CEF-F42E3445E2A8}" type="presParOf" srcId="{04FCB8BF-A653-4996-B998-4D8EB3990017}" destId="{DCB248C7-4384-4DB2-B937-DAA9CA9E2C98}" srcOrd="1" destOrd="0" presId="urn:microsoft.com/office/officeart/2005/8/layout/orgChart1"/>
    <dgm:cxn modelId="{32C14985-A260-8C44-BCFC-80B1BF584536}" type="presParOf" srcId="{04FCB8BF-A653-4996-B998-4D8EB3990017}" destId="{D83C9086-0A35-4E09-8665-D1B0C5CD8E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B7ADB4-57EC-4753-9927-F094552ED20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61F6F5-8DA2-4766-8B8C-5E61D1B6F093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100" dirty="0"/>
            <a:t>John Bradford</a:t>
          </a:r>
        </a:p>
        <a:p>
          <a:r>
            <a:rPr lang="en-US" sz="1100" dirty="0"/>
            <a:t>VP for Global Initiatives</a:t>
          </a:r>
        </a:p>
      </dgm:t>
    </dgm:pt>
    <dgm:pt modelId="{136242DD-CC68-4BA4-9FD6-D70FEA629A49}" type="parTrans" cxnId="{0412A1FD-F160-4061-9A55-CB8BFCD4A856}">
      <dgm:prSet/>
      <dgm:spPr/>
      <dgm:t>
        <a:bodyPr/>
        <a:lstStyle/>
        <a:p>
          <a:endParaRPr lang="en-US"/>
        </a:p>
      </dgm:t>
    </dgm:pt>
    <dgm:pt modelId="{B07552DA-B118-4D46-8523-D004FCA87A76}" type="sibTrans" cxnId="{0412A1FD-F160-4061-9A55-CB8BFCD4A856}">
      <dgm:prSet/>
      <dgm:spPr/>
      <dgm:t>
        <a:bodyPr/>
        <a:lstStyle/>
        <a:p>
          <a:endParaRPr lang="en-US"/>
        </a:p>
      </dgm:t>
    </dgm:pt>
    <dgm:pt modelId="{A2F900C5-C03E-4C84-AD37-8F81C6C66E12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000" b="0" dirty="0"/>
            <a:t>Sam Spiegel </a:t>
          </a:r>
        </a:p>
        <a:p>
          <a:r>
            <a:rPr lang="en-US" sz="1000" b="0" dirty="0">
              <a:solidFill>
                <a:schemeClr val="bg1"/>
              </a:solidFill>
            </a:rPr>
            <a:t>Assist. VP for </a:t>
          </a:r>
        </a:p>
        <a:p>
          <a:r>
            <a:rPr lang="en-US" sz="1000" b="0" dirty="0">
              <a:solidFill>
                <a:schemeClr val="bg1"/>
              </a:solidFill>
            </a:rPr>
            <a:t>Online Education</a:t>
          </a:r>
          <a:endParaRPr lang="en-US" sz="1000" b="0" dirty="0"/>
        </a:p>
      </dgm:t>
    </dgm:pt>
    <dgm:pt modelId="{896DA5D6-5594-4DC7-AD81-E5866CFAACA0}" type="parTrans" cxnId="{CC5E8D5E-BC0A-482F-9AE5-98D43A747CD6}">
      <dgm:prSet/>
      <dgm:spPr>
        <a:ln>
          <a:prstDash val="dash"/>
        </a:ln>
      </dgm:spPr>
      <dgm:t>
        <a:bodyPr/>
        <a:lstStyle/>
        <a:p>
          <a:endParaRPr lang="en-US"/>
        </a:p>
      </dgm:t>
    </dgm:pt>
    <dgm:pt modelId="{336891E3-63B6-45F4-A350-D65BF03349D0}" type="sibTrans" cxnId="{CC5E8D5E-BC0A-482F-9AE5-98D43A747CD6}">
      <dgm:prSet/>
      <dgm:spPr/>
      <dgm:t>
        <a:bodyPr/>
        <a:lstStyle/>
        <a:p>
          <a:endParaRPr lang="en-US"/>
        </a:p>
      </dgm:t>
    </dgm:pt>
    <dgm:pt modelId="{D5BB621E-2C65-48DE-8DB8-79FB6BAFD945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000" b="0">
              <a:solidFill>
                <a:schemeClr val="bg1"/>
              </a:solidFill>
            </a:rPr>
            <a:t>Mike Kauffman</a:t>
          </a:r>
        </a:p>
        <a:p>
          <a:r>
            <a:rPr lang="en-US" sz="1000" b="0" i="0" u="none"/>
            <a:t>Vice Provost &amp; Dean of EMP</a:t>
          </a:r>
          <a:endParaRPr lang="en-US" sz="1000" b="0" dirty="0"/>
        </a:p>
      </dgm:t>
    </dgm:pt>
    <dgm:pt modelId="{3306D873-FF01-4238-BB27-C50293D9FABD}" type="parTrans" cxnId="{F7D3BE22-2025-4021-AC85-06160D52E58C}">
      <dgm:prSet/>
      <dgm:spPr/>
      <dgm:t>
        <a:bodyPr/>
        <a:lstStyle/>
        <a:p>
          <a:endParaRPr lang="en-US"/>
        </a:p>
      </dgm:t>
    </dgm:pt>
    <dgm:pt modelId="{04E88906-0627-42BC-9D7E-946B21DC5D25}" type="sibTrans" cxnId="{F7D3BE22-2025-4021-AC85-06160D52E58C}">
      <dgm:prSet/>
      <dgm:spPr/>
      <dgm:t>
        <a:bodyPr/>
        <a:lstStyle/>
        <a:p>
          <a:endParaRPr lang="en-US"/>
        </a:p>
      </dgm:t>
    </dgm:pt>
    <dgm:pt modelId="{907754D2-3E36-42DB-BAFC-AE4772809D2F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000" b="0" dirty="0">
              <a:solidFill>
                <a:schemeClr val="bg1"/>
              </a:solidFill>
            </a:rPr>
            <a:t>Terri Hogue</a:t>
          </a:r>
        </a:p>
        <a:p>
          <a:r>
            <a:rPr lang="en-US" sz="1000" b="0" dirty="0">
              <a:solidFill>
                <a:schemeClr val="bg1"/>
              </a:solidFill>
            </a:rPr>
            <a:t>Dean of EREP</a:t>
          </a:r>
          <a:endParaRPr lang="en-US" sz="1000" b="0" dirty="0"/>
        </a:p>
      </dgm:t>
    </dgm:pt>
    <dgm:pt modelId="{BDA2D7CA-F4D6-46DC-B45B-18868F2EA539}" type="parTrans" cxnId="{04682D48-1AC4-47FC-AC0A-9D8804948D5A}">
      <dgm:prSet/>
      <dgm:spPr/>
      <dgm:t>
        <a:bodyPr/>
        <a:lstStyle/>
        <a:p>
          <a:endParaRPr lang="en-US"/>
        </a:p>
      </dgm:t>
    </dgm:pt>
    <dgm:pt modelId="{C14450F9-4CE2-4CB1-9654-ACEB72228337}" type="sibTrans" cxnId="{04682D48-1AC4-47FC-AC0A-9D8804948D5A}">
      <dgm:prSet/>
      <dgm:spPr/>
      <dgm:t>
        <a:bodyPr/>
        <a:lstStyle/>
        <a:p>
          <a:endParaRPr lang="en-US"/>
        </a:p>
      </dgm:t>
    </dgm:pt>
    <dgm:pt modelId="{B2D6CE42-AA30-4395-B5FD-2B5245BB2A22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100" dirty="0"/>
            <a:t>Rick Holz</a:t>
          </a:r>
        </a:p>
        <a:p>
          <a:r>
            <a:rPr lang="en-US" sz="1100" dirty="0"/>
            <a:t>Provost</a:t>
          </a:r>
        </a:p>
      </dgm:t>
    </dgm:pt>
    <dgm:pt modelId="{3DA791FC-C642-4DBD-AB57-4D66CBDE9F95}" type="parTrans" cxnId="{F8A1B1BB-6F47-48F3-94D6-FE85AEE31F42}">
      <dgm:prSet/>
      <dgm:spPr/>
      <dgm:t>
        <a:bodyPr/>
        <a:lstStyle/>
        <a:p>
          <a:endParaRPr lang="en-US"/>
        </a:p>
      </dgm:t>
    </dgm:pt>
    <dgm:pt modelId="{AB5FEA01-45BC-42F2-BDD9-E2267727E1D0}" type="sibTrans" cxnId="{F8A1B1BB-6F47-48F3-94D6-FE85AEE31F42}">
      <dgm:prSet/>
      <dgm:spPr/>
      <dgm:t>
        <a:bodyPr/>
        <a:lstStyle/>
        <a:p>
          <a:endParaRPr lang="en-US"/>
        </a:p>
      </dgm:t>
    </dgm:pt>
    <dgm:pt modelId="{EB8F6084-C8FE-4F33-B84E-E5CCE8F9039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100" dirty="0"/>
            <a:t>Jennifer </a:t>
          </a:r>
          <a:r>
            <a:rPr lang="en-US" sz="1100" dirty="0" err="1"/>
            <a:t>Veloff</a:t>
          </a:r>
          <a:r>
            <a:rPr lang="en-US" sz="1100" dirty="0"/>
            <a:t>                      Online Program Manager</a:t>
          </a:r>
        </a:p>
      </dgm:t>
    </dgm:pt>
    <dgm:pt modelId="{75BA5763-1190-4E33-98BB-CB31D75A11E9}" type="parTrans" cxnId="{37F9C75B-5473-48F2-8269-07E7CC035E5B}">
      <dgm:prSet/>
      <dgm:spPr/>
      <dgm:t>
        <a:bodyPr/>
        <a:lstStyle/>
        <a:p>
          <a:endParaRPr lang="en-US"/>
        </a:p>
      </dgm:t>
    </dgm:pt>
    <dgm:pt modelId="{3EB32608-1EB5-4124-90C3-81F4FFAEBBDB}" type="sibTrans" cxnId="{37F9C75B-5473-48F2-8269-07E7CC035E5B}">
      <dgm:prSet/>
      <dgm:spPr/>
      <dgm:t>
        <a:bodyPr/>
        <a:lstStyle/>
        <a:p>
          <a:endParaRPr lang="en-US"/>
        </a:p>
      </dgm:t>
    </dgm:pt>
    <dgm:pt modelId="{57403D40-716A-417D-A290-921964D1B126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100" dirty="0"/>
            <a:t>Professional Ed. Portfolio Manager</a:t>
          </a:r>
        </a:p>
      </dgm:t>
    </dgm:pt>
    <dgm:pt modelId="{DD6A2CC9-3F8A-4D5C-BA91-6CBDF67EF559}" type="parTrans" cxnId="{6119CBB9-48BF-4E8A-94B4-4D40F441A2B8}">
      <dgm:prSet/>
      <dgm:spPr/>
      <dgm:t>
        <a:bodyPr/>
        <a:lstStyle/>
        <a:p>
          <a:endParaRPr lang="en-US"/>
        </a:p>
      </dgm:t>
    </dgm:pt>
    <dgm:pt modelId="{6E36D912-8A8E-4533-AF28-E6BC4ED7F2C4}" type="sibTrans" cxnId="{6119CBB9-48BF-4E8A-94B4-4D40F441A2B8}">
      <dgm:prSet/>
      <dgm:spPr/>
      <dgm:t>
        <a:bodyPr/>
        <a:lstStyle/>
        <a:p>
          <a:endParaRPr lang="en-US"/>
        </a:p>
      </dgm:t>
    </dgm:pt>
    <dgm:pt modelId="{AF0D3320-4E46-4B96-BD69-B70E756F77D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100" dirty="0"/>
            <a:t>Assistant VP for Online Education</a:t>
          </a:r>
        </a:p>
      </dgm:t>
    </dgm:pt>
    <dgm:pt modelId="{2627BC3B-C1D6-4342-A290-6DB8ED2FB2C0}" type="sibTrans" cxnId="{91BAA2C7-BD89-430C-83E9-18D8B5A7DF21}">
      <dgm:prSet/>
      <dgm:spPr/>
      <dgm:t>
        <a:bodyPr/>
        <a:lstStyle/>
        <a:p>
          <a:endParaRPr lang="en-US"/>
        </a:p>
      </dgm:t>
    </dgm:pt>
    <dgm:pt modelId="{CD901A81-5114-4C31-9AF5-36CFBD8462AE}" type="parTrans" cxnId="{91BAA2C7-BD89-430C-83E9-18D8B5A7DF21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endParaRPr lang="en-US"/>
        </a:p>
      </dgm:t>
    </dgm:pt>
    <dgm:pt modelId="{9D6BD2BA-B82E-456A-AA91-E59693C50192}">
      <dgm:prSet custT="1"/>
      <dgm:spPr>
        <a:solidFill>
          <a:schemeClr val="accent6"/>
        </a:solidFill>
      </dgm:spPr>
      <dgm:t>
        <a:bodyPr/>
        <a:lstStyle/>
        <a:p>
          <a:r>
            <a:rPr lang="en-US" sz="1000" b="0" dirty="0"/>
            <a:t>Tim </a:t>
          </a:r>
          <a:r>
            <a:rPr lang="en-US" sz="1000" b="0" dirty="0" err="1"/>
            <a:t>Barbari</a:t>
          </a:r>
          <a:endParaRPr lang="en-US" sz="1000" b="0" dirty="0"/>
        </a:p>
        <a:p>
          <a:r>
            <a:rPr lang="en-US" sz="1000" b="0" dirty="0">
              <a:solidFill>
                <a:schemeClr val="bg1"/>
              </a:solidFill>
            </a:rPr>
            <a:t>Dean of Graduate Studies</a:t>
          </a:r>
          <a:endParaRPr lang="en-US" sz="1000" b="0" dirty="0"/>
        </a:p>
      </dgm:t>
    </dgm:pt>
    <dgm:pt modelId="{366EEA0D-E9F5-436B-A2C7-BFF409D9030E}" type="parTrans" cxnId="{4BAEC094-CC30-4CDA-B19B-EFCE27997899}">
      <dgm:prSet/>
      <dgm:spPr/>
      <dgm:t>
        <a:bodyPr/>
        <a:lstStyle/>
        <a:p>
          <a:endParaRPr lang="en-US"/>
        </a:p>
      </dgm:t>
    </dgm:pt>
    <dgm:pt modelId="{F84F59A8-B0B5-4DDC-B25A-921FFA2A0A84}" type="sibTrans" cxnId="{4BAEC094-CC30-4CDA-B19B-EFCE27997899}">
      <dgm:prSet/>
      <dgm:spPr/>
      <dgm:t>
        <a:bodyPr/>
        <a:lstStyle/>
        <a:p>
          <a:endParaRPr lang="en-US"/>
        </a:p>
      </dgm:t>
    </dgm:pt>
    <dgm:pt modelId="{245EB07B-A723-4FB3-8BBE-1465582B9F8F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100" dirty="0"/>
            <a:t>Online Program Coordinators</a:t>
          </a:r>
        </a:p>
      </dgm:t>
    </dgm:pt>
    <dgm:pt modelId="{8F4B8739-3935-4CA7-BB78-5C6F320306B1}" type="parTrans" cxnId="{3895864E-6709-474E-9943-B14A845B1A35}">
      <dgm:prSet/>
      <dgm:spPr>
        <a:ln>
          <a:prstDash val="dash"/>
        </a:ln>
      </dgm:spPr>
      <dgm:t>
        <a:bodyPr/>
        <a:lstStyle/>
        <a:p>
          <a:endParaRPr lang="en-US"/>
        </a:p>
      </dgm:t>
    </dgm:pt>
    <dgm:pt modelId="{289B5773-6A75-4CB1-893F-67A0A38F5E59}" type="sibTrans" cxnId="{3895864E-6709-474E-9943-B14A845B1A35}">
      <dgm:prSet/>
      <dgm:spPr/>
      <dgm:t>
        <a:bodyPr/>
        <a:lstStyle/>
        <a:p>
          <a:endParaRPr lang="en-US"/>
        </a:p>
      </dgm:t>
    </dgm:pt>
    <dgm:pt modelId="{DCB4E1C0-C8B4-4223-A188-A6ADF794440E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200" b="0" dirty="0" err="1">
              <a:solidFill>
                <a:schemeClr val="bg1"/>
              </a:solidFill>
            </a:rPr>
            <a:t>Vibhuti</a:t>
          </a:r>
          <a:r>
            <a:rPr lang="en-US" sz="1200" b="0" dirty="0">
              <a:solidFill>
                <a:schemeClr val="bg1"/>
              </a:solidFill>
            </a:rPr>
            <a:t> Dave</a:t>
          </a:r>
        </a:p>
        <a:p>
          <a:r>
            <a:rPr lang="en-US" sz="1200" b="0" dirty="0" err="1">
              <a:solidFill>
                <a:schemeClr val="bg1"/>
              </a:solidFill>
            </a:rPr>
            <a:t>Ugrad</a:t>
          </a:r>
          <a:r>
            <a:rPr lang="en-US" sz="1200" b="0" dirty="0">
              <a:solidFill>
                <a:schemeClr val="bg1"/>
              </a:solidFill>
            </a:rPr>
            <a:t> Dean</a:t>
          </a:r>
          <a:endParaRPr lang="en-US" sz="1200" b="0" dirty="0"/>
        </a:p>
      </dgm:t>
    </dgm:pt>
    <dgm:pt modelId="{0221F2A8-9634-4ADC-8007-C3EA757D74AB}" type="parTrans" cxnId="{DF406323-F2F7-4B08-85A1-E3090B913C50}">
      <dgm:prSet/>
      <dgm:spPr/>
      <dgm:t>
        <a:bodyPr/>
        <a:lstStyle/>
        <a:p>
          <a:endParaRPr lang="en-US"/>
        </a:p>
      </dgm:t>
    </dgm:pt>
    <dgm:pt modelId="{42A34EA7-E5AA-41B9-9541-73DF445BFAED}" type="sibTrans" cxnId="{DF406323-F2F7-4B08-85A1-E3090B913C50}">
      <dgm:prSet/>
      <dgm:spPr/>
      <dgm:t>
        <a:bodyPr/>
        <a:lstStyle/>
        <a:p>
          <a:endParaRPr lang="en-US"/>
        </a:p>
      </dgm:t>
    </dgm:pt>
    <dgm:pt modelId="{0B70C997-3A0C-3E47-AB05-E4CA355C0CF5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dirty="0"/>
            <a:t>Online Learning Experience Designers</a:t>
          </a:r>
        </a:p>
      </dgm:t>
    </dgm:pt>
    <dgm:pt modelId="{B405B78F-3DD5-4D47-8376-F4CAA0215AE1}" type="parTrans" cxnId="{C7EAAC66-F541-E34B-BA16-05DEECAEA836}">
      <dgm:prSet/>
      <dgm:spPr/>
      <dgm:t>
        <a:bodyPr/>
        <a:lstStyle/>
        <a:p>
          <a:endParaRPr lang="en-US"/>
        </a:p>
      </dgm:t>
    </dgm:pt>
    <dgm:pt modelId="{0766E813-33A6-3D4E-8BCE-FD0ABAF0E872}" type="sibTrans" cxnId="{C7EAAC66-F541-E34B-BA16-05DEECAEA836}">
      <dgm:prSet/>
      <dgm:spPr/>
      <dgm:t>
        <a:bodyPr/>
        <a:lstStyle/>
        <a:p>
          <a:endParaRPr lang="en-US"/>
        </a:p>
      </dgm:t>
    </dgm:pt>
    <dgm:pt modelId="{F29F8D14-AA14-4C63-BE1B-8F87B95C7B8E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dirty="0"/>
            <a:t>Online Advisor(s)</a:t>
          </a:r>
        </a:p>
      </dgm:t>
    </dgm:pt>
    <dgm:pt modelId="{7D4392E8-0184-4270-A63B-5BD4A939CD5E}" type="sibTrans" cxnId="{B8482E32-8012-47EF-9A81-3BE7C8A846BE}">
      <dgm:prSet/>
      <dgm:spPr/>
      <dgm:t>
        <a:bodyPr/>
        <a:lstStyle/>
        <a:p>
          <a:endParaRPr lang="en-US"/>
        </a:p>
      </dgm:t>
    </dgm:pt>
    <dgm:pt modelId="{E2867762-0F74-4998-9DAA-6EC437A7474D}" type="parTrans" cxnId="{B8482E32-8012-47EF-9A81-3BE7C8A846BE}">
      <dgm:prSet/>
      <dgm:spPr/>
      <dgm:t>
        <a:bodyPr/>
        <a:lstStyle/>
        <a:p>
          <a:endParaRPr lang="en-US"/>
        </a:p>
      </dgm:t>
    </dgm:pt>
    <dgm:pt modelId="{91C29CFE-A864-2A4A-B641-5FCD32EAA77C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100" dirty="0"/>
            <a:t>Online Marketing/Recruiting </a:t>
          </a:r>
          <a:r>
            <a:rPr lang="en-US" sz="1100" dirty="0" err="1"/>
            <a:t>Cooridnator</a:t>
          </a:r>
          <a:endParaRPr lang="en-US" sz="1100" dirty="0"/>
        </a:p>
      </dgm:t>
    </dgm:pt>
    <dgm:pt modelId="{0A74653D-FF24-6D47-AA5F-A35DA65FA5D5}" type="parTrans" cxnId="{6899B471-6A8C-C443-818F-1B5A4EF3CC9D}">
      <dgm:prSet/>
      <dgm:spPr/>
      <dgm:t>
        <a:bodyPr/>
        <a:lstStyle/>
        <a:p>
          <a:endParaRPr lang="en-US"/>
        </a:p>
      </dgm:t>
    </dgm:pt>
    <dgm:pt modelId="{45BB225A-E4B5-E046-AF75-C706C4787788}" type="sibTrans" cxnId="{6899B471-6A8C-C443-818F-1B5A4EF3CC9D}">
      <dgm:prSet/>
      <dgm:spPr/>
      <dgm:t>
        <a:bodyPr/>
        <a:lstStyle/>
        <a:p>
          <a:endParaRPr lang="en-US"/>
        </a:p>
      </dgm:t>
    </dgm:pt>
    <dgm:pt modelId="{B608F746-1C26-4028-8323-B952137D01CD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100" dirty="0"/>
            <a:t>Online Enrollment/Registrar Coordinator</a:t>
          </a:r>
        </a:p>
      </dgm:t>
    </dgm:pt>
    <dgm:pt modelId="{6EB86DF2-9752-4DE1-853B-0B9FC5F4DD32}" type="parTrans" cxnId="{E78097B0-796B-4582-83D6-0C4673097CBE}">
      <dgm:prSet/>
      <dgm:spPr/>
      <dgm:t>
        <a:bodyPr/>
        <a:lstStyle/>
        <a:p>
          <a:endParaRPr lang="en-US"/>
        </a:p>
      </dgm:t>
    </dgm:pt>
    <dgm:pt modelId="{FE50AD06-675F-4DDF-9C3A-9A4C5382AEB6}" type="sibTrans" cxnId="{E78097B0-796B-4582-83D6-0C4673097CBE}">
      <dgm:prSet/>
      <dgm:spPr/>
      <dgm:t>
        <a:bodyPr/>
        <a:lstStyle/>
        <a:p>
          <a:endParaRPr lang="en-US"/>
        </a:p>
      </dgm:t>
    </dgm:pt>
    <dgm:pt modelId="{9560B6A2-19C9-492C-9569-84DCE8994DB5}">
      <dgm:prSet custT="1"/>
      <dgm:spPr>
        <a:solidFill>
          <a:srgbClr val="6FAD47"/>
        </a:solidFill>
      </dgm:spPr>
      <dgm:t>
        <a:bodyPr/>
        <a:lstStyle/>
        <a:p>
          <a:r>
            <a:rPr lang="en-US" sz="1000" dirty="0" err="1"/>
            <a:t>Trefny</a:t>
          </a:r>
          <a:r>
            <a:rPr lang="en-US" sz="1000" dirty="0"/>
            <a:t> Center Director</a:t>
          </a:r>
          <a:endParaRPr lang="en-US" sz="1000" b="0" dirty="0"/>
        </a:p>
      </dgm:t>
    </dgm:pt>
    <dgm:pt modelId="{4A83FED1-1DEE-4985-AD81-30E56CBDA492}" type="parTrans" cxnId="{E0D36464-2210-470D-8427-C1D148CA8263}">
      <dgm:prSet/>
      <dgm:spPr/>
      <dgm:t>
        <a:bodyPr/>
        <a:lstStyle/>
        <a:p>
          <a:endParaRPr lang="en-US"/>
        </a:p>
      </dgm:t>
    </dgm:pt>
    <dgm:pt modelId="{5F6CD2E9-EDFA-438E-9FC0-FFE727BDAF8F}" type="sibTrans" cxnId="{E0D36464-2210-470D-8427-C1D148CA8263}">
      <dgm:prSet/>
      <dgm:spPr/>
      <dgm:t>
        <a:bodyPr/>
        <a:lstStyle/>
        <a:p>
          <a:endParaRPr lang="en-US"/>
        </a:p>
      </dgm:t>
    </dgm:pt>
    <dgm:pt modelId="{8FA5747C-4584-485C-A462-323A1B0D4BBC}" type="pres">
      <dgm:prSet presAssocID="{CDB7ADB4-57EC-4753-9927-F094552ED2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2B7D18-6131-41FC-AD16-ED6F447CF4C5}" type="pres">
      <dgm:prSet presAssocID="{6B61F6F5-8DA2-4766-8B8C-5E61D1B6F093}" presName="hierRoot1" presStyleCnt="0">
        <dgm:presLayoutVars>
          <dgm:hierBranch val="init"/>
        </dgm:presLayoutVars>
      </dgm:prSet>
      <dgm:spPr/>
    </dgm:pt>
    <dgm:pt modelId="{26E47A81-B523-4564-B859-1F02742E2D55}" type="pres">
      <dgm:prSet presAssocID="{6B61F6F5-8DA2-4766-8B8C-5E61D1B6F093}" presName="rootComposite1" presStyleCnt="0"/>
      <dgm:spPr/>
    </dgm:pt>
    <dgm:pt modelId="{FEDE2BA6-935F-425E-AEAD-025A9FED068A}" type="pres">
      <dgm:prSet presAssocID="{6B61F6F5-8DA2-4766-8B8C-5E61D1B6F093}" presName="rootText1" presStyleLbl="node0" presStyleIdx="0" presStyleCnt="3" custScaleX="95160" custLinFactNeighborX="1580" custLinFactNeighborY="7472">
        <dgm:presLayoutVars>
          <dgm:chPref val="3"/>
        </dgm:presLayoutVars>
      </dgm:prSet>
      <dgm:spPr/>
    </dgm:pt>
    <dgm:pt modelId="{54310BD1-AB9E-4B79-BA8C-1ECB96AF0866}" type="pres">
      <dgm:prSet presAssocID="{6B61F6F5-8DA2-4766-8B8C-5E61D1B6F093}" presName="rootConnector1" presStyleLbl="node1" presStyleIdx="0" presStyleCnt="0"/>
      <dgm:spPr/>
    </dgm:pt>
    <dgm:pt modelId="{13755FC5-7CE6-4595-8EF6-A9E0D40E5DE1}" type="pres">
      <dgm:prSet presAssocID="{6B61F6F5-8DA2-4766-8B8C-5E61D1B6F093}" presName="hierChild2" presStyleCnt="0"/>
      <dgm:spPr/>
    </dgm:pt>
    <dgm:pt modelId="{1D505FF9-85C7-41D1-9837-620593A18926}" type="pres">
      <dgm:prSet presAssocID="{DD6A2CC9-3F8A-4D5C-BA91-6CBDF67EF559}" presName="Name37" presStyleLbl="parChTrans1D2" presStyleIdx="0" presStyleCnt="7"/>
      <dgm:spPr/>
    </dgm:pt>
    <dgm:pt modelId="{8E7A8CB0-501B-4FAB-A140-D6ED47D41E48}" type="pres">
      <dgm:prSet presAssocID="{57403D40-716A-417D-A290-921964D1B126}" presName="hierRoot2" presStyleCnt="0">
        <dgm:presLayoutVars>
          <dgm:hierBranch val="init"/>
        </dgm:presLayoutVars>
      </dgm:prSet>
      <dgm:spPr/>
    </dgm:pt>
    <dgm:pt modelId="{EEA1786F-A6D5-4B4F-BD7F-F06124B767C7}" type="pres">
      <dgm:prSet presAssocID="{57403D40-716A-417D-A290-921964D1B126}" presName="rootComposite" presStyleCnt="0"/>
      <dgm:spPr/>
    </dgm:pt>
    <dgm:pt modelId="{91F372F7-B9E4-449C-8267-37D037906BAA}" type="pres">
      <dgm:prSet presAssocID="{57403D40-716A-417D-A290-921964D1B126}" presName="rootText" presStyleLbl="node2" presStyleIdx="0" presStyleCnt="7">
        <dgm:presLayoutVars>
          <dgm:chPref val="3"/>
        </dgm:presLayoutVars>
      </dgm:prSet>
      <dgm:spPr/>
    </dgm:pt>
    <dgm:pt modelId="{34347383-B4D1-4F12-ACEE-49AA3B1E17DA}" type="pres">
      <dgm:prSet presAssocID="{57403D40-716A-417D-A290-921964D1B126}" presName="rootConnector" presStyleLbl="node2" presStyleIdx="0" presStyleCnt="7"/>
      <dgm:spPr/>
    </dgm:pt>
    <dgm:pt modelId="{FB4C12B0-6017-4306-BAC7-34EDE853CF74}" type="pres">
      <dgm:prSet presAssocID="{57403D40-716A-417D-A290-921964D1B126}" presName="hierChild4" presStyleCnt="0"/>
      <dgm:spPr/>
    </dgm:pt>
    <dgm:pt modelId="{6ADA4076-266F-4042-8EFF-AA128D4FA08F}" type="pres">
      <dgm:prSet presAssocID="{57403D40-716A-417D-A290-921964D1B126}" presName="hierChild5" presStyleCnt="0"/>
      <dgm:spPr/>
    </dgm:pt>
    <dgm:pt modelId="{31E59DE5-CE9E-47C0-B61A-DB87B5E28E70}" type="pres">
      <dgm:prSet presAssocID="{CD901A81-5114-4C31-9AF5-36CFBD8462AE}" presName="Name37" presStyleLbl="parChTrans1D2" presStyleIdx="1" presStyleCnt="7"/>
      <dgm:spPr/>
    </dgm:pt>
    <dgm:pt modelId="{653103C8-6898-4FC8-9810-8E21A1B7474D}" type="pres">
      <dgm:prSet presAssocID="{AF0D3320-4E46-4B96-BD69-B70E756F77D1}" presName="hierRoot2" presStyleCnt="0">
        <dgm:presLayoutVars>
          <dgm:hierBranch val="init"/>
        </dgm:presLayoutVars>
      </dgm:prSet>
      <dgm:spPr/>
    </dgm:pt>
    <dgm:pt modelId="{CEC80616-8A4C-4FEC-951A-DBD4614BA195}" type="pres">
      <dgm:prSet presAssocID="{AF0D3320-4E46-4B96-BD69-B70E756F77D1}" presName="rootComposite" presStyleCnt="0"/>
      <dgm:spPr/>
    </dgm:pt>
    <dgm:pt modelId="{6E41D5C0-82CB-48E1-B2BE-CDA4CDF3A493}" type="pres">
      <dgm:prSet presAssocID="{AF0D3320-4E46-4B96-BD69-B70E756F77D1}" presName="rootText" presStyleLbl="node2" presStyleIdx="1" presStyleCnt="7">
        <dgm:presLayoutVars>
          <dgm:chPref val="3"/>
        </dgm:presLayoutVars>
      </dgm:prSet>
      <dgm:spPr/>
    </dgm:pt>
    <dgm:pt modelId="{B0DDC8FE-A7B2-4759-A5DC-E9002D5A5106}" type="pres">
      <dgm:prSet presAssocID="{AF0D3320-4E46-4B96-BD69-B70E756F77D1}" presName="rootConnector" presStyleLbl="node2" presStyleIdx="1" presStyleCnt="7"/>
      <dgm:spPr/>
    </dgm:pt>
    <dgm:pt modelId="{081CDA40-B92B-4B46-A88F-2D5B75D9436B}" type="pres">
      <dgm:prSet presAssocID="{AF0D3320-4E46-4B96-BD69-B70E756F77D1}" presName="hierChild4" presStyleCnt="0"/>
      <dgm:spPr/>
    </dgm:pt>
    <dgm:pt modelId="{540F1291-F2DF-4CAA-8E93-A20F000D2FDC}" type="pres">
      <dgm:prSet presAssocID="{8F4B8739-3935-4CA7-BB78-5C6F320306B1}" presName="Name37" presStyleLbl="parChTrans1D3" presStyleIdx="0" presStyleCnt="4"/>
      <dgm:spPr/>
    </dgm:pt>
    <dgm:pt modelId="{493E5E22-A183-44C3-ACDF-6490B7406308}" type="pres">
      <dgm:prSet presAssocID="{245EB07B-A723-4FB3-8BBE-1465582B9F8F}" presName="hierRoot2" presStyleCnt="0">
        <dgm:presLayoutVars>
          <dgm:hierBranch val="init"/>
        </dgm:presLayoutVars>
      </dgm:prSet>
      <dgm:spPr/>
    </dgm:pt>
    <dgm:pt modelId="{48A29F36-E84B-4C77-AD63-B2B3FB6DDAE0}" type="pres">
      <dgm:prSet presAssocID="{245EB07B-A723-4FB3-8BBE-1465582B9F8F}" presName="rootComposite" presStyleCnt="0"/>
      <dgm:spPr/>
    </dgm:pt>
    <dgm:pt modelId="{3D87CA30-3FF1-4BBA-BB36-542ABDF2CB19}" type="pres">
      <dgm:prSet presAssocID="{245EB07B-A723-4FB3-8BBE-1465582B9F8F}" presName="rootText" presStyleLbl="node3" presStyleIdx="0" presStyleCnt="4">
        <dgm:presLayoutVars>
          <dgm:chPref val="3"/>
        </dgm:presLayoutVars>
      </dgm:prSet>
      <dgm:spPr/>
    </dgm:pt>
    <dgm:pt modelId="{9178C6FE-97A6-4AD9-81B5-2DAF9EAD1890}" type="pres">
      <dgm:prSet presAssocID="{245EB07B-A723-4FB3-8BBE-1465582B9F8F}" presName="rootConnector" presStyleLbl="node3" presStyleIdx="0" presStyleCnt="4"/>
      <dgm:spPr/>
    </dgm:pt>
    <dgm:pt modelId="{C69268ED-1935-4480-8F8C-FD0AAD02275C}" type="pres">
      <dgm:prSet presAssocID="{245EB07B-A723-4FB3-8BBE-1465582B9F8F}" presName="hierChild4" presStyleCnt="0"/>
      <dgm:spPr/>
    </dgm:pt>
    <dgm:pt modelId="{C26DC06C-1595-4D07-905F-4680B126249D}" type="pres">
      <dgm:prSet presAssocID="{245EB07B-A723-4FB3-8BBE-1465582B9F8F}" presName="hierChild5" presStyleCnt="0"/>
      <dgm:spPr/>
    </dgm:pt>
    <dgm:pt modelId="{B26FD087-2007-48C4-8D78-415246AEE8BD}" type="pres">
      <dgm:prSet presAssocID="{75BA5763-1190-4E33-98BB-CB31D75A11E9}" presName="Name37" presStyleLbl="parChTrans1D3" presStyleIdx="1" presStyleCnt="4"/>
      <dgm:spPr/>
    </dgm:pt>
    <dgm:pt modelId="{D8DF4040-013F-4233-930D-9940DF368435}" type="pres">
      <dgm:prSet presAssocID="{EB8F6084-C8FE-4F33-B84E-E5CCE8F9039B}" presName="hierRoot2" presStyleCnt="0">
        <dgm:presLayoutVars>
          <dgm:hierBranch val="init"/>
        </dgm:presLayoutVars>
      </dgm:prSet>
      <dgm:spPr/>
    </dgm:pt>
    <dgm:pt modelId="{26EB34AF-FFE0-4CA6-935F-685820A354F0}" type="pres">
      <dgm:prSet presAssocID="{EB8F6084-C8FE-4F33-B84E-E5CCE8F9039B}" presName="rootComposite" presStyleCnt="0"/>
      <dgm:spPr/>
    </dgm:pt>
    <dgm:pt modelId="{D5A5F16B-A074-4160-96D7-747791EF6CFE}" type="pres">
      <dgm:prSet presAssocID="{EB8F6084-C8FE-4F33-B84E-E5CCE8F9039B}" presName="rootText" presStyleLbl="node3" presStyleIdx="1" presStyleCnt="4" custScaleX="131128" custLinFactNeighborX="639">
        <dgm:presLayoutVars>
          <dgm:chPref val="3"/>
        </dgm:presLayoutVars>
      </dgm:prSet>
      <dgm:spPr/>
    </dgm:pt>
    <dgm:pt modelId="{B49908FD-2DFE-4BD4-86AF-15576D1A4BBA}" type="pres">
      <dgm:prSet presAssocID="{EB8F6084-C8FE-4F33-B84E-E5CCE8F9039B}" presName="rootConnector" presStyleLbl="node3" presStyleIdx="1" presStyleCnt="4"/>
      <dgm:spPr/>
    </dgm:pt>
    <dgm:pt modelId="{41F7877D-C642-48CF-80EE-8438D4ECCC9F}" type="pres">
      <dgm:prSet presAssocID="{EB8F6084-C8FE-4F33-B84E-E5CCE8F9039B}" presName="hierChild4" presStyleCnt="0"/>
      <dgm:spPr/>
    </dgm:pt>
    <dgm:pt modelId="{1EC8D465-6BD1-8D4E-B928-FD62FDA3FD54}" type="pres">
      <dgm:prSet presAssocID="{B405B78F-3DD5-4D47-8376-F4CAA0215AE1}" presName="Name37" presStyleLbl="parChTrans1D4" presStyleIdx="0" presStyleCnt="2"/>
      <dgm:spPr/>
    </dgm:pt>
    <dgm:pt modelId="{11E8B58E-0ED7-6541-9E63-78B87F79C75C}" type="pres">
      <dgm:prSet presAssocID="{0B70C997-3A0C-3E47-AB05-E4CA355C0CF5}" presName="hierRoot2" presStyleCnt="0">
        <dgm:presLayoutVars>
          <dgm:hierBranch val="init"/>
        </dgm:presLayoutVars>
      </dgm:prSet>
      <dgm:spPr/>
    </dgm:pt>
    <dgm:pt modelId="{A39A48E5-1E8D-D24D-9B5E-2DB9D706BB62}" type="pres">
      <dgm:prSet presAssocID="{0B70C997-3A0C-3E47-AB05-E4CA355C0CF5}" presName="rootComposite" presStyleCnt="0"/>
      <dgm:spPr/>
    </dgm:pt>
    <dgm:pt modelId="{C608C0EF-E699-B14A-98D0-27E48A2D0B82}" type="pres">
      <dgm:prSet presAssocID="{0B70C997-3A0C-3E47-AB05-E4CA355C0CF5}" presName="rootText" presStyleLbl="node4" presStyleIdx="0" presStyleCnt="2">
        <dgm:presLayoutVars>
          <dgm:chPref val="3"/>
        </dgm:presLayoutVars>
      </dgm:prSet>
      <dgm:spPr/>
    </dgm:pt>
    <dgm:pt modelId="{473FA629-8B88-2548-B35F-79CE57FC4301}" type="pres">
      <dgm:prSet presAssocID="{0B70C997-3A0C-3E47-AB05-E4CA355C0CF5}" presName="rootConnector" presStyleLbl="node4" presStyleIdx="0" presStyleCnt="2"/>
      <dgm:spPr/>
    </dgm:pt>
    <dgm:pt modelId="{3123C8D5-BA7C-C848-B756-17808DDBBB9D}" type="pres">
      <dgm:prSet presAssocID="{0B70C997-3A0C-3E47-AB05-E4CA355C0CF5}" presName="hierChild4" presStyleCnt="0"/>
      <dgm:spPr/>
    </dgm:pt>
    <dgm:pt modelId="{57B5A366-60EE-3B4B-8D5A-3207ACFB238C}" type="pres">
      <dgm:prSet presAssocID="{0B70C997-3A0C-3E47-AB05-E4CA355C0CF5}" presName="hierChild5" presStyleCnt="0"/>
      <dgm:spPr/>
    </dgm:pt>
    <dgm:pt modelId="{C4028DD0-89E7-4FAD-A8CD-10F2FF0ABFB3}" type="pres">
      <dgm:prSet presAssocID="{E2867762-0F74-4998-9DAA-6EC437A7474D}" presName="Name37" presStyleLbl="parChTrans1D4" presStyleIdx="1" presStyleCnt="2"/>
      <dgm:spPr/>
    </dgm:pt>
    <dgm:pt modelId="{7BF87D61-5266-4D5C-82A5-816677A36286}" type="pres">
      <dgm:prSet presAssocID="{F29F8D14-AA14-4C63-BE1B-8F87B95C7B8E}" presName="hierRoot2" presStyleCnt="0">
        <dgm:presLayoutVars>
          <dgm:hierBranch val="init"/>
        </dgm:presLayoutVars>
      </dgm:prSet>
      <dgm:spPr/>
    </dgm:pt>
    <dgm:pt modelId="{E96428EE-FB18-47F5-956E-3AF93B99022E}" type="pres">
      <dgm:prSet presAssocID="{F29F8D14-AA14-4C63-BE1B-8F87B95C7B8E}" presName="rootComposite" presStyleCnt="0"/>
      <dgm:spPr/>
    </dgm:pt>
    <dgm:pt modelId="{396974BA-C4A5-43F4-B5E7-FDB743DDE300}" type="pres">
      <dgm:prSet presAssocID="{F29F8D14-AA14-4C63-BE1B-8F87B95C7B8E}" presName="rootText" presStyleLbl="node4" presStyleIdx="1" presStyleCnt="2" custScaleX="102315" custScaleY="66257">
        <dgm:presLayoutVars>
          <dgm:chPref val="3"/>
        </dgm:presLayoutVars>
      </dgm:prSet>
      <dgm:spPr/>
    </dgm:pt>
    <dgm:pt modelId="{F56E4645-A303-4716-89FC-A1A9337D1857}" type="pres">
      <dgm:prSet presAssocID="{F29F8D14-AA14-4C63-BE1B-8F87B95C7B8E}" presName="rootConnector" presStyleLbl="node4" presStyleIdx="1" presStyleCnt="2"/>
      <dgm:spPr/>
    </dgm:pt>
    <dgm:pt modelId="{AC2EF342-872F-47B0-8D8B-66AC93A09668}" type="pres">
      <dgm:prSet presAssocID="{F29F8D14-AA14-4C63-BE1B-8F87B95C7B8E}" presName="hierChild4" presStyleCnt="0"/>
      <dgm:spPr/>
    </dgm:pt>
    <dgm:pt modelId="{5EBD558D-3084-4AA0-9E00-9BCA62CF602D}" type="pres">
      <dgm:prSet presAssocID="{F29F8D14-AA14-4C63-BE1B-8F87B95C7B8E}" presName="hierChild5" presStyleCnt="0"/>
      <dgm:spPr/>
    </dgm:pt>
    <dgm:pt modelId="{16AB0423-66F8-4757-B50F-628B698D0FF1}" type="pres">
      <dgm:prSet presAssocID="{EB8F6084-C8FE-4F33-B84E-E5CCE8F9039B}" presName="hierChild5" presStyleCnt="0"/>
      <dgm:spPr/>
    </dgm:pt>
    <dgm:pt modelId="{0ECE9F70-5B4C-EB40-8602-C35CC1AA60A7}" type="pres">
      <dgm:prSet presAssocID="{0A74653D-FF24-6D47-AA5F-A35DA65FA5D5}" presName="Name37" presStyleLbl="parChTrans1D3" presStyleIdx="2" presStyleCnt="4"/>
      <dgm:spPr/>
    </dgm:pt>
    <dgm:pt modelId="{CAC6E4B4-FA5C-834F-8D53-9D5D5ABCA64A}" type="pres">
      <dgm:prSet presAssocID="{91C29CFE-A864-2A4A-B641-5FCD32EAA77C}" presName="hierRoot2" presStyleCnt="0">
        <dgm:presLayoutVars>
          <dgm:hierBranch val="init"/>
        </dgm:presLayoutVars>
      </dgm:prSet>
      <dgm:spPr/>
    </dgm:pt>
    <dgm:pt modelId="{1D47F768-6911-2748-A32C-85320D6EB5FF}" type="pres">
      <dgm:prSet presAssocID="{91C29CFE-A864-2A4A-B641-5FCD32EAA77C}" presName="rootComposite" presStyleCnt="0"/>
      <dgm:spPr/>
    </dgm:pt>
    <dgm:pt modelId="{6EEB56BF-DD12-A144-9FAB-3FFDBF471C03}" type="pres">
      <dgm:prSet presAssocID="{91C29CFE-A864-2A4A-B641-5FCD32EAA77C}" presName="rootText" presStyleLbl="node3" presStyleIdx="2" presStyleCnt="4" custScaleX="131128" custLinFactNeighborX="639">
        <dgm:presLayoutVars>
          <dgm:chPref val="3"/>
        </dgm:presLayoutVars>
      </dgm:prSet>
      <dgm:spPr/>
    </dgm:pt>
    <dgm:pt modelId="{708F39AC-EDE9-AD40-AB92-8BCF06CF9D4E}" type="pres">
      <dgm:prSet presAssocID="{91C29CFE-A864-2A4A-B641-5FCD32EAA77C}" presName="rootConnector" presStyleLbl="node3" presStyleIdx="2" presStyleCnt="4"/>
      <dgm:spPr/>
    </dgm:pt>
    <dgm:pt modelId="{4EB04A4E-50DC-BF45-8D96-F94679275754}" type="pres">
      <dgm:prSet presAssocID="{91C29CFE-A864-2A4A-B641-5FCD32EAA77C}" presName="hierChild4" presStyleCnt="0"/>
      <dgm:spPr/>
    </dgm:pt>
    <dgm:pt modelId="{C79D93B2-A863-EC4D-AAD2-EDD250481F28}" type="pres">
      <dgm:prSet presAssocID="{91C29CFE-A864-2A4A-B641-5FCD32EAA77C}" presName="hierChild5" presStyleCnt="0"/>
      <dgm:spPr/>
    </dgm:pt>
    <dgm:pt modelId="{490E2960-16E2-466B-B00E-79252DF3D2DA}" type="pres">
      <dgm:prSet presAssocID="{6EB86DF2-9752-4DE1-853B-0B9FC5F4DD32}" presName="Name37" presStyleLbl="parChTrans1D3" presStyleIdx="3" presStyleCnt="4"/>
      <dgm:spPr/>
    </dgm:pt>
    <dgm:pt modelId="{ECC58833-BD6C-43AA-846B-A7552FECBEB2}" type="pres">
      <dgm:prSet presAssocID="{B608F746-1C26-4028-8323-B952137D01CD}" presName="hierRoot2" presStyleCnt="0">
        <dgm:presLayoutVars>
          <dgm:hierBranch val="init"/>
        </dgm:presLayoutVars>
      </dgm:prSet>
      <dgm:spPr/>
    </dgm:pt>
    <dgm:pt modelId="{CA27E3DD-9E50-4B6F-90D5-C9684707F057}" type="pres">
      <dgm:prSet presAssocID="{B608F746-1C26-4028-8323-B952137D01CD}" presName="rootComposite" presStyleCnt="0"/>
      <dgm:spPr/>
    </dgm:pt>
    <dgm:pt modelId="{1EE8F9F8-3E14-4EE4-975D-0277DC54A061}" type="pres">
      <dgm:prSet presAssocID="{B608F746-1C26-4028-8323-B952137D01CD}" presName="rootText" presStyleLbl="node3" presStyleIdx="3" presStyleCnt="4" custScaleX="124934">
        <dgm:presLayoutVars>
          <dgm:chPref val="3"/>
        </dgm:presLayoutVars>
      </dgm:prSet>
      <dgm:spPr/>
    </dgm:pt>
    <dgm:pt modelId="{67CFCB42-ED6D-444E-A092-90D91A1A8579}" type="pres">
      <dgm:prSet presAssocID="{B608F746-1C26-4028-8323-B952137D01CD}" presName="rootConnector" presStyleLbl="node3" presStyleIdx="3" presStyleCnt="4"/>
      <dgm:spPr/>
    </dgm:pt>
    <dgm:pt modelId="{016DD49A-3AEF-47C0-8E87-CE16095FE254}" type="pres">
      <dgm:prSet presAssocID="{B608F746-1C26-4028-8323-B952137D01CD}" presName="hierChild4" presStyleCnt="0"/>
      <dgm:spPr/>
    </dgm:pt>
    <dgm:pt modelId="{311F56AA-9DFB-44C9-B2D7-5F6F431290FD}" type="pres">
      <dgm:prSet presAssocID="{B608F746-1C26-4028-8323-B952137D01CD}" presName="hierChild5" presStyleCnt="0"/>
      <dgm:spPr/>
    </dgm:pt>
    <dgm:pt modelId="{68579F33-C8D3-42B8-A0F1-B0FA8B7A1590}" type="pres">
      <dgm:prSet presAssocID="{AF0D3320-4E46-4B96-BD69-B70E756F77D1}" presName="hierChild5" presStyleCnt="0"/>
      <dgm:spPr/>
    </dgm:pt>
    <dgm:pt modelId="{D3A3A88E-E028-4CC3-B5E4-DA6D10C1E5E1}" type="pres">
      <dgm:prSet presAssocID="{6B61F6F5-8DA2-4766-8B8C-5E61D1B6F093}" presName="hierChild3" presStyleCnt="0"/>
      <dgm:spPr/>
    </dgm:pt>
    <dgm:pt modelId="{1E59E70C-48CB-4F4D-86AF-A87476969EC3}" type="pres">
      <dgm:prSet presAssocID="{B2D6CE42-AA30-4395-B5FD-2B5245BB2A22}" presName="hierRoot1" presStyleCnt="0">
        <dgm:presLayoutVars>
          <dgm:hierBranch val="init"/>
        </dgm:presLayoutVars>
      </dgm:prSet>
      <dgm:spPr/>
    </dgm:pt>
    <dgm:pt modelId="{FC3734B6-7B88-45FD-9A7B-D5459EE971E6}" type="pres">
      <dgm:prSet presAssocID="{B2D6CE42-AA30-4395-B5FD-2B5245BB2A22}" presName="rootComposite1" presStyleCnt="0"/>
      <dgm:spPr/>
    </dgm:pt>
    <dgm:pt modelId="{41296043-7268-4628-A591-BC24FE460233}" type="pres">
      <dgm:prSet presAssocID="{B2D6CE42-AA30-4395-B5FD-2B5245BB2A22}" presName="rootText1" presStyleLbl="node0" presStyleIdx="1" presStyleCnt="3" custLinFactX="-21000" custLinFactNeighborX="-100000" custLinFactNeighborY="4996">
        <dgm:presLayoutVars>
          <dgm:chPref val="3"/>
        </dgm:presLayoutVars>
      </dgm:prSet>
      <dgm:spPr/>
    </dgm:pt>
    <dgm:pt modelId="{7837C058-8D53-49A2-A0F8-EF69452ED581}" type="pres">
      <dgm:prSet presAssocID="{B2D6CE42-AA30-4395-B5FD-2B5245BB2A22}" presName="rootConnector1" presStyleLbl="node1" presStyleIdx="0" presStyleCnt="0"/>
      <dgm:spPr/>
    </dgm:pt>
    <dgm:pt modelId="{2CA803C3-FC7B-4EB0-A3A3-D2949B5157E1}" type="pres">
      <dgm:prSet presAssocID="{B2D6CE42-AA30-4395-B5FD-2B5245BB2A22}" presName="hierChild2" presStyleCnt="0"/>
      <dgm:spPr/>
    </dgm:pt>
    <dgm:pt modelId="{DC5D16AC-DCF7-48BB-A478-C4B1B694CBB7}" type="pres">
      <dgm:prSet presAssocID="{896DA5D6-5594-4DC7-AD81-E5866CFAACA0}" presName="Name37" presStyleLbl="parChTrans1D2" presStyleIdx="2" presStyleCnt="7"/>
      <dgm:spPr/>
    </dgm:pt>
    <dgm:pt modelId="{5B8738CB-2C25-4F32-B61C-85BFBEFE5173}" type="pres">
      <dgm:prSet presAssocID="{A2F900C5-C03E-4C84-AD37-8F81C6C66E12}" presName="hierRoot2" presStyleCnt="0">
        <dgm:presLayoutVars>
          <dgm:hierBranch val="init"/>
        </dgm:presLayoutVars>
      </dgm:prSet>
      <dgm:spPr/>
    </dgm:pt>
    <dgm:pt modelId="{8FB0F935-1311-4D31-A51F-8292FEA315DD}" type="pres">
      <dgm:prSet presAssocID="{A2F900C5-C03E-4C84-AD37-8F81C6C66E12}" presName="rootComposite" presStyleCnt="0"/>
      <dgm:spPr/>
    </dgm:pt>
    <dgm:pt modelId="{074C0267-5341-4B4D-8E6B-207B19E1C535}" type="pres">
      <dgm:prSet presAssocID="{A2F900C5-C03E-4C84-AD37-8F81C6C66E12}" presName="rootText" presStyleLbl="node2" presStyleIdx="2" presStyleCnt="7" custLinFactX="-21281" custLinFactNeighborX="-100000" custLinFactNeighborY="-2027">
        <dgm:presLayoutVars>
          <dgm:chPref val="3"/>
        </dgm:presLayoutVars>
      </dgm:prSet>
      <dgm:spPr/>
    </dgm:pt>
    <dgm:pt modelId="{D81A7595-4C6C-43BA-B2B5-DE688DC5F30F}" type="pres">
      <dgm:prSet presAssocID="{A2F900C5-C03E-4C84-AD37-8F81C6C66E12}" presName="rootConnector" presStyleLbl="node2" presStyleIdx="2" presStyleCnt="7"/>
      <dgm:spPr/>
    </dgm:pt>
    <dgm:pt modelId="{879B4BA9-23EA-4AAA-9CFB-C5E609C7A17F}" type="pres">
      <dgm:prSet presAssocID="{A2F900C5-C03E-4C84-AD37-8F81C6C66E12}" presName="hierChild4" presStyleCnt="0"/>
      <dgm:spPr/>
    </dgm:pt>
    <dgm:pt modelId="{907A8606-59FC-4074-B823-CE29D169313A}" type="pres">
      <dgm:prSet presAssocID="{A2F900C5-C03E-4C84-AD37-8F81C6C66E12}" presName="hierChild5" presStyleCnt="0"/>
      <dgm:spPr/>
    </dgm:pt>
    <dgm:pt modelId="{3E63592B-E2C3-4719-B33F-439580F61F14}" type="pres">
      <dgm:prSet presAssocID="{4A83FED1-1DEE-4985-AD81-30E56CBDA492}" presName="Name37" presStyleLbl="parChTrans1D2" presStyleIdx="3" presStyleCnt="7"/>
      <dgm:spPr/>
    </dgm:pt>
    <dgm:pt modelId="{525C092F-4382-48BE-801B-4A9E4D99DBF8}" type="pres">
      <dgm:prSet presAssocID="{9560B6A2-19C9-492C-9569-84DCE8994DB5}" presName="hierRoot2" presStyleCnt="0">
        <dgm:presLayoutVars>
          <dgm:hierBranch val="init"/>
        </dgm:presLayoutVars>
      </dgm:prSet>
      <dgm:spPr/>
    </dgm:pt>
    <dgm:pt modelId="{2F633110-B775-48AA-BED8-A504D4551E26}" type="pres">
      <dgm:prSet presAssocID="{9560B6A2-19C9-492C-9569-84DCE8994DB5}" presName="rootComposite" presStyleCnt="0"/>
      <dgm:spPr/>
    </dgm:pt>
    <dgm:pt modelId="{743A0746-00AD-4C67-8A02-71FB2356A8E3}" type="pres">
      <dgm:prSet presAssocID="{9560B6A2-19C9-492C-9569-84DCE8994DB5}" presName="rootText" presStyleLbl="node2" presStyleIdx="3" presStyleCnt="7" custLinFactX="-27021" custLinFactNeighborX="-100000" custLinFactNeighborY="-1758">
        <dgm:presLayoutVars>
          <dgm:chPref val="3"/>
        </dgm:presLayoutVars>
      </dgm:prSet>
      <dgm:spPr/>
    </dgm:pt>
    <dgm:pt modelId="{DE68E322-A5BE-493D-AB70-366273EFC753}" type="pres">
      <dgm:prSet presAssocID="{9560B6A2-19C9-492C-9569-84DCE8994DB5}" presName="rootConnector" presStyleLbl="node2" presStyleIdx="3" presStyleCnt="7"/>
      <dgm:spPr/>
    </dgm:pt>
    <dgm:pt modelId="{8CD2869A-80A6-43DA-A613-7ECAC25507FA}" type="pres">
      <dgm:prSet presAssocID="{9560B6A2-19C9-492C-9569-84DCE8994DB5}" presName="hierChild4" presStyleCnt="0"/>
      <dgm:spPr/>
    </dgm:pt>
    <dgm:pt modelId="{43B5B311-F091-46A5-84CF-E03FBAD70D45}" type="pres">
      <dgm:prSet presAssocID="{9560B6A2-19C9-492C-9569-84DCE8994DB5}" presName="hierChild5" presStyleCnt="0"/>
      <dgm:spPr/>
    </dgm:pt>
    <dgm:pt modelId="{52152670-6293-4348-B2ED-A5B28BD8D879}" type="pres">
      <dgm:prSet presAssocID="{366EEA0D-E9F5-436B-A2C7-BFF409D9030E}" presName="Name37" presStyleLbl="parChTrans1D2" presStyleIdx="4" presStyleCnt="7"/>
      <dgm:spPr/>
    </dgm:pt>
    <dgm:pt modelId="{69DBF40A-3213-4B71-95DB-FFC5CDA6736C}" type="pres">
      <dgm:prSet presAssocID="{9D6BD2BA-B82E-456A-AA91-E59693C50192}" presName="hierRoot2" presStyleCnt="0">
        <dgm:presLayoutVars>
          <dgm:hierBranch val="init"/>
        </dgm:presLayoutVars>
      </dgm:prSet>
      <dgm:spPr/>
    </dgm:pt>
    <dgm:pt modelId="{579D1BE2-2420-4943-8576-80069F9FB431}" type="pres">
      <dgm:prSet presAssocID="{9D6BD2BA-B82E-456A-AA91-E59693C50192}" presName="rootComposite" presStyleCnt="0"/>
      <dgm:spPr/>
    </dgm:pt>
    <dgm:pt modelId="{B7F6AA5A-286B-4642-9720-7D1B1285EDFB}" type="pres">
      <dgm:prSet presAssocID="{9D6BD2BA-B82E-456A-AA91-E59693C50192}" presName="rootText" presStyleLbl="node2" presStyleIdx="4" presStyleCnt="7" custLinFactX="-21281" custLinFactNeighborX="-100000" custLinFactNeighborY="-2027">
        <dgm:presLayoutVars>
          <dgm:chPref val="3"/>
        </dgm:presLayoutVars>
      </dgm:prSet>
      <dgm:spPr/>
    </dgm:pt>
    <dgm:pt modelId="{8CC148AA-73D4-43D1-AF00-B0163FCA3B0C}" type="pres">
      <dgm:prSet presAssocID="{9D6BD2BA-B82E-456A-AA91-E59693C50192}" presName="rootConnector" presStyleLbl="node2" presStyleIdx="4" presStyleCnt="7"/>
      <dgm:spPr/>
    </dgm:pt>
    <dgm:pt modelId="{CD32EBC9-659D-499D-A94D-9CFC93B6F6DB}" type="pres">
      <dgm:prSet presAssocID="{9D6BD2BA-B82E-456A-AA91-E59693C50192}" presName="hierChild4" presStyleCnt="0"/>
      <dgm:spPr/>
    </dgm:pt>
    <dgm:pt modelId="{C52F3219-69C1-4156-B3AD-79ECA7412260}" type="pres">
      <dgm:prSet presAssocID="{9D6BD2BA-B82E-456A-AA91-E59693C50192}" presName="hierChild5" presStyleCnt="0"/>
      <dgm:spPr/>
    </dgm:pt>
    <dgm:pt modelId="{87383F58-349A-4E9F-96C0-B49C678CEC6E}" type="pres">
      <dgm:prSet presAssocID="{3306D873-FF01-4238-BB27-C50293D9FABD}" presName="Name37" presStyleLbl="parChTrans1D2" presStyleIdx="5" presStyleCnt="7"/>
      <dgm:spPr/>
    </dgm:pt>
    <dgm:pt modelId="{DEF0DD84-4F2D-472B-B4B2-E14C96C07948}" type="pres">
      <dgm:prSet presAssocID="{D5BB621E-2C65-48DE-8DB8-79FB6BAFD945}" presName="hierRoot2" presStyleCnt="0">
        <dgm:presLayoutVars>
          <dgm:hierBranch val="init"/>
        </dgm:presLayoutVars>
      </dgm:prSet>
      <dgm:spPr/>
    </dgm:pt>
    <dgm:pt modelId="{9782F57B-9981-4986-AFE3-193523194E7B}" type="pres">
      <dgm:prSet presAssocID="{D5BB621E-2C65-48DE-8DB8-79FB6BAFD945}" presName="rootComposite" presStyleCnt="0"/>
      <dgm:spPr/>
    </dgm:pt>
    <dgm:pt modelId="{1E164EC5-682E-4B88-8465-E1B890DCC6F3}" type="pres">
      <dgm:prSet presAssocID="{D5BB621E-2C65-48DE-8DB8-79FB6BAFD945}" presName="rootText" presStyleLbl="node2" presStyleIdx="5" presStyleCnt="7" custLinFactX="-38341" custLinFactNeighborX="-100000" custLinFactNeighborY="-1970">
        <dgm:presLayoutVars>
          <dgm:chPref val="3"/>
        </dgm:presLayoutVars>
      </dgm:prSet>
      <dgm:spPr/>
    </dgm:pt>
    <dgm:pt modelId="{FE098B8E-142E-457F-A208-39C82C87FC3A}" type="pres">
      <dgm:prSet presAssocID="{D5BB621E-2C65-48DE-8DB8-79FB6BAFD945}" presName="rootConnector" presStyleLbl="node2" presStyleIdx="5" presStyleCnt="7"/>
      <dgm:spPr/>
    </dgm:pt>
    <dgm:pt modelId="{61D1EDE3-2EAB-40A9-8C9C-F8335BB4F5D6}" type="pres">
      <dgm:prSet presAssocID="{D5BB621E-2C65-48DE-8DB8-79FB6BAFD945}" presName="hierChild4" presStyleCnt="0"/>
      <dgm:spPr/>
    </dgm:pt>
    <dgm:pt modelId="{105F7452-D697-4C79-8CED-77CA8797B0E2}" type="pres">
      <dgm:prSet presAssocID="{D5BB621E-2C65-48DE-8DB8-79FB6BAFD945}" presName="hierChild5" presStyleCnt="0"/>
      <dgm:spPr/>
    </dgm:pt>
    <dgm:pt modelId="{8D982887-CCA4-44C4-ABAB-3E397D23B691}" type="pres">
      <dgm:prSet presAssocID="{BDA2D7CA-F4D6-46DC-B45B-18868F2EA539}" presName="Name37" presStyleLbl="parChTrans1D2" presStyleIdx="6" presStyleCnt="7"/>
      <dgm:spPr/>
    </dgm:pt>
    <dgm:pt modelId="{72D86444-6617-40CB-AD55-3D978D8E450A}" type="pres">
      <dgm:prSet presAssocID="{907754D2-3E36-42DB-BAFC-AE4772809D2F}" presName="hierRoot2" presStyleCnt="0">
        <dgm:presLayoutVars>
          <dgm:hierBranch val="init"/>
        </dgm:presLayoutVars>
      </dgm:prSet>
      <dgm:spPr/>
    </dgm:pt>
    <dgm:pt modelId="{C1C9AD41-7D1C-4E64-B6EB-5DACC5FDBB2D}" type="pres">
      <dgm:prSet presAssocID="{907754D2-3E36-42DB-BAFC-AE4772809D2F}" presName="rootComposite" presStyleCnt="0"/>
      <dgm:spPr/>
    </dgm:pt>
    <dgm:pt modelId="{52F0F567-274A-4B96-91A0-9DB796F675BC}" type="pres">
      <dgm:prSet presAssocID="{907754D2-3E36-42DB-BAFC-AE4772809D2F}" presName="rootText" presStyleLbl="node2" presStyleIdx="6" presStyleCnt="7" custLinFactX="-51345" custLinFactNeighborX="-100000" custLinFactNeighborY="-1970">
        <dgm:presLayoutVars>
          <dgm:chPref val="3"/>
        </dgm:presLayoutVars>
      </dgm:prSet>
      <dgm:spPr/>
    </dgm:pt>
    <dgm:pt modelId="{E97412DA-92C0-4E3E-8438-D8EBAE14D4D4}" type="pres">
      <dgm:prSet presAssocID="{907754D2-3E36-42DB-BAFC-AE4772809D2F}" presName="rootConnector" presStyleLbl="node2" presStyleIdx="6" presStyleCnt="7"/>
      <dgm:spPr/>
    </dgm:pt>
    <dgm:pt modelId="{B78B03AC-591A-46E0-8895-C8DF0EA00362}" type="pres">
      <dgm:prSet presAssocID="{907754D2-3E36-42DB-BAFC-AE4772809D2F}" presName="hierChild4" presStyleCnt="0"/>
      <dgm:spPr/>
    </dgm:pt>
    <dgm:pt modelId="{D8C6E377-5690-4D54-A4A9-921BDCD069E9}" type="pres">
      <dgm:prSet presAssocID="{907754D2-3E36-42DB-BAFC-AE4772809D2F}" presName="hierChild5" presStyleCnt="0"/>
      <dgm:spPr/>
    </dgm:pt>
    <dgm:pt modelId="{89D7AD47-8F32-4D3C-85FB-CB1580BD538C}" type="pres">
      <dgm:prSet presAssocID="{B2D6CE42-AA30-4395-B5FD-2B5245BB2A22}" presName="hierChild3" presStyleCnt="0"/>
      <dgm:spPr/>
    </dgm:pt>
    <dgm:pt modelId="{04FCB8BF-A653-4996-B998-4D8EB3990017}" type="pres">
      <dgm:prSet presAssocID="{DCB4E1C0-C8B4-4223-A188-A6ADF794440E}" presName="hierRoot1" presStyleCnt="0">
        <dgm:presLayoutVars>
          <dgm:hierBranch val="init"/>
        </dgm:presLayoutVars>
      </dgm:prSet>
      <dgm:spPr/>
    </dgm:pt>
    <dgm:pt modelId="{D4212F12-23D0-496C-8449-6CB9C1449FEC}" type="pres">
      <dgm:prSet presAssocID="{DCB4E1C0-C8B4-4223-A188-A6ADF794440E}" presName="rootComposite1" presStyleCnt="0"/>
      <dgm:spPr/>
    </dgm:pt>
    <dgm:pt modelId="{3464108B-6F0A-4644-90BF-55352E48D144}" type="pres">
      <dgm:prSet presAssocID="{DCB4E1C0-C8B4-4223-A188-A6ADF794440E}" presName="rootText1" presStyleLbl="node0" presStyleIdx="2" presStyleCnt="3" custLinFactY="38548" custLinFactNeighborX="89300" custLinFactNeighborY="100000">
        <dgm:presLayoutVars>
          <dgm:chPref val="3"/>
        </dgm:presLayoutVars>
      </dgm:prSet>
      <dgm:spPr/>
    </dgm:pt>
    <dgm:pt modelId="{3A981013-D4BC-4D1B-B772-7B194B151A83}" type="pres">
      <dgm:prSet presAssocID="{DCB4E1C0-C8B4-4223-A188-A6ADF794440E}" presName="rootConnector1" presStyleLbl="node1" presStyleIdx="0" presStyleCnt="0"/>
      <dgm:spPr/>
    </dgm:pt>
    <dgm:pt modelId="{DCB248C7-4384-4DB2-B937-DAA9CA9E2C98}" type="pres">
      <dgm:prSet presAssocID="{DCB4E1C0-C8B4-4223-A188-A6ADF794440E}" presName="hierChild2" presStyleCnt="0"/>
      <dgm:spPr/>
    </dgm:pt>
    <dgm:pt modelId="{D83C9086-0A35-4E09-8665-D1B0C5CD8E1F}" type="pres">
      <dgm:prSet presAssocID="{DCB4E1C0-C8B4-4223-A188-A6ADF794440E}" presName="hierChild3" presStyleCnt="0"/>
      <dgm:spPr/>
    </dgm:pt>
  </dgm:ptLst>
  <dgm:cxnLst>
    <dgm:cxn modelId="{6713EA03-15B8-564C-A914-9C509A800BA7}" type="presOf" srcId="{57403D40-716A-417D-A290-921964D1B126}" destId="{91F372F7-B9E4-449C-8267-37D037906BAA}" srcOrd="0" destOrd="0" presId="urn:microsoft.com/office/officeart/2005/8/layout/orgChart1"/>
    <dgm:cxn modelId="{C6E0B304-475B-4521-87D2-BA48705EB38A}" type="presOf" srcId="{4A83FED1-1DEE-4985-AD81-30E56CBDA492}" destId="{3E63592B-E2C3-4719-B33F-439580F61F14}" srcOrd="0" destOrd="0" presId="urn:microsoft.com/office/officeart/2005/8/layout/orgChart1"/>
    <dgm:cxn modelId="{3784AE08-BC2F-2E45-9572-E29D0DDBD2F2}" type="presOf" srcId="{9D6BD2BA-B82E-456A-AA91-E59693C50192}" destId="{B7F6AA5A-286B-4642-9720-7D1B1285EDFB}" srcOrd="0" destOrd="0" presId="urn:microsoft.com/office/officeart/2005/8/layout/orgChart1"/>
    <dgm:cxn modelId="{CF30FB15-0C2F-2044-A27C-94A691D3EE9B}" type="presOf" srcId="{907754D2-3E36-42DB-BAFC-AE4772809D2F}" destId="{E97412DA-92C0-4E3E-8438-D8EBAE14D4D4}" srcOrd="1" destOrd="0" presId="urn:microsoft.com/office/officeart/2005/8/layout/orgChart1"/>
    <dgm:cxn modelId="{D5B94517-72E8-8343-A58C-78B64852B126}" type="presOf" srcId="{245EB07B-A723-4FB3-8BBE-1465582B9F8F}" destId="{3D87CA30-3FF1-4BBA-BB36-542ABDF2CB19}" srcOrd="0" destOrd="0" presId="urn:microsoft.com/office/officeart/2005/8/layout/orgChart1"/>
    <dgm:cxn modelId="{DD49AE1F-C132-6E4B-A3E9-454A16116673}" type="presOf" srcId="{366EEA0D-E9F5-436B-A2C7-BFF409D9030E}" destId="{52152670-6293-4348-B2ED-A5B28BD8D879}" srcOrd="0" destOrd="0" presId="urn:microsoft.com/office/officeart/2005/8/layout/orgChart1"/>
    <dgm:cxn modelId="{F7D3BE22-2025-4021-AC85-06160D52E58C}" srcId="{B2D6CE42-AA30-4395-B5FD-2B5245BB2A22}" destId="{D5BB621E-2C65-48DE-8DB8-79FB6BAFD945}" srcOrd="3" destOrd="0" parTransId="{3306D873-FF01-4238-BB27-C50293D9FABD}" sibTransId="{04E88906-0627-42BC-9D7E-946B21DC5D25}"/>
    <dgm:cxn modelId="{DF406323-F2F7-4B08-85A1-E3090B913C50}" srcId="{CDB7ADB4-57EC-4753-9927-F094552ED202}" destId="{DCB4E1C0-C8B4-4223-A188-A6ADF794440E}" srcOrd="2" destOrd="0" parTransId="{0221F2A8-9634-4ADC-8007-C3EA757D74AB}" sibTransId="{42A34EA7-E5AA-41B9-9541-73DF445BFAED}"/>
    <dgm:cxn modelId="{873BE123-F10D-3C48-87FA-147F190CC821}" type="presOf" srcId="{EB8F6084-C8FE-4F33-B84E-E5CCE8F9039B}" destId="{B49908FD-2DFE-4BD4-86AF-15576D1A4BBA}" srcOrd="1" destOrd="0" presId="urn:microsoft.com/office/officeart/2005/8/layout/orgChart1"/>
    <dgm:cxn modelId="{74235F27-20EB-0246-BC48-639864FF1E3F}" type="presOf" srcId="{F29F8D14-AA14-4C63-BE1B-8F87B95C7B8E}" destId="{396974BA-C4A5-43F4-B5E7-FDB743DDE300}" srcOrd="0" destOrd="0" presId="urn:microsoft.com/office/officeart/2005/8/layout/orgChart1"/>
    <dgm:cxn modelId="{E646042F-F2BB-4405-B076-61E9B625E599}" type="presOf" srcId="{9560B6A2-19C9-492C-9569-84DCE8994DB5}" destId="{DE68E322-A5BE-493D-AB70-366273EFC753}" srcOrd="1" destOrd="0" presId="urn:microsoft.com/office/officeart/2005/8/layout/orgChart1"/>
    <dgm:cxn modelId="{B8482E32-8012-47EF-9A81-3BE7C8A846BE}" srcId="{EB8F6084-C8FE-4F33-B84E-E5CCE8F9039B}" destId="{F29F8D14-AA14-4C63-BE1B-8F87B95C7B8E}" srcOrd="1" destOrd="0" parTransId="{E2867762-0F74-4998-9DAA-6EC437A7474D}" sibTransId="{7D4392E8-0184-4270-A63B-5BD4A939CD5E}"/>
    <dgm:cxn modelId="{E31F1B36-E513-054E-AE5B-5B6281EC6984}" type="presOf" srcId="{BDA2D7CA-F4D6-46DC-B45B-18868F2EA539}" destId="{8D982887-CCA4-44C4-ABAB-3E397D23B691}" srcOrd="0" destOrd="0" presId="urn:microsoft.com/office/officeart/2005/8/layout/orgChart1"/>
    <dgm:cxn modelId="{14C26537-6285-BF4B-B36D-C85536119E47}" type="presOf" srcId="{B2D6CE42-AA30-4395-B5FD-2B5245BB2A22}" destId="{41296043-7268-4628-A591-BC24FE460233}" srcOrd="0" destOrd="0" presId="urn:microsoft.com/office/officeart/2005/8/layout/orgChart1"/>
    <dgm:cxn modelId="{300F4039-1B9B-4501-96B4-5357135D58F2}" type="presOf" srcId="{6EB86DF2-9752-4DE1-853B-0B9FC5F4DD32}" destId="{490E2960-16E2-466B-B00E-79252DF3D2DA}" srcOrd="0" destOrd="0" presId="urn:microsoft.com/office/officeart/2005/8/layout/orgChart1"/>
    <dgm:cxn modelId="{37F9C75B-5473-48F2-8269-07E7CC035E5B}" srcId="{AF0D3320-4E46-4B96-BD69-B70E756F77D1}" destId="{EB8F6084-C8FE-4F33-B84E-E5CCE8F9039B}" srcOrd="1" destOrd="0" parTransId="{75BA5763-1190-4E33-98BB-CB31D75A11E9}" sibTransId="{3EB32608-1EB5-4124-90C3-81F4FFAEBBDB}"/>
    <dgm:cxn modelId="{CF34A05D-D674-F944-95A0-F5B51A6003EB}" type="presOf" srcId="{EB8F6084-C8FE-4F33-B84E-E5CCE8F9039B}" destId="{D5A5F16B-A074-4160-96D7-747791EF6CFE}" srcOrd="0" destOrd="0" presId="urn:microsoft.com/office/officeart/2005/8/layout/orgChart1"/>
    <dgm:cxn modelId="{CC5E8D5E-BC0A-482F-9AE5-98D43A747CD6}" srcId="{B2D6CE42-AA30-4395-B5FD-2B5245BB2A22}" destId="{A2F900C5-C03E-4C84-AD37-8F81C6C66E12}" srcOrd="0" destOrd="0" parTransId="{896DA5D6-5594-4DC7-AD81-E5866CFAACA0}" sibTransId="{336891E3-63B6-45F4-A350-D65BF03349D0}"/>
    <dgm:cxn modelId="{97916B42-DAFF-9740-B070-A15B8401F5E3}" type="presOf" srcId="{91C29CFE-A864-2A4A-B641-5FCD32EAA77C}" destId="{708F39AC-EDE9-AD40-AB92-8BCF06CF9D4E}" srcOrd="1" destOrd="0" presId="urn:microsoft.com/office/officeart/2005/8/layout/orgChart1"/>
    <dgm:cxn modelId="{D1E65742-F408-E142-AD00-69620885FEF4}" type="presOf" srcId="{DCB4E1C0-C8B4-4223-A188-A6ADF794440E}" destId="{3A981013-D4BC-4D1B-B772-7B194B151A83}" srcOrd="1" destOrd="0" presId="urn:microsoft.com/office/officeart/2005/8/layout/orgChart1"/>
    <dgm:cxn modelId="{E0D36464-2210-470D-8427-C1D148CA8263}" srcId="{B2D6CE42-AA30-4395-B5FD-2B5245BB2A22}" destId="{9560B6A2-19C9-492C-9569-84DCE8994DB5}" srcOrd="1" destOrd="0" parTransId="{4A83FED1-1DEE-4985-AD81-30E56CBDA492}" sibTransId="{5F6CD2E9-EDFA-438E-9FC0-FFE727BDAF8F}"/>
    <dgm:cxn modelId="{463E3845-B8C4-4E43-B2A6-FC5958BB50F7}" type="presOf" srcId="{75BA5763-1190-4E33-98BB-CB31D75A11E9}" destId="{B26FD087-2007-48C4-8D78-415246AEE8BD}" srcOrd="0" destOrd="0" presId="urn:microsoft.com/office/officeart/2005/8/layout/orgChart1"/>
    <dgm:cxn modelId="{826D2746-06A6-DB4E-992C-AF01BC3C63C5}" type="presOf" srcId="{CD901A81-5114-4C31-9AF5-36CFBD8462AE}" destId="{31E59DE5-CE9E-47C0-B61A-DB87B5E28E70}" srcOrd="0" destOrd="0" presId="urn:microsoft.com/office/officeart/2005/8/layout/orgChart1"/>
    <dgm:cxn modelId="{C7EAAC66-F541-E34B-BA16-05DEECAEA836}" srcId="{EB8F6084-C8FE-4F33-B84E-E5CCE8F9039B}" destId="{0B70C997-3A0C-3E47-AB05-E4CA355C0CF5}" srcOrd="0" destOrd="0" parTransId="{B405B78F-3DD5-4D47-8376-F4CAA0215AE1}" sibTransId="{0766E813-33A6-3D4E-8BCE-FD0ABAF0E872}"/>
    <dgm:cxn modelId="{04682D48-1AC4-47FC-AC0A-9D8804948D5A}" srcId="{B2D6CE42-AA30-4395-B5FD-2B5245BB2A22}" destId="{907754D2-3E36-42DB-BAFC-AE4772809D2F}" srcOrd="4" destOrd="0" parTransId="{BDA2D7CA-F4D6-46DC-B45B-18868F2EA539}" sibTransId="{C14450F9-4CE2-4CB1-9654-ACEB72228337}"/>
    <dgm:cxn modelId="{E7D3E04A-2609-0743-97CF-04C39B20B334}" type="presOf" srcId="{8F4B8739-3935-4CA7-BB78-5C6F320306B1}" destId="{540F1291-F2DF-4CAA-8E93-A20F000D2FDC}" srcOrd="0" destOrd="0" presId="urn:microsoft.com/office/officeart/2005/8/layout/orgChart1"/>
    <dgm:cxn modelId="{03C2494C-62AE-6445-A2EE-80EB9E679168}" type="presOf" srcId="{91C29CFE-A864-2A4A-B641-5FCD32EAA77C}" destId="{6EEB56BF-DD12-A144-9FAB-3FFDBF471C03}" srcOrd="0" destOrd="0" presId="urn:microsoft.com/office/officeart/2005/8/layout/orgChart1"/>
    <dgm:cxn modelId="{9FEFEC6C-7E85-214A-91B5-C77C1A93C99C}" type="presOf" srcId="{B405B78F-3DD5-4D47-8376-F4CAA0215AE1}" destId="{1EC8D465-6BD1-8D4E-B928-FD62FDA3FD54}" srcOrd="0" destOrd="0" presId="urn:microsoft.com/office/officeart/2005/8/layout/orgChart1"/>
    <dgm:cxn modelId="{3895864E-6709-474E-9943-B14A845B1A35}" srcId="{AF0D3320-4E46-4B96-BD69-B70E756F77D1}" destId="{245EB07B-A723-4FB3-8BBE-1465582B9F8F}" srcOrd="0" destOrd="0" parTransId="{8F4B8739-3935-4CA7-BB78-5C6F320306B1}" sibTransId="{289B5773-6A75-4CB1-893F-67A0A38F5E59}"/>
    <dgm:cxn modelId="{6899B471-6A8C-C443-818F-1B5A4EF3CC9D}" srcId="{AF0D3320-4E46-4B96-BD69-B70E756F77D1}" destId="{91C29CFE-A864-2A4A-B641-5FCD32EAA77C}" srcOrd="2" destOrd="0" parTransId="{0A74653D-FF24-6D47-AA5F-A35DA65FA5D5}" sibTransId="{45BB225A-E4B5-E046-AF75-C706C4787788}"/>
    <dgm:cxn modelId="{E58F4D72-FBFE-9948-B330-1A06F1B55BF7}" type="presOf" srcId="{0B70C997-3A0C-3E47-AB05-E4CA355C0CF5}" destId="{C608C0EF-E699-B14A-98D0-27E48A2D0B82}" srcOrd="0" destOrd="0" presId="urn:microsoft.com/office/officeart/2005/8/layout/orgChart1"/>
    <dgm:cxn modelId="{5114B47A-A608-C545-A38E-03FB17089845}" type="presOf" srcId="{6B61F6F5-8DA2-4766-8B8C-5E61D1B6F093}" destId="{54310BD1-AB9E-4B79-BA8C-1ECB96AF0866}" srcOrd="1" destOrd="0" presId="urn:microsoft.com/office/officeart/2005/8/layout/orgChart1"/>
    <dgm:cxn modelId="{14E9587B-3C4C-2040-9BFC-598D35AFDC2E}" type="presOf" srcId="{F29F8D14-AA14-4C63-BE1B-8F87B95C7B8E}" destId="{F56E4645-A303-4716-89FC-A1A9337D1857}" srcOrd="1" destOrd="0" presId="urn:microsoft.com/office/officeart/2005/8/layout/orgChart1"/>
    <dgm:cxn modelId="{0F206982-52A1-47DE-B812-9D8B7FBA1415}" type="presOf" srcId="{CDB7ADB4-57EC-4753-9927-F094552ED202}" destId="{8FA5747C-4584-485C-A462-323A1B0D4BBC}" srcOrd="0" destOrd="0" presId="urn:microsoft.com/office/officeart/2005/8/layout/orgChart1"/>
    <dgm:cxn modelId="{F116408A-0D1F-4D4A-BCF0-572DCB20D068}" type="presOf" srcId="{A2F900C5-C03E-4C84-AD37-8F81C6C66E12}" destId="{074C0267-5341-4B4D-8E6B-207B19E1C535}" srcOrd="0" destOrd="0" presId="urn:microsoft.com/office/officeart/2005/8/layout/orgChart1"/>
    <dgm:cxn modelId="{3650338D-233A-4C2E-8768-900E788BF7EC}" type="presOf" srcId="{9560B6A2-19C9-492C-9569-84DCE8994DB5}" destId="{743A0746-00AD-4C67-8A02-71FB2356A8E3}" srcOrd="0" destOrd="0" presId="urn:microsoft.com/office/officeart/2005/8/layout/orgChart1"/>
    <dgm:cxn modelId="{EBA59A8E-3917-544F-81A4-9F99F10E6B56}" type="presOf" srcId="{D5BB621E-2C65-48DE-8DB8-79FB6BAFD945}" destId="{1E164EC5-682E-4B88-8465-E1B890DCC6F3}" srcOrd="0" destOrd="0" presId="urn:microsoft.com/office/officeart/2005/8/layout/orgChart1"/>
    <dgm:cxn modelId="{B848D092-D39E-E447-B426-DE59DE46A0FD}" type="presOf" srcId="{57403D40-716A-417D-A290-921964D1B126}" destId="{34347383-B4D1-4F12-ACEE-49AA3B1E17DA}" srcOrd="1" destOrd="0" presId="urn:microsoft.com/office/officeart/2005/8/layout/orgChart1"/>
    <dgm:cxn modelId="{4BAEC094-CC30-4CDA-B19B-EFCE27997899}" srcId="{B2D6CE42-AA30-4395-B5FD-2B5245BB2A22}" destId="{9D6BD2BA-B82E-456A-AA91-E59693C50192}" srcOrd="2" destOrd="0" parTransId="{366EEA0D-E9F5-436B-A2C7-BFF409D9030E}" sibTransId="{F84F59A8-B0B5-4DDC-B25A-921FFA2A0A84}"/>
    <dgm:cxn modelId="{5CA59F96-BCD4-8F48-9FF7-25555459DB46}" type="presOf" srcId="{A2F900C5-C03E-4C84-AD37-8F81C6C66E12}" destId="{D81A7595-4C6C-43BA-B2B5-DE688DC5F30F}" srcOrd="1" destOrd="0" presId="urn:microsoft.com/office/officeart/2005/8/layout/orgChart1"/>
    <dgm:cxn modelId="{C8247B98-1254-2E4A-A7D5-5973D4D5176A}" type="presOf" srcId="{896DA5D6-5594-4DC7-AD81-E5866CFAACA0}" destId="{DC5D16AC-DCF7-48BB-A478-C4B1B694CBB7}" srcOrd="0" destOrd="0" presId="urn:microsoft.com/office/officeart/2005/8/layout/orgChart1"/>
    <dgm:cxn modelId="{7DBD1F9B-0F5B-6A49-8F86-13C57434F2B4}" type="presOf" srcId="{E2867762-0F74-4998-9DAA-6EC437A7474D}" destId="{C4028DD0-89E7-4FAD-A8CD-10F2FF0ABFB3}" srcOrd="0" destOrd="0" presId="urn:microsoft.com/office/officeart/2005/8/layout/orgChart1"/>
    <dgm:cxn modelId="{BFD3E3A7-FC10-3F40-8162-27DE0687F7CD}" type="presOf" srcId="{3306D873-FF01-4238-BB27-C50293D9FABD}" destId="{87383F58-349A-4E9F-96C0-B49C678CEC6E}" srcOrd="0" destOrd="0" presId="urn:microsoft.com/office/officeart/2005/8/layout/orgChart1"/>
    <dgm:cxn modelId="{5074B5A8-49CD-4D44-8857-13F1B24B6845}" type="presOf" srcId="{9D6BD2BA-B82E-456A-AA91-E59693C50192}" destId="{8CC148AA-73D4-43D1-AF00-B0163FCA3B0C}" srcOrd="1" destOrd="0" presId="urn:microsoft.com/office/officeart/2005/8/layout/orgChart1"/>
    <dgm:cxn modelId="{53C794AE-3EF9-E343-9846-B1DC0B440EDA}" type="presOf" srcId="{DD6A2CC9-3F8A-4D5C-BA91-6CBDF67EF559}" destId="{1D505FF9-85C7-41D1-9837-620593A18926}" srcOrd="0" destOrd="0" presId="urn:microsoft.com/office/officeart/2005/8/layout/orgChart1"/>
    <dgm:cxn modelId="{E78097B0-796B-4582-83D6-0C4673097CBE}" srcId="{AF0D3320-4E46-4B96-BD69-B70E756F77D1}" destId="{B608F746-1C26-4028-8323-B952137D01CD}" srcOrd="3" destOrd="0" parTransId="{6EB86DF2-9752-4DE1-853B-0B9FC5F4DD32}" sibTransId="{FE50AD06-675F-4DDF-9C3A-9A4C5382AEB6}"/>
    <dgm:cxn modelId="{88C409B2-819B-024B-8F7D-DD9D50EA064B}" type="presOf" srcId="{DCB4E1C0-C8B4-4223-A188-A6ADF794440E}" destId="{3464108B-6F0A-4644-90BF-55352E48D144}" srcOrd="0" destOrd="0" presId="urn:microsoft.com/office/officeart/2005/8/layout/orgChart1"/>
    <dgm:cxn modelId="{B3326EB6-6E80-4A0D-A4CD-F64AED87F113}" type="presOf" srcId="{B608F746-1C26-4028-8323-B952137D01CD}" destId="{67CFCB42-ED6D-444E-A092-90D91A1A8579}" srcOrd="1" destOrd="0" presId="urn:microsoft.com/office/officeart/2005/8/layout/orgChart1"/>
    <dgm:cxn modelId="{FE72A0B7-FDA2-904C-8E6A-42305112EA34}" type="presOf" srcId="{245EB07B-A723-4FB3-8BBE-1465582B9F8F}" destId="{9178C6FE-97A6-4AD9-81B5-2DAF9EAD1890}" srcOrd="1" destOrd="0" presId="urn:microsoft.com/office/officeart/2005/8/layout/orgChart1"/>
    <dgm:cxn modelId="{590E18B9-7A3C-1846-8307-73CB3F71FF51}" type="presOf" srcId="{D5BB621E-2C65-48DE-8DB8-79FB6BAFD945}" destId="{FE098B8E-142E-457F-A208-39C82C87FC3A}" srcOrd="1" destOrd="0" presId="urn:microsoft.com/office/officeart/2005/8/layout/orgChart1"/>
    <dgm:cxn modelId="{6119CBB9-48BF-4E8A-94B4-4D40F441A2B8}" srcId="{6B61F6F5-8DA2-4766-8B8C-5E61D1B6F093}" destId="{57403D40-716A-417D-A290-921964D1B126}" srcOrd="0" destOrd="0" parTransId="{DD6A2CC9-3F8A-4D5C-BA91-6CBDF67EF559}" sibTransId="{6E36D912-8A8E-4533-AF28-E6BC4ED7F2C4}"/>
    <dgm:cxn modelId="{F8A1B1BB-6F47-48F3-94D6-FE85AEE31F42}" srcId="{CDB7ADB4-57EC-4753-9927-F094552ED202}" destId="{B2D6CE42-AA30-4395-B5FD-2B5245BB2A22}" srcOrd="1" destOrd="0" parTransId="{3DA791FC-C642-4DBD-AB57-4D66CBDE9F95}" sibTransId="{AB5FEA01-45BC-42F2-BDD9-E2267727E1D0}"/>
    <dgm:cxn modelId="{76F081C2-7437-5A49-8C6F-D86C9649DFEC}" type="presOf" srcId="{907754D2-3E36-42DB-BAFC-AE4772809D2F}" destId="{52F0F567-274A-4B96-91A0-9DB796F675BC}" srcOrd="0" destOrd="0" presId="urn:microsoft.com/office/officeart/2005/8/layout/orgChart1"/>
    <dgm:cxn modelId="{EA8D43C5-41CD-4FAA-9742-082FB748471B}" type="presOf" srcId="{B608F746-1C26-4028-8323-B952137D01CD}" destId="{1EE8F9F8-3E14-4EE4-975D-0277DC54A061}" srcOrd="0" destOrd="0" presId="urn:microsoft.com/office/officeart/2005/8/layout/orgChart1"/>
    <dgm:cxn modelId="{91BAA2C7-BD89-430C-83E9-18D8B5A7DF21}" srcId="{6B61F6F5-8DA2-4766-8B8C-5E61D1B6F093}" destId="{AF0D3320-4E46-4B96-BD69-B70E756F77D1}" srcOrd="1" destOrd="0" parTransId="{CD901A81-5114-4C31-9AF5-36CFBD8462AE}" sibTransId="{2627BC3B-C1D6-4342-A290-6DB8ED2FB2C0}"/>
    <dgm:cxn modelId="{CFD529CF-B126-0E4D-B4D4-E3EF1D141327}" type="presOf" srcId="{B2D6CE42-AA30-4395-B5FD-2B5245BB2A22}" destId="{7837C058-8D53-49A2-A0F8-EF69452ED581}" srcOrd="1" destOrd="0" presId="urn:microsoft.com/office/officeart/2005/8/layout/orgChart1"/>
    <dgm:cxn modelId="{3E73BAE6-4FC0-F548-B996-6BC7B685C489}" type="presOf" srcId="{AF0D3320-4E46-4B96-BD69-B70E756F77D1}" destId="{6E41D5C0-82CB-48E1-B2BE-CDA4CDF3A493}" srcOrd="0" destOrd="0" presId="urn:microsoft.com/office/officeart/2005/8/layout/orgChart1"/>
    <dgm:cxn modelId="{7523A0E8-8B16-174B-91A1-5BEB0D95E03C}" type="presOf" srcId="{0A74653D-FF24-6D47-AA5F-A35DA65FA5D5}" destId="{0ECE9F70-5B4C-EB40-8602-C35CC1AA60A7}" srcOrd="0" destOrd="0" presId="urn:microsoft.com/office/officeart/2005/8/layout/orgChart1"/>
    <dgm:cxn modelId="{0B7389F8-9612-8D4D-BBC8-E141733D4211}" type="presOf" srcId="{AF0D3320-4E46-4B96-BD69-B70E756F77D1}" destId="{B0DDC8FE-A7B2-4759-A5DC-E9002D5A5106}" srcOrd="1" destOrd="0" presId="urn:microsoft.com/office/officeart/2005/8/layout/orgChart1"/>
    <dgm:cxn modelId="{E8027EFC-4C10-6645-97F6-EC8B57C9FDEC}" type="presOf" srcId="{6B61F6F5-8DA2-4766-8B8C-5E61D1B6F093}" destId="{FEDE2BA6-935F-425E-AEAD-025A9FED068A}" srcOrd="0" destOrd="0" presId="urn:microsoft.com/office/officeart/2005/8/layout/orgChart1"/>
    <dgm:cxn modelId="{1358BFFC-9E0F-E44D-A0D8-E1E0AB40B63B}" type="presOf" srcId="{0B70C997-3A0C-3E47-AB05-E4CA355C0CF5}" destId="{473FA629-8B88-2548-B35F-79CE57FC4301}" srcOrd="1" destOrd="0" presId="urn:microsoft.com/office/officeart/2005/8/layout/orgChart1"/>
    <dgm:cxn modelId="{0412A1FD-F160-4061-9A55-CB8BFCD4A856}" srcId="{CDB7ADB4-57EC-4753-9927-F094552ED202}" destId="{6B61F6F5-8DA2-4766-8B8C-5E61D1B6F093}" srcOrd="0" destOrd="0" parTransId="{136242DD-CC68-4BA4-9FD6-D70FEA629A49}" sibTransId="{B07552DA-B118-4D46-8523-D004FCA87A76}"/>
    <dgm:cxn modelId="{CC6B5AD9-9AF1-9344-8FF9-4700C435DE82}" type="presParOf" srcId="{8FA5747C-4584-485C-A462-323A1B0D4BBC}" destId="{622B7D18-6131-41FC-AD16-ED6F447CF4C5}" srcOrd="0" destOrd="0" presId="urn:microsoft.com/office/officeart/2005/8/layout/orgChart1"/>
    <dgm:cxn modelId="{1774A065-6E2F-1645-96F2-F12D5D3C2BCD}" type="presParOf" srcId="{622B7D18-6131-41FC-AD16-ED6F447CF4C5}" destId="{26E47A81-B523-4564-B859-1F02742E2D55}" srcOrd="0" destOrd="0" presId="urn:microsoft.com/office/officeart/2005/8/layout/orgChart1"/>
    <dgm:cxn modelId="{FD21A3F9-17D5-0C4F-8FE1-7DCD04925306}" type="presParOf" srcId="{26E47A81-B523-4564-B859-1F02742E2D55}" destId="{FEDE2BA6-935F-425E-AEAD-025A9FED068A}" srcOrd="0" destOrd="0" presId="urn:microsoft.com/office/officeart/2005/8/layout/orgChart1"/>
    <dgm:cxn modelId="{15E97291-B4FA-1044-98E4-310291886116}" type="presParOf" srcId="{26E47A81-B523-4564-B859-1F02742E2D55}" destId="{54310BD1-AB9E-4B79-BA8C-1ECB96AF0866}" srcOrd="1" destOrd="0" presId="urn:microsoft.com/office/officeart/2005/8/layout/orgChart1"/>
    <dgm:cxn modelId="{3ECFAA26-A016-C543-8CF8-13E4D9813C06}" type="presParOf" srcId="{622B7D18-6131-41FC-AD16-ED6F447CF4C5}" destId="{13755FC5-7CE6-4595-8EF6-A9E0D40E5DE1}" srcOrd="1" destOrd="0" presId="urn:microsoft.com/office/officeart/2005/8/layout/orgChart1"/>
    <dgm:cxn modelId="{FFB91565-1D11-DD44-A2F2-D94AFBF9C25E}" type="presParOf" srcId="{13755FC5-7CE6-4595-8EF6-A9E0D40E5DE1}" destId="{1D505FF9-85C7-41D1-9837-620593A18926}" srcOrd="0" destOrd="0" presId="urn:microsoft.com/office/officeart/2005/8/layout/orgChart1"/>
    <dgm:cxn modelId="{758D8787-5667-7740-8938-9099CF436AB7}" type="presParOf" srcId="{13755FC5-7CE6-4595-8EF6-A9E0D40E5DE1}" destId="{8E7A8CB0-501B-4FAB-A140-D6ED47D41E48}" srcOrd="1" destOrd="0" presId="urn:microsoft.com/office/officeart/2005/8/layout/orgChart1"/>
    <dgm:cxn modelId="{0A903EF2-670A-AB40-812D-9588B96D886A}" type="presParOf" srcId="{8E7A8CB0-501B-4FAB-A140-D6ED47D41E48}" destId="{EEA1786F-A6D5-4B4F-BD7F-F06124B767C7}" srcOrd="0" destOrd="0" presId="urn:microsoft.com/office/officeart/2005/8/layout/orgChart1"/>
    <dgm:cxn modelId="{9D64D378-27F2-3B4A-A53B-736933483741}" type="presParOf" srcId="{EEA1786F-A6D5-4B4F-BD7F-F06124B767C7}" destId="{91F372F7-B9E4-449C-8267-37D037906BAA}" srcOrd="0" destOrd="0" presId="urn:microsoft.com/office/officeart/2005/8/layout/orgChart1"/>
    <dgm:cxn modelId="{6BBEB35B-5141-294B-BC17-A28700715979}" type="presParOf" srcId="{EEA1786F-A6D5-4B4F-BD7F-F06124B767C7}" destId="{34347383-B4D1-4F12-ACEE-49AA3B1E17DA}" srcOrd="1" destOrd="0" presId="urn:microsoft.com/office/officeart/2005/8/layout/orgChart1"/>
    <dgm:cxn modelId="{3D2B4AAD-2C01-2F4E-8483-B7FE9FBCDC56}" type="presParOf" srcId="{8E7A8CB0-501B-4FAB-A140-D6ED47D41E48}" destId="{FB4C12B0-6017-4306-BAC7-34EDE853CF74}" srcOrd="1" destOrd="0" presId="urn:microsoft.com/office/officeart/2005/8/layout/orgChart1"/>
    <dgm:cxn modelId="{E28662ED-66A6-3C49-A0EF-3BAF09FFBB6F}" type="presParOf" srcId="{8E7A8CB0-501B-4FAB-A140-D6ED47D41E48}" destId="{6ADA4076-266F-4042-8EFF-AA128D4FA08F}" srcOrd="2" destOrd="0" presId="urn:microsoft.com/office/officeart/2005/8/layout/orgChart1"/>
    <dgm:cxn modelId="{3C03A385-58AE-954C-851D-F01B442055E9}" type="presParOf" srcId="{13755FC5-7CE6-4595-8EF6-A9E0D40E5DE1}" destId="{31E59DE5-CE9E-47C0-B61A-DB87B5E28E70}" srcOrd="2" destOrd="0" presId="urn:microsoft.com/office/officeart/2005/8/layout/orgChart1"/>
    <dgm:cxn modelId="{8E8348E3-8968-B94A-9776-387AD3C50132}" type="presParOf" srcId="{13755FC5-7CE6-4595-8EF6-A9E0D40E5DE1}" destId="{653103C8-6898-4FC8-9810-8E21A1B7474D}" srcOrd="3" destOrd="0" presId="urn:microsoft.com/office/officeart/2005/8/layout/orgChart1"/>
    <dgm:cxn modelId="{03A73705-3A2B-3941-B405-71BCDD7B92D5}" type="presParOf" srcId="{653103C8-6898-4FC8-9810-8E21A1B7474D}" destId="{CEC80616-8A4C-4FEC-951A-DBD4614BA195}" srcOrd="0" destOrd="0" presId="urn:microsoft.com/office/officeart/2005/8/layout/orgChart1"/>
    <dgm:cxn modelId="{D9D32311-DE1E-DC43-9189-D1583392D62A}" type="presParOf" srcId="{CEC80616-8A4C-4FEC-951A-DBD4614BA195}" destId="{6E41D5C0-82CB-48E1-B2BE-CDA4CDF3A493}" srcOrd="0" destOrd="0" presId="urn:microsoft.com/office/officeart/2005/8/layout/orgChart1"/>
    <dgm:cxn modelId="{E0FF7AC0-5482-9A41-8757-DCA9BE233795}" type="presParOf" srcId="{CEC80616-8A4C-4FEC-951A-DBD4614BA195}" destId="{B0DDC8FE-A7B2-4759-A5DC-E9002D5A5106}" srcOrd="1" destOrd="0" presId="urn:microsoft.com/office/officeart/2005/8/layout/orgChart1"/>
    <dgm:cxn modelId="{EC3C0710-9105-5E40-8C62-C4A06BB69AF0}" type="presParOf" srcId="{653103C8-6898-4FC8-9810-8E21A1B7474D}" destId="{081CDA40-B92B-4B46-A88F-2D5B75D9436B}" srcOrd="1" destOrd="0" presId="urn:microsoft.com/office/officeart/2005/8/layout/orgChart1"/>
    <dgm:cxn modelId="{FA7405AA-F380-1643-9CEC-97CAF6938315}" type="presParOf" srcId="{081CDA40-B92B-4B46-A88F-2D5B75D9436B}" destId="{540F1291-F2DF-4CAA-8E93-A20F000D2FDC}" srcOrd="0" destOrd="0" presId="urn:microsoft.com/office/officeart/2005/8/layout/orgChart1"/>
    <dgm:cxn modelId="{BEC70E3C-EF1A-5445-8FCA-929ABBDB4D57}" type="presParOf" srcId="{081CDA40-B92B-4B46-A88F-2D5B75D9436B}" destId="{493E5E22-A183-44C3-ACDF-6490B7406308}" srcOrd="1" destOrd="0" presId="urn:microsoft.com/office/officeart/2005/8/layout/orgChart1"/>
    <dgm:cxn modelId="{203B1919-0C7C-AE4F-B231-12666A9E92AB}" type="presParOf" srcId="{493E5E22-A183-44C3-ACDF-6490B7406308}" destId="{48A29F36-E84B-4C77-AD63-B2B3FB6DDAE0}" srcOrd="0" destOrd="0" presId="urn:microsoft.com/office/officeart/2005/8/layout/orgChart1"/>
    <dgm:cxn modelId="{65374887-F620-1842-8E57-2BE69A237240}" type="presParOf" srcId="{48A29F36-E84B-4C77-AD63-B2B3FB6DDAE0}" destId="{3D87CA30-3FF1-4BBA-BB36-542ABDF2CB19}" srcOrd="0" destOrd="0" presId="urn:microsoft.com/office/officeart/2005/8/layout/orgChart1"/>
    <dgm:cxn modelId="{B2A94565-685A-2547-8174-E26E366C6BD2}" type="presParOf" srcId="{48A29F36-E84B-4C77-AD63-B2B3FB6DDAE0}" destId="{9178C6FE-97A6-4AD9-81B5-2DAF9EAD1890}" srcOrd="1" destOrd="0" presId="urn:microsoft.com/office/officeart/2005/8/layout/orgChart1"/>
    <dgm:cxn modelId="{AFE18F1D-93A5-F946-A476-1843D9EC183D}" type="presParOf" srcId="{493E5E22-A183-44C3-ACDF-6490B7406308}" destId="{C69268ED-1935-4480-8F8C-FD0AAD02275C}" srcOrd="1" destOrd="0" presId="urn:microsoft.com/office/officeart/2005/8/layout/orgChart1"/>
    <dgm:cxn modelId="{E7700C09-D2F3-5E4D-A9E3-C8EA94FB9128}" type="presParOf" srcId="{493E5E22-A183-44C3-ACDF-6490B7406308}" destId="{C26DC06C-1595-4D07-905F-4680B126249D}" srcOrd="2" destOrd="0" presId="urn:microsoft.com/office/officeart/2005/8/layout/orgChart1"/>
    <dgm:cxn modelId="{1EEE54B8-7689-E949-9F88-C7B5EBD430DB}" type="presParOf" srcId="{081CDA40-B92B-4B46-A88F-2D5B75D9436B}" destId="{B26FD087-2007-48C4-8D78-415246AEE8BD}" srcOrd="2" destOrd="0" presId="urn:microsoft.com/office/officeart/2005/8/layout/orgChart1"/>
    <dgm:cxn modelId="{5D933A55-62AE-2843-9314-F79D98AD4242}" type="presParOf" srcId="{081CDA40-B92B-4B46-A88F-2D5B75D9436B}" destId="{D8DF4040-013F-4233-930D-9940DF368435}" srcOrd="3" destOrd="0" presId="urn:microsoft.com/office/officeart/2005/8/layout/orgChart1"/>
    <dgm:cxn modelId="{5F791A80-F5B7-424F-BFD1-8EFB62356F5E}" type="presParOf" srcId="{D8DF4040-013F-4233-930D-9940DF368435}" destId="{26EB34AF-FFE0-4CA6-935F-685820A354F0}" srcOrd="0" destOrd="0" presId="urn:microsoft.com/office/officeart/2005/8/layout/orgChart1"/>
    <dgm:cxn modelId="{61C10EC8-61E3-054F-89B6-397ADE33CCC6}" type="presParOf" srcId="{26EB34AF-FFE0-4CA6-935F-685820A354F0}" destId="{D5A5F16B-A074-4160-96D7-747791EF6CFE}" srcOrd="0" destOrd="0" presId="urn:microsoft.com/office/officeart/2005/8/layout/orgChart1"/>
    <dgm:cxn modelId="{2FAB37F4-7C0C-334C-BC00-A5028F843F1D}" type="presParOf" srcId="{26EB34AF-FFE0-4CA6-935F-685820A354F0}" destId="{B49908FD-2DFE-4BD4-86AF-15576D1A4BBA}" srcOrd="1" destOrd="0" presId="urn:microsoft.com/office/officeart/2005/8/layout/orgChart1"/>
    <dgm:cxn modelId="{9C6CD3D2-214C-594A-AF9D-46AFA6390CFC}" type="presParOf" srcId="{D8DF4040-013F-4233-930D-9940DF368435}" destId="{41F7877D-C642-48CF-80EE-8438D4ECCC9F}" srcOrd="1" destOrd="0" presId="urn:microsoft.com/office/officeart/2005/8/layout/orgChart1"/>
    <dgm:cxn modelId="{0813DC9A-DC8A-B74E-A694-218BF8BF0B67}" type="presParOf" srcId="{41F7877D-C642-48CF-80EE-8438D4ECCC9F}" destId="{1EC8D465-6BD1-8D4E-B928-FD62FDA3FD54}" srcOrd="0" destOrd="0" presId="urn:microsoft.com/office/officeart/2005/8/layout/orgChart1"/>
    <dgm:cxn modelId="{585C0867-2EDD-3740-9161-3B0A456CE8A0}" type="presParOf" srcId="{41F7877D-C642-48CF-80EE-8438D4ECCC9F}" destId="{11E8B58E-0ED7-6541-9E63-78B87F79C75C}" srcOrd="1" destOrd="0" presId="urn:microsoft.com/office/officeart/2005/8/layout/orgChart1"/>
    <dgm:cxn modelId="{9DF8E133-E4F1-3D40-8436-901532189256}" type="presParOf" srcId="{11E8B58E-0ED7-6541-9E63-78B87F79C75C}" destId="{A39A48E5-1E8D-D24D-9B5E-2DB9D706BB62}" srcOrd="0" destOrd="0" presId="urn:microsoft.com/office/officeart/2005/8/layout/orgChart1"/>
    <dgm:cxn modelId="{E70926CD-C17B-6D40-8ABF-E6BC585AC5BE}" type="presParOf" srcId="{A39A48E5-1E8D-D24D-9B5E-2DB9D706BB62}" destId="{C608C0EF-E699-B14A-98D0-27E48A2D0B82}" srcOrd="0" destOrd="0" presId="urn:microsoft.com/office/officeart/2005/8/layout/orgChart1"/>
    <dgm:cxn modelId="{87A90D3B-0E7D-C747-85EC-0E6314EE9A9C}" type="presParOf" srcId="{A39A48E5-1E8D-D24D-9B5E-2DB9D706BB62}" destId="{473FA629-8B88-2548-B35F-79CE57FC4301}" srcOrd="1" destOrd="0" presId="urn:microsoft.com/office/officeart/2005/8/layout/orgChart1"/>
    <dgm:cxn modelId="{CAB50C53-00C4-E54F-B061-CE9E89DE27F7}" type="presParOf" srcId="{11E8B58E-0ED7-6541-9E63-78B87F79C75C}" destId="{3123C8D5-BA7C-C848-B756-17808DDBBB9D}" srcOrd="1" destOrd="0" presId="urn:microsoft.com/office/officeart/2005/8/layout/orgChart1"/>
    <dgm:cxn modelId="{87F2F7E6-D539-1344-93D4-E499B8BE1D45}" type="presParOf" srcId="{11E8B58E-0ED7-6541-9E63-78B87F79C75C}" destId="{57B5A366-60EE-3B4B-8D5A-3207ACFB238C}" srcOrd="2" destOrd="0" presId="urn:microsoft.com/office/officeart/2005/8/layout/orgChart1"/>
    <dgm:cxn modelId="{4422240C-1AD7-2643-8E57-7719CACE40CF}" type="presParOf" srcId="{41F7877D-C642-48CF-80EE-8438D4ECCC9F}" destId="{C4028DD0-89E7-4FAD-A8CD-10F2FF0ABFB3}" srcOrd="2" destOrd="0" presId="urn:microsoft.com/office/officeart/2005/8/layout/orgChart1"/>
    <dgm:cxn modelId="{E406B11F-0519-E347-8941-7129F79B6636}" type="presParOf" srcId="{41F7877D-C642-48CF-80EE-8438D4ECCC9F}" destId="{7BF87D61-5266-4D5C-82A5-816677A36286}" srcOrd="3" destOrd="0" presId="urn:microsoft.com/office/officeart/2005/8/layout/orgChart1"/>
    <dgm:cxn modelId="{5B977D0C-6384-2E40-A4E1-B30F49B9AD01}" type="presParOf" srcId="{7BF87D61-5266-4D5C-82A5-816677A36286}" destId="{E96428EE-FB18-47F5-956E-3AF93B99022E}" srcOrd="0" destOrd="0" presId="urn:microsoft.com/office/officeart/2005/8/layout/orgChart1"/>
    <dgm:cxn modelId="{0D421A72-06FB-8048-9A4C-42305DB11C81}" type="presParOf" srcId="{E96428EE-FB18-47F5-956E-3AF93B99022E}" destId="{396974BA-C4A5-43F4-B5E7-FDB743DDE300}" srcOrd="0" destOrd="0" presId="urn:microsoft.com/office/officeart/2005/8/layout/orgChart1"/>
    <dgm:cxn modelId="{7E4CA37B-9355-034A-A2EF-FF5067634B84}" type="presParOf" srcId="{E96428EE-FB18-47F5-956E-3AF93B99022E}" destId="{F56E4645-A303-4716-89FC-A1A9337D1857}" srcOrd="1" destOrd="0" presId="urn:microsoft.com/office/officeart/2005/8/layout/orgChart1"/>
    <dgm:cxn modelId="{A84EFDC2-14CC-5944-9158-5E8413D3F01B}" type="presParOf" srcId="{7BF87D61-5266-4D5C-82A5-816677A36286}" destId="{AC2EF342-872F-47B0-8D8B-66AC93A09668}" srcOrd="1" destOrd="0" presId="urn:microsoft.com/office/officeart/2005/8/layout/orgChart1"/>
    <dgm:cxn modelId="{504BC40C-43FA-6442-9D95-818B37988954}" type="presParOf" srcId="{7BF87D61-5266-4D5C-82A5-816677A36286}" destId="{5EBD558D-3084-4AA0-9E00-9BCA62CF602D}" srcOrd="2" destOrd="0" presId="urn:microsoft.com/office/officeart/2005/8/layout/orgChart1"/>
    <dgm:cxn modelId="{679761E3-C085-1B4A-9540-EDEDA0EC69F2}" type="presParOf" srcId="{D8DF4040-013F-4233-930D-9940DF368435}" destId="{16AB0423-66F8-4757-B50F-628B698D0FF1}" srcOrd="2" destOrd="0" presId="urn:microsoft.com/office/officeart/2005/8/layout/orgChart1"/>
    <dgm:cxn modelId="{7B655133-02B5-FA40-BC93-6FB98CAD8A5E}" type="presParOf" srcId="{081CDA40-B92B-4B46-A88F-2D5B75D9436B}" destId="{0ECE9F70-5B4C-EB40-8602-C35CC1AA60A7}" srcOrd="4" destOrd="0" presId="urn:microsoft.com/office/officeart/2005/8/layout/orgChart1"/>
    <dgm:cxn modelId="{0476A1E3-1C61-344E-984A-2DF08EB9D397}" type="presParOf" srcId="{081CDA40-B92B-4B46-A88F-2D5B75D9436B}" destId="{CAC6E4B4-FA5C-834F-8D53-9D5D5ABCA64A}" srcOrd="5" destOrd="0" presId="urn:microsoft.com/office/officeart/2005/8/layout/orgChart1"/>
    <dgm:cxn modelId="{370CC0D1-A7DB-6D42-BEA2-ADDC96AEBF42}" type="presParOf" srcId="{CAC6E4B4-FA5C-834F-8D53-9D5D5ABCA64A}" destId="{1D47F768-6911-2748-A32C-85320D6EB5FF}" srcOrd="0" destOrd="0" presId="urn:microsoft.com/office/officeart/2005/8/layout/orgChart1"/>
    <dgm:cxn modelId="{00E19454-C6B3-3044-9422-5A94B57CD2FF}" type="presParOf" srcId="{1D47F768-6911-2748-A32C-85320D6EB5FF}" destId="{6EEB56BF-DD12-A144-9FAB-3FFDBF471C03}" srcOrd="0" destOrd="0" presId="urn:microsoft.com/office/officeart/2005/8/layout/orgChart1"/>
    <dgm:cxn modelId="{94CFAE2F-1B1C-CD4A-9726-4B7E0B10830D}" type="presParOf" srcId="{1D47F768-6911-2748-A32C-85320D6EB5FF}" destId="{708F39AC-EDE9-AD40-AB92-8BCF06CF9D4E}" srcOrd="1" destOrd="0" presId="urn:microsoft.com/office/officeart/2005/8/layout/orgChart1"/>
    <dgm:cxn modelId="{4AD2A47A-5326-C24F-A0F3-0BDBA29FF1E0}" type="presParOf" srcId="{CAC6E4B4-FA5C-834F-8D53-9D5D5ABCA64A}" destId="{4EB04A4E-50DC-BF45-8D96-F94679275754}" srcOrd="1" destOrd="0" presId="urn:microsoft.com/office/officeart/2005/8/layout/orgChart1"/>
    <dgm:cxn modelId="{FCC996B4-FEFF-CF41-862B-B57DA6748CCA}" type="presParOf" srcId="{CAC6E4B4-FA5C-834F-8D53-9D5D5ABCA64A}" destId="{C79D93B2-A863-EC4D-AAD2-EDD250481F28}" srcOrd="2" destOrd="0" presId="urn:microsoft.com/office/officeart/2005/8/layout/orgChart1"/>
    <dgm:cxn modelId="{03CE17EE-D560-4B93-96F4-6477F0D6523F}" type="presParOf" srcId="{081CDA40-B92B-4B46-A88F-2D5B75D9436B}" destId="{490E2960-16E2-466B-B00E-79252DF3D2DA}" srcOrd="6" destOrd="0" presId="urn:microsoft.com/office/officeart/2005/8/layout/orgChart1"/>
    <dgm:cxn modelId="{F9B540E6-FED3-4499-98FE-7D970269A4F4}" type="presParOf" srcId="{081CDA40-B92B-4B46-A88F-2D5B75D9436B}" destId="{ECC58833-BD6C-43AA-846B-A7552FECBEB2}" srcOrd="7" destOrd="0" presId="urn:microsoft.com/office/officeart/2005/8/layout/orgChart1"/>
    <dgm:cxn modelId="{9B1D68F4-035C-4755-9B5B-BDAD2DCB1EBF}" type="presParOf" srcId="{ECC58833-BD6C-43AA-846B-A7552FECBEB2}" destId="{CA27E3DD-9E50-4B6F-90D5-C9684707F057}" srcOrd="0" destOrd="0" presId="urn:microsoft.com/office/officeart/2005/8/layout/orgChart1"/>
    <dgm:cxn modelId="{01A1838A-5042-43EE-98BA-94DDF648A7C7}" type="presParOf" srcId="{CA27E3DD-9E50-4B6F-90D5-C9684707F057}" destId="{1EE8F9F8-3E14-4EE4-975D-0277DC54A061}" srcOrd="0" destOrd="0" presId="urn:microsoft.com/office/officeart/2005/8/layout/orgChart1"/>
    <dgm:cxn modelId="{D5B6C26F-0321-4C97-8CDA-34D03EF96C83}" type="presParOf" srcId="{CA27E3DD-9E50-4B6F-90D5-C9684707F057}" destId="{67CFCB42-ED6D-444E-A092-90D91A1A8579}" srcOrd="1" destOrd="0" presId="urn:microsoft.com/office/officeart/2005/8/layout/orgChart1"/>
    <dgm:cxn modelId="{FDA31EF9-13CC-4273-B2BD-64109B66E92A}" type="presParOf" srcId="{ECC58833-BD6C-43AA-846B-A7552FECBEB2}" destId="{016DD49A-3AEF-47C0-8E87-CE16095FE254}" srcOrd="1" destOrd="0" presId="urn:microsoft.com/office/officeart/2005/8/layout/orgChart1"/>
    <dgm:cxn modelId="{3B517399-E42E-47C2-A45A-93CE54E63B93}" type="presParOf" srcId="{ECC58833-BD6C-43AA-846B-A7552FECBEB2}" destId="{311F56AA-9DFB-44C9-B2D7-5F6F431290FD}" srcOrd="2" destOrd="0" presId="urn:microsoft.com/office/officeart/2005/8/layout/orgChart1"/>
    <dgm:cxn modelId="{5365E1ED-E49D-3D4A-ABB7-1A5F041A7586}" type="presParOf" srcId="{653103C8-6898-4FC8-9810-8E21A1B7474D}" destId="{68579F33-C8D3-42B8-A0F1-B0FA8B7A1590}" srcOrd="2" destOrd="0" presId="urn:microsoft.com/office/officeart/2005/8/layout/orgChart1"/>
    <dgm:cxn modelId="{311FF640-5079-E648-940E-77B9DECAC6CE}" type="presParOf" srcId="{622B7D18-6131-41FC-AD16-ED6F447CF4C5}" destId="{D3A3A88E-E028-4CC3-B5E4-DA6D10C1E5E1}" srcOrd="2" destOrd="0" presId="urn:microsoft.com/office/officeart/2005/8/layout/orgChart1"/>
    <dgm:cxn modelId="{5C953A96-2B54-1045-9675-3F703AB52B33}" type="presParOf" srcId="{8FA5747C-4584-485C-A462-323A1B0D4BBC}" destId="{1E59E70C-48CB-4F4D-86AF-A87476969EC3}" srcOrd="1" destOrd="0" presId="urn:microsoft.com/office/officeart/2005/8/layout/orgChart1"/>
    <dgm:cxn modelId="{8830D43C-AA71-A948-A3E5-E82DAE49E7D1}" type="presParOf" srcId="{1E59E70C-48CB-4F4D-86AF-A87476969EC3}" destId="{FC3734B6-7B88-45FD-9A7B-D5459EE971E6}" srcOrd="0" destOrd="0" presId="urn:microsoft.com/office/officeart/2005/8/layout/orgChart1"/>
    <dgm:cxn modelId="{13F3C0DB-3899-424F-880E-89630489DC7C}" type="presParOf" srcId="{FC3734B6-7B88-45FD-9A7B-D5459EE971E6}" destId="{41296043-7268-4628-A591-BC24FE460233}" srcOrd="0" destOrd="0" presId="urn:microsoft.com/office/officeart/2005/8/layout/orgChart1"/>
    <dgm:cxn modelId="{C006A275-A37F-DE4A-87FF-D5CF6051726D}" type="presParOf" srcId="{FC3734B6-7B88-45FD-9A7B-D5459EE971E6}" destId="{7837C058-8D53-49A2-A0F8-EF69452ED581}" srcOrd="1" destOrd="0" presId="urn:microsoft.com/office/officeart/2005/8/layout/orgChart1"/>
    <dgm:cxn modelId="{B91BEC65-240E-0A4B-BB9F-0A3FBBB44242}" type="presParOf" srcId="{1E59E70C-48CB-4F4D-86AF-A87476969EC3}" destId="{2CA803C3-FC7B-4EB0-A3A3-D2949B5157E1}" srcOrd="1" destOrd="0" presId="urn:microsoft.com/office/officeart/2005/8/layout/orgChart1"/>
    <dgm:cxn modelId="{35E83272-12AB-1B4F-AB0F-3B3840F2D874}" type="presParOf" srcId="{2CA803C3-FC7B-4EB0-A3A3-D2949B5157E1}" destId="{DC5D16AC-DCF7-48BB-A478-C4B1B694CBB7}" srcOrd="0" destOrd="0" presId="urn:microsoft.com/office/officeart/2005/8/layout/orgChart1"/>
    <dgm:cxn modelId="{A078686E-06E4-6E40-B953-6C7F7F73AA0A}" type="presParOf" srcId="{2CA803C3-FC7B-4EB0-A3A3-D2949B5157E1}" destId="{5B8738CB-2C25-4F32-B61C-85BFBEFE5173}" srcOrd="1" destOrd="0" presId="urn:microsoft.com/office/officeart/2005/8/layout/orgChart1"/>
    <dgm:cxn modelId="{93481982-24EE-E54B-AF4F-BC328F5057A2}" type="presParOf" srcId="{5B8738CB-2C25-4F32-B61C-85BFBEFE5173}" destId="{8FB0F935-1311-4D31-A51F-8292FEA315DD}" srcOrd="0" destOrd="0" presId="urn:microsoft.com/office/officeart/2005/8/layout/orgChart1"/>
    <dgm:cxn modelId="{A582EE0D-7F81-2A40-B774-92374189D6E7}" type="presParOf" srcId="{8FB0F935-1311-4D31-A51F-8292FEA315DD}" destId="{074C0267-5341-4B4D-8E6B-207B19E1C535}" srcOrd="0" destOrd="0" presId="urn:microsoft.com/office/officeart/2005/8/layout/orgChart1"/>
    <dgm:cxn modelId="{55859D8E-D28F-6B49-98C7-48A7EF957461}" type="presParOf" srcId="{8FB0F935-1311-4D31-A51F-8292FEA315DD}" destId="{D81A7595-4C6C-43BA-B2B5-DE688DC5F30F}" srcOrd="1" destOrd="0" presId="urn:microsoft.com/office/officeart/2005/8/layout/orgChart1"/>
    <dgm:cxn modelId="{588CF8EF-CF26-3A4B-9AFD-887364D880D9}" type="presParOf" srcId="{5B8738CB-2C25-4F32-B61C-85BFBEFE5173}" destId="{879B4BA9-23EA-4AAA-9CFB-C5E609C7A17F}" srcOrd="1" destOrd="0" presId="urn:microsoft.com/office/officeart/2005/8/layout/orgChart1"/>
    <dgm:cxn modelId="{95267DB6-6CB7-2941-9805-BCFE97C9D8F6}" type="presParOf" srcId="{5B8738CB-2C25-4F32-B61C-85BFBEFE5173}" destId="{907A8606-59FC-4074-B823-CE29D169313A}" srcOrd="2" destOrd="0" presId="urn:microsoft.com/office/officeart/2005/8/layout/orgChart1"/>
    <dgm:cxn modelId="{75B1F411-97C0-4311-B0FF-8269191ABDEB}" type="presParOf" srcId="{2CA803C3-FC7B-4EB0-A3A3-D2949B5157E1}" destId="{3E63592B-E2C3-4719-B33F-439580F61F14}" srcOrd="2" destOrd="0" presId="urn:microsoft.com/office/officeart/2005/8/layout/orgChart1"/>
    <dgm:cxn modelId="{167B6E0F-5E09-4B0A-B60B-6E3322D3534A}" type="presParOf" srcId="{2CA803C3-FC7B-4EB0-A3A3-D2949B5157E1}" destId="{525C092F-4382-48BE-801B-4A9E4D99DBF8}" srcOrd="3" destOrd="0" presId="urn:microsoft.com/office/officeart/2005/8/layout/orgChart1"/>
    <dgm:cxn modelId="{FD80E785-E491-4CF7-BBDF-E9644090D291}" type="presParOf" srcId="{525C092F-4382-48BE-801B-4A9E4D99DBF8}" destId="{2F633110-B775-48AA-BED8-A504D4551E26}" srcOrd="0" destOrd="0" presId="urn:microsoft.com/office/officeart/2005/8/layout/orgChart1"/>
    <dgm:cxn modelId="{3075BE11-6A9C-40A4-8C4B-584AC25E8143}" type="presParOf" srcId="{2F633110-B775-48AA-BED8-A504D4551E26}" destId="{743A0746-00AD-4C67-8A02-71FB2356A8E3}" srcOrd="0" destOrd="0" presId="urn:microsoft.com/office/officeart/2005/8/layout/orgChart1"/>
    <dgm:cxn modelId="{AC2B8B48-AE6C-40AE-847E-A087C74B608C}" type="presParOf" srcId="{2F633110-B775-48AA-BED8-A504D4551E26}" destId="{DE68E322-A5BE-493D-AB70-366273EFC753}" srcOrd="1" destOrd="0" presId="urn:microsoft.com/office/officeart/2005/8/layout/orgChart1"/>
    <dgm:cxn modelId="{93CFEF1C-0503-4002-9330-637357A152F8}" type="presParOf" srcId="{525C092F-4382-48BE-801B-4A9E4D99DBF8}" destId="{8CD2869A-80A6-43DA-A613-7ECAC25507FA}" srcOrd="1" destOrd="0" presId="urn:microsoft.com/office/officeart/2005/8/layout/orgChart1"/>
    <dgm:cxn modelId="{C5847118-136D-4084-BEEA-644E8347A0DB}" type="presParOf" srcId="{525C092F-4382-48BE-801B-4A9E4D99DBF8}" destId="{43B5B311-F091-46A5-84CF-E03FBAD70D45}" srcOrd="2" destOrd="0" presId="urn:microsoft.com/office/officeart/2005/8/layout/orgChart1"/>
    <dgm:cxn modelId="{FA94F11B-C516-8C4D-BE59-43CB3C0D5392}" type="presParOf" srcId="{2CA803C3-FC7B-4EB0-A3A3-D2949B5157E1}" destId="{52152670-6293-4348-B2ED-A5B28BD8D879}" srcOrd="4" destOrd="0" presId="urn:microsoft.com/office/officeart/2005/8/layout/orgChart1"/>
    <dgm:cxn modelId="{53B9DC19-59C8-EC45-AE26-98AAF42C4B7A}" type="presParOf" srcId="{2CA803C3-FC7B-4EB0-A3A3-D2949B5157E1}" destId="{69DBF40A-3213-4B71-95DB-FFC5CDA6736C}" srcOrd="5" destOrd="0" presId="urn:microsoft.com/office/officeart/2005/8/layout/orgChart1"/>
    <dgm:cxn modelId="{E29673CF-A2E6-5648-AA38-B23DC77FC5ED}" type="presParOf" srcId="{69DBF40A-3213-4B71-95DB-FFC5CDA6736C}" destId="{579D1BE2-2420-4943-8576-80069F9FB431}" srcOrd="0" destOrd="0" presId="urn:microsoft.com/office/officeart/2005/8/layout/orgChart1"/>
    <dgm:cxn modelId="{A6C740BA-B353-6947-B938-7AE451DD241F}" type="presParOf" srcId="{579D1BE2-2420-4943-8576-80069F9FB431}" destId="{B7F6AA5A-286B-4642-9720-7D1B1285EDFB}" srcOrd="0" destOrd="0" presId="urn:microsoft.com/office/officeart/2005/8/layout/orgChart1"/>
    <dgm:cxn modelId="{FD4B4BEF-B1E3-AA45-AB8F-570E55B4278B}" type="presParOf" srcId="{579D1BE2-2420-4943-8576-80069F9FB431}" destId="{8CC148AA-73D4-43D1-AF00-B0163FCA3B0C}" srcOrd="1" destOrd="0" presId="urn:microsoft.com/office/officeart/2005/8/layout/orgChart1"/>
    <dgm:cxn modelId="{C28BD6C9-6FCC-314E-A539-1BAC58B06585}" type="presParOf" srcId="{69DBF40A-3213-4B71-95DB-FFC5CDA6736C}" destId="{CD32EBC9-659D-499D-A94D-9CFC93B6F6DB}" srcOrd="1" destOrd="0" presId="urn:microsoft.com/office/officeart/2005/8/layout/orgChart1"/>
    <dgm:cxn modelId="{F0CF26CB-ABDF-7A42-8E03-B277AFD473B2}" type="presParOf" srcId="{69DBF40A-3213-4B71-95DB-FFC5CDA6736C}" destId="{C52F3219-69C1-4156-B3AD-79ECA7412260}" srcOrd="2" destOrd="0" presId="urn:microsoft.com/office/officeart/2005/8/layout/orgChart1"/>
    <dgm:cxn modelId="{3193449F-3F01-9844-929E-95AC7F9E3273}" type="presParOf" srcId="{2CA803C3-FC7B-4EB0-A3A3-D2949B5157E1}" destId="{87383F58-349A-4E9F-96C0-B49C678CEC6E}" srcOrd="6" destOrd="0" presId="urn:microsoft.com/office/officeart/2005/8/layout/orgChart1"/>
    <dgm:cxn modelId="{77B16B63-1444-6048-8C22-E6079DE01F4B}" type="presParOf" srcId="{2CA803C3-FC7B-4EB0-A3A3-D2949B5157E1}" destId="{DEF0DD84-4F2D-472B-B4B2-E14C96C07948}" srcOrd="7" destOrd="0" presId="urn:microsoft.com/office/officeart/2005/8/layout/orgChart1"/>
    <dgm:cxn modelId="{4AE4377C-C6F3-9840-AB69-8AC794272488}" type="presParOf" srcId="{DEF0DD84-4F2D-472B-B4B2-E14C96C07948}" destId="{9782F57B-9981-4986-AFE3-193523194E7B}" srcOrd="0" destOrd="0" presId="urn:microsoft.com/office/officeart/2005/8/layout/orgChart1"/>
    <dgm:cxn modelId="{E0E1FA29-CCFE-5141-A0FE-0401657C5018}" type="presParOf" srcId="{9782F57B-9981-4986-AFE3-193523194E7B}" destId="{1E164EC5-682E-4B88-8465-E1B890DCC6F3}" srcOrd="0" destOrd="0" presId="urn:microsoft.com/office/officeart/2005/8/layout/orgChart1"/>
    <dgm:cxn modelId="{9316BD0F-050D-954B-893E-E406E3A7D006}" type="presParOf" srcId="{9782F57B-9981-4986-AFE3-193523194E7B}" destId="{FE098B8E-142E-457F-A208-39C82C87FC3A}" srcOrd="1" destOrd="0" presId="urn:microsoft.com/office/officeart/2005/8/layout/orgChart1"/>
    <dgm:cxn modelId="{2811C9E6-BB79-5846-8BCB-4A3E587569F0}" type="presParOf" srcId="{DEF0DD84-4F2D-472B-B4B2-E14C96C07948}" destId="{61D1EDE3-2EAB-40A9-8C9C-F8335BB4F5D6}" srcOrd="1" destOrd="0" presId="urn:microsoft.com/office/officeart/2005/8/layout/orgChart1"/>
    <dgm:cxn modelId="{A402C388-7942-D54D-B6B2-D5B3D96A97DD}" type="presParOf" srcId="{DEF0DD84-4F2D-472B-B4B2-E14C96C07948}" destId="{105F7452-D697-4C79-8CED-77CA8797B0E2}" srcOrd="2" destOrd="0" presId="urn:microsoft.com/office/officeart/2005/8/layout/orgChart1"/>
    <dgm:cxn modelId="{A0E675E9-1640-E34A-9828-58686600924E}" type="presParOf" srcId="{2CA803C3-FC7B-4EB0-A3A3-D2949B5157E1}" destId="{8D982887-CCA4-44C4-ABAB-3E397D23B691}" srcOrd="8" destOrd="0" presId="urn:microsoft.com/office/officeart/2005/8/layout/orgChart1"/>
    <dgm:cxn modelId="{CC6D1A98-2979-BF45-B39E-17AFB608D341}" type="presParOf" srcId="{2CA803C3-FC7B-4EB0-A3A3-D2949B5157E1}" destId="{72D86444-6617-40CB-AD55-3D978D8E450A}" srcOrd="9" destOrd="0" presId="urn:microsoft.com/office/officeart/2005/8/layout/orgChart1"/>
    <dgm:cxn modelId="{C805C67F-B93D-204B-A677-54E8298E30A6}" type="presParOf" srcId="{72D86444-6617-40CB-AD55-3D978D8E450A}" destId="{C1C9AD41-7D1C-4E64-B6EB-5DACC5FDBB2D}" srcOrd="0" destOrd="0" presId="urn:microsoft.com/office/officeart/2005/8/layout/orgChart1"/>
    <dgm:cxn modelId="{F2D44E5F-8960-424E-9BD1-7E5F708F2710}" type="presParOf" srcId="{C1C9AD41-7D1C-4E64-B6EB-5DACC5FDBB2D}" destId="{52F0F567-274A-4B96-91A0-9DB796F675BC}" srcOrd="0" destOrd="0" presId="urn:microsoft.com/office/officeart/2005/8/layout/orgChart1"/>
    <dgm:cxn modelId="{44311517-CD8E-7849-A1E6-E1CC5AADE7EE}" type="presParOf" srcId="{C1C9AD41-7D1C-4E64-B6EB-5DACC5FDBB2D}" destId="{E97412DA-92C0-4E3E-8438-D8EBAE14D4D4}" srcOrd="1" destOrd="0" presId="urn:microsoft.com/office/officeart/2005/8/layout/orgChart1"/>
    <dgm:cxn modelId="{492CD341-4938-9447-AF3B-CF1198BC9390}" type="presParOf" srcId="{72D86444-6617-40CB-AD55-3D978D8E450A}" destId="{B78B03AC-591A-46E0-8895-C8DF0EA00362}" srcOrd="1" destOrd="0" presId="urn:microsoft.com/office/officeart/2005/8/layout/orgChart1"/>
    <dgm:cxn modelId="{6FC14BE4-10F9-E94F-832B-62FB769BCDAA}" type="presParOf" srcId="{72D86444-6617-40CB-AD55-3D978D8E450A}" destId="{D8C6E377-5690-4D54-A4A9-921BDCD069E9}" srcOrd="2" destOrd="0" presId="urn:microsoft.com/office/officeart/2005/8/layout/orgChart1"/>
    <dgm:cxn modelId="{8A7CB857-240F-F644-87B2-1FA6D75B7568}" type="presParOf" srcId="{1E59E70C-48CB-4F4D-86AF-A87476969EC3}" destId="{89D7AD47-8F32-4D3C-85FB-CB1580BD538C}" srcOrd="2" destOrd="0" presId="urn:microsoft.com/office/officeart/2005/8/layout/orgChart1"/>
    <dgm:cxn modelId="{2C56868B-40DA-FC44-94D2-F44662119A85}" type="presParOf" srcId="{8FA5747C-4584-485C-A462-323A1B0D4BBC}" destId="{04FCB8BF-A653-4996-B998-4D8EB3990017}" srcOrd="2" destOrd="0" presId="urn:microsoft.com/office/officeart/2005/8/layout/orgChart1"/>
    <dgm:cxn modelId="{545D117C-3854-F047-9636-AFF5BAB03F67}" type="presParOf" srcId="{04FCB8BF-A653-4996-B998-4D8EB3990017}" destId="{D4212F12-23D0-496C-8449-6CB9C1449FEC}" srcOrd="0" destOrd="0" presId="urn:microsoft.com/office/officeart/2005/8/layout/orgChart1"/>
    <dgm:cxn modelId="{98B5EA3B-E9FE-9B4C-A3B5-E5B89FB5BDCF}" type="presParOf" srcId="{D4212F12-23D0-496C-8449-6CB9C1449FEC}" destId="{3464108B-6F0A-4644-90BF-55352E48D144}" srcOrd="0" destOrd="0" presId="urn:microsoft.com/office/officeart/2005/8/layout/orgChart1"/>
    <dgm:cxn modelId="{1E44BC97-9165-BD42-A6B2-B3743D836AF4}" type="presParOf" srcId="{D4212F12-23D0-496C-8449-6CB9C1449FEC}" destId="{3A981013-D4BC-4D1B-B772-7B194B151A83}" srcOrd="1" destOrd="0" presId="urn:microsoft.com/office/officeart/2005/8/layout/orgChart1"/>
    <dgm:cxn modelId="{7F1D51C3-3929-8848-9CEF-F42E3445E2A8}" type="presParOf" srcId="{04FCB8BF-A653-4996-B998-4D8EB3990017}" destId="{DCB248C7-4384-4DB2-B937-DAA9CA9E2C98}" srcOrd="1" destOrd="0" presId="urn:microsoft.com/office/officeart/2005/8/layout/orgChart1"/>
    <dgm:cxn modelId="{32C14985-A260-8C44-BCFC-80B1BF584536}" type="presParOf" srcId="{04FCB8BF-A653-4996-B998-4D8EB3990017}" destId="{D83C9086-0A35-4E09-8665-D1B0C5CD8E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07B65-286C-47DF-A615-E5CE7FEF2850}">
      <dsp:nvSpPr>
        <dsp:cNvPr id="0" name=""/>
        <dsp:cNvSpPr/>
      </dsp:nvSpPr>
      <dsp:spPr>
        <a:xfrm>
          <a:off x="3968" y="118638"/>
          <a:ext cx="1230312" cy="12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Short focused training – Self-study &amp; Facilitated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(Badges?)</a:t>
          </a:r>
        </a:p>
      </dsp:txBody>
      <dsp:txXfrm>
        <a:off x="40003" y="154673"/>
        <a:ext cx="1158242" cy="1185155"/>
      </dsp:txXfrm>
    </dsp:sp>
    <dsp:sp modelId="{5D44DAA6-7837-423E-A73E-94E4734E2689}">
      <dsp:nvSpPr>
        <dsp:cNvPr id="0" name=""/>
        <dsp:cNvSpPr/>
      </dsp:nvSpPr>
      <dsp:spPr>
        <a:xfrm>
          <a:off x="1357312" y="594692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357312" y="655715"/>
        <a:ext cx="182578" cy="183071"/>
      </dsp:txXfrm>
    </dsp:sp>
    <dsp:sp modelId="{CAC69503-450C-4C30-92F3-EB215A51D697}">
      <dsp:nvSpPr>
        <dsp:cNvPr id="0" name=""/>
        <dsp:cNvSpPr/>
      </dsp:nvSpPr>
      <dsp:spPr>
        <a:xfrm>
          <a:off x="1726406" y="118638"/>
          <a:ext cx="1230312" cy="12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Superschools</a:t>
          </a:r>
          <a:r>
            <a:rPr lang="en-US" sz="1400" kern="1200" dirty="0"/>
            <a:t>, bootcamps, mini MBA (Badges ?)</a:t>
          </a:r>
        </a:p>
      </dsp:txBody>
      <dsp:txXfrm>
        <a:off x="1762441" y="154673"/>
        <a:ext cx="1158242" cy="1185155"/>
      </dsp:txXfrm>
    </dsp:sp>
    <dsp:sp modelId="{E9F83EEF-0E72-452D-9728-2D8BA6AFB2C0}">
      <dsp:nvSpPr>
        <dsp:cNvPr id="0" name=""/>
        <dsp:cNvSpPr/>
      </dsp:nvSpPr>
      <dsp:spPr>
        <a:xfrm>
          <a:off x="3079750" y="594692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079750" y="655715"/>
        <a:ext cx="182578" cy="183071"/>
      </dsp:txXfrm>
    </dsp:sp>
    <dsp:sp modelId="{827A9FA0-C10D-45F2-BC86-C9FD81F80EC6}">
      <dsp:nvSpPr>
        <dsp:cNvPr id="0" name=""/>
        <dsp:cNvSpPr/>
      </dsp:nvSpPr>
      <dsp:spPr>
        <a:xfrm>
          <a:off x="3448843" y="118638"/>
          <a:ext cx="1230312" cy="12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Stackable Graduate Certificates</a:t>
          </a:r>
        </a:p>
      </dsp:txBody>
      <dsp:txXfrm>
        <a:off x="3484878" y="154673"/>
        <a:ext cx="1158242" cy="1185155"/>
      </dsp:txXfrm>
    </dsp:sp>
    <dsp:sp modelId="{E47CE7B2-693B-4698-89A7-D7A86D918C0F}">
      <dsp:nvSpPr>
        <dsp:cNvPr id="0" name=""/>
        <dsp:cNvSpPr/>
      </dsp:nvSpPr>
      <dsp:spPr>
        <a:xfrm>
          <a:off x="4802187" y="594692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802187" y="655715"/>
        <a:ext cx="182578" cy="183071"/>
      </dsp:txXfrm>
    </dsp:sp>
    <dsp:sp modelId="{D883523C-A6FD-49A5-8C22-5EBF67967568}">
      <dsp:nvSpPr>
        <dsp:cNvPr id="0" name=""/>
        <dsp:cNvSpPr/>
      </dsp:nvSpPr>
      <dsp:spPr>
        <a:xfrm>
          <a:off x="5171281" y="118638"/>
          <a:ext cx="1230312" cy="12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MS NT Degrees</a:t>
          </a:r>
        </a:p>
      </dsp:txBody>
      <dsp:txXfrm>
        <a:off x="5207316" y="154673"/>
        <a:ext cx="1158242" cy="1185155"/>
      </dsp:txXfrm>
    </dsp:sp>
    <dsp:sp modelId="{74DF5A23-8434-4B2D-920B-AE751A3C8F28}">
      <dsp:nvSpPr>
        <dsp:cNvPr id="0" name=""/>
        <dsp:cNvSpPr/>
      </dsp:nvSpPr>
      <dsp:spPr>
        <a:xfrm>
          <a:off x="6524624" y="594692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524624" y="655715"/>
        <a:ext cx="182578" cy="183071"/>
      </dsp:txXfrm>
    </dsp:sp>
    <dsp:sp modelId="{9BA226C8-F2B4-4659-A5F6-DE71819D5F6D}">
      <dsp:nvSpPr>
        <dsp:cNvPr id="0" name=""/>
        <dsp:cNvSpPr/>
      </dsp:nvSpPr>
      <dsp:spPr>
        <a:xfrm>
          <a:off x="6893718" y="118638"/>
          <a:ext cx="1230312" cy="12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PhD</a:t>
          </a:r>
        </a:p>
      </dsp:txBody>
      <dsp:txXfrm>
        <a:off x="6929753" y="154673"/>
        <a:ext cx="1158242" cy="1185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014F4-76DB-40CC-931F-09E5B1B800E6}">
      <dsp:nvSpPr>
        <dsp:cNvPr id="0" name=""/>
        <dsp:cNvSpPr/>
      </dsp:nvSpPr>
      <dsp:spPr>
        <a:xfrm>
          <a:off x="3861193" y="2230"/>
          <a:ext cx="1469969" cy="979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Paul Johnson President</a:t>
          </a:r>
        </a:p>
      </dsp:txBody>
      <dsp:txXfrm>
        <a:off x="3889896" y="30933"/>
        <a:ext cx="1412563" cy="922573"/>
      </dsp:txXfrm>
    </dsp:sp>
    <dsp:sp modelId="{CF221499-E2D4-40E2-A94F-0FD6C88F0DC2}">
      <dsp:nvSpPr>
        <dsp:cNvPr id="0" name=""/>
        <dsp:cNvSpPr/>
      </dsp:nvSpPr>
      <dsp:spPr>
        <a:xfrm>
          <a:off x="4550458" y="982209"/>
          <a:ext cx="91440" cy="391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9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2EC13-CDC7-40A8-B6CA-4CD635211EEC}">
      <dsp:nvSpPr>
        <dsp:cNvPr id="0" name=""/>
        <dsp:cNvSpPr/>
      </dsp:nvSpPr>
      <dsp:spPr>
        <a:xfrm>
          <a:off x="3861193" y="1374201"/>
          <a:ext cx="1469969" cy="979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John Bradford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Vice President for Global Initiatives</a:t>
          </a:r>
        </a:p>
      </dsp:txBody>
      <dsp:txXfrm>
        <a:off x="3889896" y="1402904"/>
        <a:ext cx="1412563" cy="922573"/>
      </dsp:txXfrm>
    </dsp:sp>
    <dsp:sp modelId="{F365E1F4-17FC-47C9-8864-43D890B7CF39}">
      <dsp:nvSpPr>
        <dsp:cNvPr id="0" name=""/>
        <dsp:cNvSpPr/>
      </dsp:nvSpPr>
      <dsp:spPr>
        <a:xfrm>
          <a:off x="1729738" y="2354181"/>
          <a:ext cx="2866439" cy="391991"/>
        </a:xfrm>
        <a:custGeom>
          <a:avLst/>
          <a:gdLst/>
          <a:ahLst/>
          <a:cxnLst/>
          <a:rect l="0" t="0" r="0" b="0"/>
          <a:pathLst>
            <a:path>
              <a:moveTo>
                <a:pt x="2866439" y="0"/>
              </a:moveTo>
              <a:lnTo>
                <a:pt x="2866439" y="195995"/>
              </a:lnTo>
              <a:lnTo>
                <a:pt x="0" y="195995"/>
              </a:lnTo>
              <a:lnTo>
                <a:pt x="0" y="3919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34B67-9F90-486F-B897-D9FE9625AC07}">
      <dsp:nvSpPr>
        <dsp:cNvPr id="0" name=""/>
        <dsp:cNvSpPr/>
      </dsp:nvSpPr>
      <dsp:spPr>
        <a:xfrm>
          <a:off x="994753" y="2746173"/>
          <a:ext cx="1469969" cy="979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Melody Francisco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CPES</a:t>
          </a:r>
        </a:p>
      </dsp:txBody>
      <dsp:txXfrm>
        <a:off x="1023456" y="2774876"/>
        <a:ext cx="1412563" cy="922573"/>
      </dsp:txXfrm>
    </dsp:sp>
    <dsp:sp modelId="{7A3836C5-EDC8-478C-AECB-ACAEFA8DA13A}">
      <dsp:nvSpPr>
        <dsp:cNvPr id="0" name=""/>
        <dsp:cNvSpPr/>
      </dsp:nvSpPr>
      <dsp:spPr>
        <a:xfrm>
          <a:off x="3640698" y="2354181"/>
          <a:ext cx="955479" cy="391991"/>
        </a:xfrm>
        <a:custGeom>
          <a:avLst/>
          <a:gdLst/>
          <a:ahLst/>
          <a:cxnLst/>
          <a:rect l="0" t="0" r="0" b="0"/>
          <a:pathLst>
            <a:path>
              <a:moveTo>
                <a:pt x="955479" y="0"/>
              </a:moveTo>
              <a:lnTo>
                <a:pt x="955479" y="195995"/>
              </a:lnTo>
              <a:lnTo>
                <a:pt x="0" y="195995"/>
              </a:lnTo>
              <a:lnTo>
                <a:pt x="0" y="3919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B7F3B-1E8F-49FD-86DE-12694BF4768A}">
      <dsp:nvSpPr>
        <dsp:cNvPr id="0" name=""/>
        <dsp:cNvSpPr/>
      </dsp:nvSpPr>
      <dsp:spPr>
        <a:xfrm>
          <a:off x="2905713" y="2746173"/>
          <a:ext cx="1469969" cy="979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David Wright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Office of Global Education</a:t>
          </a:r>
        </a:p>
      </dsp:txBody>
      <dsp:txXfrm>
        <a:off x="2934416" y="2774876"/>
        <a:ext cx="1412563" cy="922573"/>
      </dsp:txXfrm>
    </dsp:sp>
    <dsp:sp modelId="{F721B98A-F0CB-4240-BAF0-E17F4B6BD54D}">
      <dsp:nvSpPr>
        <dsp:cNvPr id="0" name=""/>
        <dsp:cNvSpPr/>
      </dsp:nvSpPr>
      <dsp:spPr>
        <a:xfrm>
          <a:off x="4596178" y="2354181"/>
          <a:ext cx="955479" cy="391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95"/>
              </a:lnTo>
              <a:lnTo>
                <a:pt x="955479" y="195995"/>
              </a:lnTo>
              <a:lnTo>
                <a:pt x="955479" y="3919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3C3CC-23C4-4E66-98D7-9464F7A936C5}">
      <dsp:nvSpPr>
        <dsp:cNvPr id="0" name=""/>
        <dsp:cNvSpPr/>
      </dsp:nvSpPr>
      <dsp:spPr>
        <a:xfrm>
          <a:off x="4816673" y="2746173"/>
          <a:ext cx="1469969" cy="979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Morgan Bazilian Payne Institute</a:t>
          </a:r>
        </a:p>
      </dsp:txBody>
      <dsp:txXfrm>
        <a:off x="4845376" y="2774876"/>
        <a:ext cx="1412563" cy="922573"/>
      </dsp:txXfrm>
    </dsp:sp>
    <dsp:sp modelId="{99DA3FA6-9A4B-40A0-B0CA-825FC45D21D5}">
      <dsp:nvSpPr>
        <dsp:cNvPr id="0" name=""/>
        <dsp:cNvSpPr/>
      </dsp:nvSpPr>
      <dsp:spPr>
        <a:xfrm>
          <a:off x="4596178" y="2354181"/>
          <a:ext cx="2866439" cy="391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95"/>
              </a:lnTo>
              <a:lnTo>
                <a:pt x="2866439" y="195995"/>
              </a:lnTo>
              <a:lnTo>
                <a:pt x="2866439" y="3919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54E62-5367-47EC-8CBC-3982453D6A68}">
      <dsp:nvSpPr>
        <dsp:cNvPr id="0" name=""/>
        <dsp:cNvSpPr/>
      </dsp:nvSpPr>
      <dsp:spPr>
        <a:xfrm>
          <a:off x="6727633" y="2746173"/>
          <a:ext cx="1469969" cy="979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Will Fleckenstein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Strategic Business Development</a:t>
          </a:r>
        </a:p>
      </dsp:txBody>
      <dsp:txXfrm>
        <a:off x="6756336" y="2774876"/>
        <a:ext cx="1412563" cy="9225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82887-CCA4-44C4-ABAB-3E397D23B691}">
      <dsp:nvSpPr>
        <dsp:cNvPr id="0" name=""/>
        <dsp:cNvSpPr/>
      </dsp:nvSpPr>
      <dsp:spPr>
        <a:xfrm>
          <a:off x="6415762" y="1417479"/>
          <a:ext cx="2624005" cy="217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993"/>
              </a:lnTo>
              <a:lnTo>
                <a:pt x="2624005" y="86993"/>
              </a:lnTo>
              <a:lnTo>
                <a:pt x="2624005" y="2171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83F58-349A-4E9F-96C0-B49C678CEC6E}">
      <dsp:nvSpPr>
        <dsp:cNvPr id="0" name=""/>
        <dsp:cNvSpPr/>
      </dsp:nvSpPr>
      <dsp:spPr>
        <a:xfrm>
          <a:off x="6415762" y="1417479"/>
          <a:ext cx="1285118" cy="217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993"/>
              </a:lnTo>
              <a:lnTo>
                <a:pt x="1285118" y="86993"/>
              </a:lnTo>
              <a:lnTo>
                <a:pt x="1285118" y="2171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52670-6293-4348-B2ED-A5B28BD8D879}">
      <dsp:nvSpPr>
        <dsp:cNvPr id="0" name=""/>
        <dsp:cNvSpPr/>
      </dsp:nvSpPr>
      <dsp:spPr>
        <a:xfrm>
          <a:off x="6366558" y="1417479"/>
          <a:ext cx="91440" cy="216814"/>
        </a:xfrm>
        <a:custGeom>
          <a:avLst/>
          <a:gdLst/>
          <a:ahLst/>
          <a:cxnLst/>
          <a:rect l="0" t="0" r="0" b="0"/>
          <a:pathLst>
            <a:path>
              <a:moveTo>
                <a:pt x="49203" y="0"/>
              </a:moveTo>
              <a:lnTo>
                <a:pt x="49203" y="86640"/>
              </a:lnTo>
              <a:lnTo>
                <a:pt x="45720" y="86640"/>
              </a:lnTo>
              <a:lnTo>
                <a:pt x="45720" y="2168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3592B-E2C3-4719-B33F-439580F61F14}">
      <dsp:nvSpPr>
        <dsp:cNvPr id="0" name=""/>
        <dsp:cNvSpPr/>
      </dsp:nvSpPr>
      <dsp:spPr>
        <a:xfrm>
          <a:off x="4841012" y="1417479"/>
          <a:ext cx="1574750" cy="218482"/>
        </a:xfrm>
        <a:custGeom>
          <a:avLst/>
          <a:gdLst/>
          <a:ahLst/>
          <a:cxnLst/>
          <a:rect l="0" t="0" r="0" b="0"/>
          <a:pathLst>
            <a:path>
              <a:moveTo>
                <a:pt x="1574750" y="0"/>
              </a:moveTo>
              <a:lnTo>
                <a:pt x="1574750" y="88307"/>
              </a:lnTo>
              <a:lnTo>
                <a:pt x="0" y="88307"/>
              </a:lnTo>
              <a:lnTo>
                <a:pt x="0" y="218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D16AC-DCF7-48BB-A478-C4B1B694CBB7}">
      <dsp:nvSpPr>
        <dsp:cNvPr id="0" name=""/>
        <dsp:cNvSpPr/>
      </dsp:nvSpPr>
      <dsp:spPr>
        <a:xfrm>
          <a:off x="3412069" y="1417479"/>
          <a:ext cx="3003693" cy="216814"/>
        </a:xfrm>
        <a:custGeom>
          <a:avLst/>
          <a:gdLst/>
          <a:ahLst/>
          <a:cxnLst/>
          <a:rect l="0" t="0" r="0" b="0"/>
          <a:pathLst>
            <a:path>
              <a:moveTo>
                <a:pt x="3003693" y="0"/>
              </a:moveTo>
              <a:lnTo>
                <a:pt x="3003693" y="86640"/>
              </a:lnTo>
              <a:lnTo>
                <a:pt x="0" y="86640"/>
              </a:lnTo>
              <a:lnTo>
                <a:pt x="0" y="21681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E2960-16E2-466B-B00E-79252DF3D2DA}">
      <dsp:nvSpPr>
        <dsp:cNvPr id="0" name=""/>
        <dsp:cNvSpPr/>
      </dsp:nvSpPr>
      <dsp:spPr>
        <a:xfrm>
          <a:off x="3415553" y="2266736"/>
          <a:ext cx="2636068" cy="26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74"/>
              </a:lnTo>
              <a:lnTo>
                <a:pt x="2636068" y="130174"/>
              </a:lnTo>
              <a:lnTo>
                <a:pt x="2636068" y="2603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E9F70-5B4C-EB40-8602-C35CC1AA60A7}">
      <dsp:nvSpPr>
        <dsp:cNvPr id="0" name=""/>
        <dsp:cNvSpPr/>
      </dsp:nvSpPr>
      <dsp:spPr>
        <a:xfrm>
          <a:off x="3415553" y="2266736"/>
          <a:ext cx="796369" cy="26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74"/>
              </a:lnTo>
              <a:lnTo>
                <a:pt x="796369" y="130174"/>
              </a:lnTo>
              <a:lnTo>
                <a:pt x="796369" y="2603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28DD0-89E7-4FAD-A8CD-10F2FF0ABFB3}">
      <dsp:nvSpPr>
        <dsp:cNvPr id="0" name=""/>
        <dsp:cNvSpPr/>
      </dsp:nvSpPr>
      <dsp:spPr>
        <a:xfrm>
          <a:off x="1675639" y="3146963"/>
          <a:ext cx="235928" cy="1345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931"/>
              </a:lnTo>
              <a:lnTo>
                <a:pt x="235928" y="13459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8D465-6BD1-8D4E-B928-FD62FDA3FD54}">
      <dsp:nvSpPr>
        <dsp:cNvPr id="0" name=""/>
        <dsp:cNvSpPr/>
      </dsp:nvSpPr>
      <dsp:spPr>
        <a:xfrm>
          <a:off x="1675639" y="3146963"/>
          <a:ext cx="235928" cy="570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287"/>
              </a:lnTo>
              <a:lnTo>
                <a:pt x="235928" y="5702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FD087-2007-48C4-8D78-415246AEE8BD}">
      <dsp:nvSpPr>
        <dsp:cNvPr id="0" name=""/>
        <dsp:cNvSpPr/>
      </dsp:nvSpPr>
      <dsp:spPr>
        <a:xfrm>
          <a:off x="2325906" y="2266736"/>
          <a:ext cx="1089646" cy="260348"/>
        </a:xfrm>
        <a:custGeom>
          <a:avLst/>
          <a:gdLst/>
          <a:ahLst/>
          <a:cxnLst/>
          <a:rect l="0" t="0" r="0" b="0"/>
          <a:pathLst>
            <a:path>
              <a:moveTo>
                <a:pt x="1089646" y="0"/>
              </a:moveTo>
              <a:lnTo>
                <a:pt x="1089646" y="130174"/>
              </a:lnTo>
              <a:lnTo>
                <a:pt x="0" y="130174"/>
              </a:lnTo>
              <a:lnTo>
                <a:pt x="0" y="2603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F1291-F2DF-4CAA-8E93-A20F000D2FDC}">
      <dsp:nvSpPr>
        <dsp:cNvPr id="0" name=""/>
        <dsp:cNvSpPr/>
      </dsp:nvSpPr>
      <dsp:spPr>
        <a:xfrm>
          <a:off x="624924" y="2266736"/>
          <a:ext cx="2790628" cy="260348"/>
        </a:xfrm>
        <a:custGeom>
          <a:avLst/>
          <a:gdLst/>
          <a:ahLst/>
          <a:cxnLst/>
          <a:rect l="0" t="0" r="0" b="0"/>
          <a:pathLst>
            <a:path>
              <a:moveTo>
                <a:pt x="2790628" y="0"/>
              </a:moveTo>
              <a:lnTo>
                <a:pt x="2790628" y="130174"/>
              </a:lnTo>
              <a:lnTo>
                <a:pt x="0" y="130174"/>
              </a:lnTo>
              <a:lnTo>
                <a:pt x="0" y="260348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59DE5-CE9E-47C0-B61A-DB87B5E28E70}">
      <dsp:nvSpPr>
        <dsp:cNvPr id="0" name=""/>
        <dsp:cNvSpPr/>
      </dsp:nvSpPr>
      <dsp:spPr>
        <a:xfrm>
          <a:off x="2685088" y="1432827"/>
          <a:ext cx="730464" cy="214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857"/>
              </a:lnTo>
              <a:lnTo>
                <a:pt x="730464" y="83857"/>
              </a:lnTo>
              <a:lnTo>
                <a:pt x="730464" y="214031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1D505FF9-85C7-41D1-9837-620593A18926}">
      <dsp:nvSpPr>
        <dsp:cNvPr id="0" name=""/>
        <dsp:cNvSpPr/>
      </dsp:nvSpPr>
      <dsp:spPr>
        <a:xfrm>
          <a:off x="1915448" y="1432827"/>
          <a:ext cx="769640" cy="214031"/>
        </a:xfrm>
        <a:custGeom>
          <a:avLst/>
          <a:gdLst/>
          <a:ahLst/>
          <a:cxnLst/>
          <a:rect l="0" t="0" r="0" b="0"/>
          <a:pathLst>
            <a:path>
              <a:moveTo>
                <a:pt x="769640" y="0"/>
              </a:moveTo>
              <a:lnTo>
                <a:pt x="769640" y="83857"/>
              </a:lnTo>
              <a:lnTo>
                <a:pt x="0" y="83857"/>
              </a:lnTo>
              <a:lnTo>
                <a:pt x="0" y="214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E2BA6-935F-425E-AEAD-025A9FED068A}">
      <dsp:nvSpPr>
        <dsp:cNvPr id="0" name=""/>
        <dsp:cNvSpPr/>
      </dsp:nvSpPr>
      <dsp:spPr>
        <a:xfrm>
          <a:off x="2095212" y="812949"/>
          <a:ext cx="1179751" cy="61987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John Bradford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VP for Global Initiatives</a:t>
          </a:r>
        </a:p>
      </dsp:txBody>
      <dsp:txXfrm>
        <a:off x="2095212" y="812949"/>
        <a:ext cx="1179751" cy="619877"/>
      </dsp:txXfrm>
    </dsp:sp>
    <dsp:sp modelId="{91F372F7-B9E4-449C-8267-37D037906BAA}">
      <dsp:nvSpPr>
        <dsp:cNvPr id="0" name=""/>
        <dsp:cNvSpPr/>
      </dsp:nvSpPr>
      <dsp:spPr>
        <a:xfrm>
          <a:off x="1295570" y="1646858"/>
          <a:ext cx="1239755" cy="61987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Professional Ed. Portfolio Manager</a:t>
          </a:r>
        </a:p>
      </dsp:txBody>
      <dsp:txXfrm>
        <a:off x="1295570" y="1646858"/>
        <a:ext cx="1239755" cy="619877"/>
      </dsp:txXfrm>
    </dsp:sp>
    <dsp:sp modelId="{6E41D5C0-82CB-48E1-B2BE-CDA4CDF3A493}">
      <dsp:nvSpPr>
        <dsp:cNvPr id="0" name=""/>
        <dsp:cNvSpPr/>
      </dsp:nvSpPr>
      <dsp:spPr>
        <a:xfrm>
          <a:off x="2795675" y="1646858"/>
          <a:ext cx="1239755" cy="61987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Assistant VP for Online Education</a:t>
          </a:r>
        </a:p>
      </dsp:txBody>
      <dsp:txXfrm>
        <a:off x="2795675" y="1646858"/>
        <a:ext cx="1239755" cy="619877"/>
      </dsp:txXfrm>
    </dsp:sp>
    <dsp:sp modelId="{3D87CA30-3FF1-4BBA-BB36-542ABDF2CB19}">
      <dsp:nvSpPr>
        <dsp:cNvPr id="0" name=""/>
        <dsp:cNvSpPr/>
      </dsp:nvSpPr>
      <dsp:spPr>
        <a:xfrm>
          <a:off x="5046" y="2527085"/>
          <a:ext cx="1239755" cy="61987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Online Program Coordinators</a:t>
          </a:r>
        </a:p>
      </dsp:txBody>
      <dsp:txXfrm>
        <a:off x="5046" y="2527085"/>
        <a:ext cx="1239755" cy="619877"/>
      </dsp:txXfrm>
    </dsp:sp>
    <dsp:sp modelId="{D5A5F16B-A074-4160-96D7-747791EF6CFE}">
      <dsp:nvSpPr>
        <dsp:cNvPr id="0" name=""/>
        <dsp:cNvSpPr/>
      </dsp:nvSpPr>
      <dsp:spPr>
        <a:xfrm>
          <a:off x="1513073" y="2527085"/>
          <a:ext cx="1625667" cy="61987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Jennifer </a:t>
          </a:r>
          <a:r>
            <a:rPr lang="en-US" sz="1100" kern="1200" dirty="0" err="1"/>
            <a:t>Veloff</a:t>
          </a:r>
          <a:r>
            <a:rPr lang="en-US" sz="1100" kern="1200" dirty="0"/>
            <a:t>                      Online Program Manager</a:t>
          </a:r>
        </a:p>
      </dsp:txBody>
      <dsp:txXfrm>
        <a:off x="1513073" y="2527085"/>
        <a:ext cx="1625667" cy="619877"/>
      </dsp:txXfrm>
    </dsp:sp>
    <dsp:sp modelId="{C608C0EF-E699-B14A-98D0-27E48A2D0B82}">
      <dsp:nvSpPr>
        <dsp:cNvPr id="0" name=""/>
        <dsp:cNvSpPr/>
      </dsp:nvSpPr>
      <dsp:spPr>
        <a:xfrm>
          <a:off x="1911567" y="3407312"/>
          <a:ext cx="1239755" cy="61987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Online Learning Experience Designers</a:t>
          </a:r>
        </a:p>
      </dsp:txBody>
      <dsp:txXfrm>
        <a:off x="1911567" y="3407312"/>
        <a:ext cx="1239755" cy="619877"/>
      </dsp:txXfrm>
    </dsp:sp>
    <dsp:sp modelId="{396974BA-C4A5-43F4-B5E7-FDB743DDE300}">
      <dsp:nvSpPr>
        <dsp:cNvPr id="0" name=""/>
        <dsp:cNvSpPr/>
      </dsp:nvSpPr>
      <dsp:spPr>
        <a:xfrm>
          <a:off x="1911567" y="4287539"/>
          <a:ext cx="1268456" cy="410712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Online Advisor(s)</a:t>
          </a:r>
        </a:p>
      </dsp:txBody>
      <dsp:txXfrm>
        <a:off x="1911567" y="4287539"/>
        <a:ext cx="1268456" cy="410712"/>
      </dsp:txXfrm>
    </dsp:sp>
    <dsp:sp modelId="{6EEB56BF-DD12-A144-9FAB-3FFDBF471C03}">
      <dsp:nvSpPr>
        <dsp:cNvPr id="0" name=""/>
        <dsp:cNvSpPr/>
      </dsp:nvSpPr>
      <dsp:spPr>
        <a:xfrm>
          <a:off x="3399089" y="2527085"/>
          <a:ext cx="1625667" cy="61987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Online Marketing/Recruiting </a:t>
          </a:r>
          <a:r>
            <a:rPr lang="en-US" sz="1100" kern="1200" dirty="0" err="1"/>
            <a:t>Cooridnator</a:t>
          </a:r>
          <a:endParaRPr lang="en-US" sz="1100" kern="1200" dirty="0"/>
        </a:p>
      </dsp:txBody>
      <dsp:txXfrm>
        <a:off x="3399089" y="2527085"/>
        <a:ext cx="1625667" cy="619877"/>
      </dsp:txXfrm>
    </dsp:sp>
    <dsp:sp modelId="{1EE8F9F8-3E14-4EE4-975D-0277DC54A061}">
      <dsp:nvSpPr>
        <dsp:cNvPr id="0" name=""/>
        <dsp:cNvSpPr/>
      </dsp:nvSpPr>
      <dsp:spPr>
        <a:xfrm>
          <a:off x="5277183" y="2527085"/>
          <a:ext cx="1548876" cy="61987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Online Enrollment/Registrar Coordinator</a:t>
          </a:r>
        </a:p>
      </dsp:txBody>
      <dsp:txXfrm>
        <a:off x="5277183" y="2527085"/>
        <a:ext cx="1548876" cy="619877"/>
      </dsp:txXfrm>
    </dsp:sp>
    <dsp:sp modelId="{41296043-7268-4628-A591-BC24FE460233}">
      <dsp:nvSpPr>
        <dsp:cNvPr id="0" name=""/>
        <dsp:cNvSpPr/>
      </dsp:nvSpPr>
      <dsp:spPr>
        <a:xfrm>
          <a:off x="5795884" y="797601"/>
          <a:ext cx="1239755" cy="61987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Rick Holz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Provost</a:t>
          </a:r>
        </a:p>
      </dsp:txBody>
      <dsp:txXfrm>
        <a:off x="5795884" y="797601"/>
        <a:ext cx="1239755" cy="619877"/>
      </dsp:txXfrm>
    </dsp:sp>
    <dsp:sp modelId="{074C0267-5341-4B4D-8E6B-207B19E1C535}">
      <dsp:nvSpPr>
        <dsp:cNvPr id="0" name=""/>
        <dsp:cNvSpPr/>
      </dsp:nvSpPr>
      <dsp:spPr>
        <a:xfrm>
          <a:off x="2792191" y="1634294"/>
          <a:ext cx="1239755" cy="61987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Sam Spiegel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bg1"/>
              </a:solidFill>
            </a:rPr>
            <a:t>Assist. VP for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bg1"/>
              </a:solidFill>
            </a:rPr>
            <a:t>Online Education</a:t>
          </a:r>
          <a:endParaRPr lang="en-US" sz="1000" b="0" kern="1200" dirty="0"/>
        </a:p>
      </dsp:txBody>
      <dsp:txXfrm>
        <a:off x="2792191" y="1634294"/>
        <a:ext cx="1239755" cy="619877"/>
      </dsp:txXfrm>
    </dsp:sp>
    <dsp:sp modelId="{743A0746-00AD-4C67-8A02-71FB2356A8E3}">
      <dsp:nvSpPr>
        <dsp:cNvPr id="0" name=""/>
        <dsp:cNvSpPr/>
      </dsp:nvSpPr>
      <dsp:spPr>
        <a:xfrm>
          <a:off x="4221134" y="1635961"/>
          <a:ext cx="1239755" cy="619877"/>
        </a:xfrm>
        <a:prstGeom prst="rect">
          <a:avLst/>
        </a:prstGeom>
        <a:solidFill>
          <a:srgbClr val="6F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Trefny</a:t>
          </a:r>
          <a:r>
            <a:rPr lang="en-US" sz="1000" kern="1200" dirty="0"/>
            <a:t> Center Director</a:t>
          </a:r>
          <a:endParaRPr lang="en-US" sz="1000" b="0" kern="1200" dirty="0"/>
        </a:p>
      </dsp:txBody>
      <dsp:txXfrm>
        <a:off x="4221134" y="1635961"/>
        <a:ext cx="1239755" cy="619877"/>
      </dsp:txXfrm>
    </dsp:sp>
    <dsp:sp modelId="{B7F6AA5A-286B-4642-9720-7D1B1285EDFB}">
      <dsp:nvSpPr>
        <dsp:cNvPr id="0" name=""/>
        <dsp:cNvSpPr/>
      </dsp:nvSpPr>
      <dsp:spPr>
        <a:xfrm>
          <a:off x="5792400" y="1634294"/>
          <a:ext cx="1239755" cy="61987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Tim </a:t>
          </a:r>
          <a:r>
            <a:rPr lang="en-US" sz="1000" b="0" kern="1200" dirty="0" err="1"/>
            <a:t>Barbari</a:t>
          </a:r>
          <a:endParaRPr lang="en-US" sz="1000" b="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bg1"/>
              </a:solidFill>
            </a:rPr>
            <a:t>Dean of Graduate Studies</a:t>
          </a:r>
          <a:endParaRPr lang="en-US" sz="1000" b="0" kern="1200" dirty="0"/>
        </a:p>
      </dsp:txBody>
      <dsp:txXfrm>
        <a:off x="5792400" y="1634294"/>
        <a:ext cx="1239755" cy="619877"/>
      </dsp:txXfrm>
    </dsp:sp>
    <dsp:sp modelId="{1E164EC5-682E-4B88-8465-E1B890DCC6F3}">
      <dsp:nvSpPr>
        <dsp:cNvPr id="0" name=""/>
        <dsp:cNvSpPr/>
      </dsp:nvSpPr>
      <dsp:spPr>
        <a:xfrm>
          <a:off x="7081003" y="1634647"/>
          <a:ext cx="1239755" cy="61987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schemeClr val="bg1"/>
              </a:solidFill>
            </a:rPr>
            <a:t>Mike Kauffman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u="none" kern="1200"/>
            <a:t>Vice Provost &amp; Dean of EMP</a:t>
          </a:r>
          <a:endParaRPr lang="en-US" sz="1000" b="0" kern="1200" dirty="0"/>
        </a:p>
      </dsp:txBody>
      <dsp:txXfrm>
        <a:off x="7081003" y="1634647"/>
        <a:ext cx="1239755" cy="619877"/>
      </dsp:txXfrm>
    </dsp:sp>
    <dsp:sp modelId="{52F0F567-274A-4B96-91A0-9DB796F675BC}">
      <dsp:nvSpPr>
        <dsp:cNvPr id="0" name=""/>
        <dsp:cNvSpPr/>
      </dsp:nvSpPr>
      <dsp:spPr>
        <a:xfrm>
          <a:off x="8419889" y="1634647"/>
          <a:ext cx="1239755" cy="61987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bg1"/>
              </a:solidFill>
            </a:rPr>
            <a:t>Terri Hogue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bg1"/>
              </a:solidFill>
            </a:rPr>
            <a:t>Dean of EREP</a:t>
          </a:r>
          <a:endParaRPr lang="en-US" sz="1000" b="0" kern="1200" dirty="0"/>
        </a:p>
      </dsp:txBody>
      <dsp:txXfrm>
        <a:off x="8419889" y="1634647"/>
        <a:ext cx="1239755" cy="619877"/>
      </dsp:txXfrm>
    </dsp:sp>
    <dsp:sp modelId="{3464108B-6F0A-4644-90BF-55352E48D144}">
      <dsp:nvSpPr>
        <dsp:cNvPr id="0" name=""/>
        <dsp:cNvSpPr/>
      </dsp:nvSpPr>
      <dsp:spPr>
        <a:xfrm>
          <a:off x="9903196" y="1625460"/>
          <a:ext cx="1239755" cy="61987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 err="1">
              <a:solidFill>
                <a:schemeClr val="bg1"/>
              </a:solidFill>
            </a:rPr>
            <a:t>Vibhuti</a:t>
          </a:r>
          <a:r>
            <a:rPr lang="en-US" sz="1200" b="0" kern="1200" dirty="0">
              <a:solidFill>
                <a:schemeClr val="bg1"/>
              </a:solidFill>
            </a:rPr>
            <a:t> Dave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 err="1">
              <a:solidFill>
                <a:schemeClr val="bg1"/>
              </a:solidFill>
            </a:rPr>
            <a:t>Ugrad</a:t>
          </a:r>
          <a:r>
            <a:rPr lang="en-US" sz="1200" b="0" kern="1200" dirty="0">
              <a:solidFill>
                <a:schemeClr val="bg1"/>
              </a:solidFill>
            </a:rPr>
            <a:t> Dean</a:t>
          </a:r>
          <a:endParaRPr lang="en-US" sz="1200" b="0" kern="1200" dirty="0"/>
        </a:p>
      </dsp:txBody>
      <dsp:txXfrm>
        <a:off x="9903196" y="1625460"/>
        <a:ext cx="1239755" cy="6198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82887-CCA4-44C4-ABAB-3E397D23B691}">
      <dsp:nvSpPr>
        <dsp:cNvPr id="0" name=""/>
        <dsp:cNvSpPr/>
      </dsp:nvSpPr>
      <dsp:spPr>
        <a:xfrm>
          <a:off x="6415762" y="1417479"/>
          <a:ext cx="2624005" cy="217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993"/>
              </a:lnTo>
              <a:lnTo>
                <a:pt x="2624005" y="86993"/>
              </a:lnTo>
              <a:lnTo>
                <a:pt x="2624005" y="2171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83F58-349A-4E9F-96C0-B49C678CEC6E}">
      <dsp:nvSpPr>
        <dsp:cNvPr id="0" name=""/>
        <dsp:cNvSpPr/>
      </dsp:nvSpPr>
      <dsp:spPr>
        <a:xfrm>
          <a:off x="6415762" y="1417479"/>
          <a:ext cx="1285118" cy="217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993"/>
              </a:lnTo>
              <a:lnTo>
                <a:pt x="1285118" y="86993"/>
              </a:lnTo>
              <a:lnTo>
                <a:pt x="1285118" y="2171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52670-6293-4348-B2ED-A5B28BD8D879}">
      <dsp:nvSpPr>
        <dsp:cNvPr id="0" name=""/>
        <dsp:cNvSpPr/>
      </dsp:nvSpPr>
      <dsp:spPr>
        <a:xfrm>
          <a:off x="6366558" y="1417479"/>
          <a:ext cx="91440" cy="216814"/>
        </a:xfrm>
        <a:custGeom>
          <a:avLst/>
          <a:gdLst/>
          <a:ahLst/>
          <a:cxnLst/>
          <a:rect l="0" t="0" r="0" b="0"/>
          <a:pathLst>
            <a:path>
              <a:moveTo>
                <a:pt x="49203" y="0"/>
              </a:moveTo>
              <a:lnTo>
                <a:pt x="49203" y="86640"/>
              </a:lnTo>
              <a:lnTo>
                <a:pt x="45720" y="86640"/>
              </a:lnTo>
              <a:lnTo>
                <a:pt x="45720" y="2168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3592B-E2C3-4719-B33F-439580F61F14}">
      <dsp:nvSpPr>
        <dsp:cNvPr id="0" name=""/>
        <dsp:cNvSpPr/>
      </dsp:nvSpPr>
      <dsp:spPr>
        <a:xfrm>
          <a:off x="4841012" y="1417479"/>
          <a:ext cx="1574750" cy="218482"/>
        </a:xfrm>
        <a:custGeom>
          <a:avLst/>
          <a:gdLst/>
          <a:ahLst/>
          <a:cxnLst/>
          <a:rect l="0" t="0" r="0" b="0"/>
          <a:pathLst>
            <a:path>
              <a:moveTo>
                <a:pt x="1574750" y="0"/>
              </a:moveTo>
              <a:lnTo>
                <a:pt x="1574750" y="88307"/>
              </a:lnTo>
              <a:lnTo>
                <a:pt x="0" y="88307"/>
              </a:lnTo>
              <a:lnTo>
                <a:pt x="0" y="218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D16AC-DCF7-48BB-A478-C4B1B694CBB7}">
      <dsp:nvSpPr>
        <dsp:cNvPr id="0" name=""/>
        <dsp:cNvSpPr/>
      </dsp:nvSpPr>
      <dsp:spPr>
        <a:xfrm>
          <a:off x="3412069" y="1417479"/>
          <a:ext cx="3003693" cy="216814"/>
        </a:xfrm>
        <a:custGeom>
          <a:avLst/>
          <a:gdLst/>
          <a:ahLst/>
          <a:cxnLst/>
          <a:rect l="0" t="0" r="0" b="0"/>
          <a:pathLst>
            <a:path>
              <a:moveTo>
                <a:pt x="3003693" y="0"/>
              </a:moveTo>
              <a:lnTo>
                <a:pt x="3003693" y="86640"/>
              </a:lnTo>
              <a:lnTo>
                <a:pt x="0" y="86640"/>
              </a:lnTo>
              <a:lnTo>
                <a:pt x="0" y="21681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E2960-16E2-466B-B00E-79252DF3D2DA}">
      <dsp:nvSpPr>
        <dsp:cNvPr id="0" name=""/>
        <dsp:cNvSpPr/>
      </dsp:nvSpPr>
      <dsp:spPr>
        <a:xfrm>
          <a:off x="3415553" y="2266736"/>
          <a:ext cx="2636068" cy="26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74"/>
              </a:lnTo>
              <a:lnTo>
                <a:pt x="2636068" y="130174"/>
              </a:lnTo>
              <a:lnTo>
                <a:pt x="2636068" y="2603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E9F70-5B4C-EB40-8602-C35CC1AA60A7}">
      <dsp:nvSpPr>
        <dsp:cNvPr id="0" name=""/>
        <dsp:cNvSpPr/>
      </dsp:nvSpPr>
      <dsp:spPr>
        <a:xfrm>
          <a:off x="3415553" y="2266736"/>
          <a:ext cx="796369" cy="26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74"/>
              </a:lnTo>
              <a:lnTo>
                <a:pt x="796369" y="130174"/>
              </a:lnTo>
              <a:lnTo>
                <a:pt x="796369" y="2603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28DD0-89E7-4FAD-A8CD-10F2FF0ABFB3}">
      <dsp:nvSpPr>
        <dsp:cNvPr id="0" name=""/>
        <dsp:cNvSpPr/>
      </dsp:nvSpPr>
      <dsp:spPr>
        <a:xfrm>
          <a:off x="1675639" y="3146963"/>
          <a:ext cx="235928" cy="1345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931"/>
              </a:lnTo>
              <a:lnTo>
                <a:pt x="235928" y="13459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8D465-6BD1-8D4E-B928-FD62FDA3FD54}">
      <dsp:nvSpPr>
        <dsp:cNvPr id="0" name=""/>
        <dsp:cNvSpPr/>
      </dsp:nvSpPr>
      <dsp:spPr>
        <a:xfrm>
          <a:off x="1675639" y="3146963"/>
          <a:ext cx="235928" cy="570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287"/>
              </a:lnTo>
              <a:lnTo>
                <a:pt x="235928" y="5702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FD087-2007-48C4-8D78-415246AEE8BD}">
      <dsp:nvSpPr>
        <dsp:cNvPr id="0" name=""/>
        <dsp:cNvSpPr/>
      </dsp:nvSpPr>
      <dsp:spPr>
        <a:xfrm>
          <a:off x="2325906" y="2266736"/>
          <a:ext cx="1089646" cy="260348"/>
        </a:xfrm>
        <a:custGeom>
          <a:avLst/>
          <a:gdLst/>
          <a:ahLst/>
          <a:cxnLst/>
          <a:rect l="0" t="0" r="0" b="0"/>
          <a:pathLst>
            <a:path>
              <a:moveTo>
                <a:pt x="1089646" y="0"/>
              </a:moveTo>
              <a:lnTo>
                <a:pt x="1089646" y="130174"/>
              </a:lnTo>
              <a:lnTo>
                <a:pt x="0" y="130174"/>
              </a:lnTo>
              <a:lnTo>
                <a:pt x="0" y="2603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F1291-F2DF-4CAA-8E93-A20F000D2FDC}">
      <dsp:nvSpPr>
        <dsp:cNvPr id="0" name=""/>
        <dsp:cNvSpPr/>
      </dsp:nvSpPr>
      <dsp:spPr>
        <a:xfrm>
          <a:off x="624924" y="2266736"/>
          <a:ext cx="2790628" cy="260348"/>
        </a:xfrm>
        <a:custGeom>
          <a:avLst/>
          <a:gdLst/>
          <a:ahLst/>
          <a:cxnLst/>
          <a:rect l="0" t="0" r="0" b="0"/>
          <a:pathLst>
            <a:path>
              <a:moveTo>
                <a:pt x="2790628" y="0"/>
              </a:moveTo>
              <a:lnTo>
                <a:pt x="2790628" y="130174"/>
              </a:lnTo>
              <a:lnTo>
                <a:pt x="0" y="130174"/>
              </a:lnTo>
              <a:lnTo>
                <a:pt x="0" y="260348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59DE5-CE9E-47C0-B61A-DB87B5E28E70}">
      <dsp:nvSpPr>
        <dsp:cNvPr id="0" name=""/>
        <dsp:cNvSpPr/>
      </dsp:nvSpPr>
      <dsp:spPr>
        <a:xfrm>
          <a:off x="2685088" y="1432827"/>
          <a:ext cx="730464" cy="214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857"/>
              </a:lnTo>
              <a:lnTo>
                <a:pt x="730464" y="83857"/>
              </a:lnTo>
              <a:lnTo>
                <a:pt x="730464" y="214031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1D505FF9-85C7-41D1-9837-620593A18926}">
      <dsp:nvSpPr>
        <dsp:cNvPr id="0" name=""/>
        <dsp:cNvSpPr/>
      </dsp:nvSpPr>
      <dsp:spPr>
        <a:xfrm>
          <a:off x="1915448" y="1432827"/>
          <a:ext cx="769640" cy="214031"/>
        </a:xfrm>
        <a:custGeom>
          <a:avLst/>
          <a:gdLst/>
          <a:ahLst/>
          <a:cxnLst/>
          <a:rect l="0" t="0" r="0" b="0"/>
          <a:pathLst>
            <a:path>
              <a:moveTo>
                <a:pt x="769640" y="0"/>
              </a:moveTo>
              <a:lnTo>
                <a:pt x="769640" y="83857"/>
              </a:lnTo>
              <a:lnTo>
                <a:pt x="0" y="83857"/>
              </a:lnTo>
              <a:lnTo>
                <a:pt x="0" y="214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E2BA6-935F-425E-AEAD-025A9FED068A}">
      <dsp:nvSpPr>
        <dsp:cNvPr id="0" name=""/>
        <dsp:cNvSpPr/>
      </dsp:nvSpPr>
      <dsp:spPr>
        <a:xfrm>
          <a:off x="2095212" y="812949"/>
          <a:ext cx="1179751" cy="61987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John Bradford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VP for Global Initiatives</a:t>
          </a:r>
        </a:p>
      </dsp:txBody>
      <dsp:txXfrm>
        <a:off x="2095212" y="812949"/>
        <a:ext cx="1179751" cy="619877"/>
      </dsp:txXfrm>
    </dsp:sp>
    <dsp:sp modelId="{91F372F7-B9E4-449C-8267-37D037906BAA}">
      <dsp:nvSpPr>
        <dsp:cNvPr id="0" name=""/>
        <dsp:cNvSpPr/>
      </dsp:nvSpPr>
      <dsp:spPr>
        <a:xfrm>
          <a:off x="1295570" y="1646858"/>
          <a:ext cx="1239755" cy="61987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Professional Ed. Portfolio Manager</a:t>
          </a:r>
        </a:p>
      </dsp:txBody>
      <dsp:txXfrm>
        <a:off x="1295570" y="1646858"/>
        <a:ext cx="1239755" cy="619877"/>
      </dsp:txXfrm>
    </dsp:sp>
    <dsp:sp modelId="{6E41D5C0-82CB-48E1-B2BE-CDA4CDF3A493}">
      <dsp:nvSpPr>
        <dsp:cNvPr id="0" name=""/>
        <dsp:cNvSpPr/>
      </dsp:nvSpPr>
      <dsp:spPr>
        <a:xfrm>
          <a:off x="2795675" y="1646858"/>
          <a:ext cx="1239755" cy="61987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Assistant VP for Online Education</a:t>
          </a:r>
        </a:p>
      </dsp:txBody>
      <dsp:txXfrm>
        <a:off x="2795675" y="1646858"/>
        <a:ext cx="1239755" cy="619877"/>
      </dsp:txXfrm>
    </dsp:sp>
    <dsp:sp modelId="{3D87CA30-3FF1-4BBA-BB36-542ABDF2CB19}">
      <dsp:nvSpPr>
        <dsp:cNvPr id="0" name=""/>
        <dsp:cNvSpPr/>
      </dsp:nvSpPr>
      <dsp:spPr>
        <a:xfrm>
          <a:off x="5046" y="2527085"/>
          <a:ext cx="1239755" cy="61987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Online Program Coordinators</a:t>
          </a:r>
        </a:p>
      </dsp:txBody>
      <dsp:txXfrm>
        <a:off x="5046" y="2527085"/>
        <a:ext cx="1239755" cy="619877"/>
      </dsp:txXfrm>
    </dsp:sp>
    <dsp:sp modelId="{D5A5F16B-A074-4160-96D7-747791EF6CFE}">
      <dsp:nvSpPr>
        <dsp:cNvPr id="0" name=""/>
        <dsp:cNvSpPr/>
      </dsp:nvSpPr>
      <dsp:spPr>
        <a:xfrm>
          <a:off x="1513073" y="2527085"/>
          <a:ext cx="1625667" cy="61987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Jennifer </a:t>
          </a:r>
          <a:r>
            <a:rPr lang="en-US" sz="1100" kern="1200" dirty="0" err="1"/>
            <a:t>Veloff</a:t>
          </a:r>
          <a:r>
            <a:rPr lang="en-US" sz="1100" kern="1200" dirty="0"/>
            <a:t>                      Online Program Manager</a:t>
          </a:r>
        </a:p>
      </dsp:txBody>
      <dsp:txXfrm>
        <a:off x="1513073" y="2527085"/>
        <a:ext cx="1625667" cy="619877"/>
      </dsp:txXfrm>
    </dsp:sp>
    <dsp:sp modelId="{C608C0EF-E699-B14A-98D0-27E48A2D0B82}">
      <dsp:nvSpPr>
        <dsp:cNvPr id="0" name=""/>
        <dsp:cNvSpPr/>
      </dsp:nvSpPr>
      <dsp:spPr>
        <a:xfrm>
          <a:off x="1911567" y="3407312"/>
          <a:ext cx="1239755" cy="61987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Online Learning Experience Designers</a:t>
          </a:r>
        </a:p>
      </dsp:txBody>
      <dsp:txXfrm>
        <a:off x="1911567" y="3407312"/>
        <a:ext cx="1239755" cy="619877"/>
      </dsp:txXfrm>
    </dsp:sp>
    <dsp:sp modelId="{396974BA-C4A5-43F4-B5E7-FDB743DDE300}">
      <dsp:nvSpPr>
        <dsp:cNvPr id="0" name=""/>
        <dsp:cNvSpPr/>
      </dsp:nvSpPr>
      <dsp:spPr>
        <a:xfrm>
          <a:off x="1911567" y="4287539"/>
          <a:ext cx="1268456" cy="410712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Online Advisor(s)</a:t>
          </a:r>
        </a:p>
      </dsp:txBody>
      <dsp:txXfrm>
        <a:off x="1911567" y="4287539"/>
        <a:ext cx="1268456" cy="410712"/>
      </dsp:txXfrm>
    </dsp:sp>
    <dsp:sp modelId="{6EEB56BF-DD12-A144-9FAB-3FFDBF471C03}">
      <dsp:nvSpPr>
        <dsp:cNvPr id="0" name=""/>
        <dsp:cNvSpPr/>
      </dsp:nvSpPr>
      <dsp:spPr>
        <a:xfrm>
          <a:off x="3399089" y="2527085"/>
          <a:ext cx="1625667" cy="61987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Online Marketing/Recruiting </a:t>
          </a:r>
          <a:r>
            <a:rPr lang="en-US" sz="1100" kern="1200" dirty="0" err="1"/>
            <a:t>Cooridnator</a:t>
          </a:r>
          <a:endParaRPr lang="en-US" sz="1100" kern="1200" dirty="0"/>
        </a:p>
      </dsp:txBody>
      <dsp:txXfrm>
        <a:off x="3399089" y="2527085"/>
        <a:ext cx="1625667" cy="619877"/>
      </dsp:txXfrm>
    </dsp:sp>
    <dsp:sp modelId="{1EE8F9F8-3E14-4EE4-975D-0277DC54A061}">
      <dsp:nvSpPr>
        <dsp:cNvPr id="0" name=""/>
        <dsp:cNvSpPr/>
      </dsp:nvSpPr>
      <dsp:spPr>
        <a:xfrm>
          <a:off x="5277183" y="2527085"/>
          <a:ext cx="1548876" cy="61987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Online Enrollment/Registrar Coordinator</a:t>
          </a:r>
        </a:p>
      </dsp:txBody>
      <dsp:txXfrm>
        <a:off x="5277183" y="2527085"/>
        <a:ext cx="1548876" cy="619877"/>
      </dsp:txXfrm>
    </dsp:sp>
    <dsp:sp modelId="{41296043-7268-4628-A591-BC24FE460233}">
      <dsp:nvSpPr>
        <dsp:cNvPr id="0" name=""/>
        <dsp:cNvSpPr/>
      </dsp:nvSpPr>
      <dsp:spPr>
        <a:xfrm>
          <a:off x="5795884" y="797601"/>
          <a:ext cx="1239755" cy="61987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Rick Holz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Provost</a:t>
          </a:r>
        </a:p>
      </dsp:txBody>
      <dsp:txXfrm>
        <a:off x="5795884" y="797601"/>
        <a:ext cx="1239755" cy="619877"/>
      </dsp:txXfrm>
    </dsp:sp>
    <dsp:sp modelId="{074C0267-5341-4B4D-8E6B-207B19E1C535}">
      <dsp:nvSpPr>
        <dsp:cNvPr id="0" name=""/>
        <dsp:cNvSpPr/>
      </dsp:nvSpPr>
      <dsp:spPr>
        <a:xfrm>
          <a:off x="2792191" y="1634294"/>
          <a:ext cx="1239755" cy="61987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Sam Spiegel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bg1"/>
              </a:solidFill>
            </a:rPr>
            <a:t>Assist. VP for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bg1"/>
              </a:solidFill>
            </a:rPr>
            <a:t>Online Education</a:t>
          </a:r>
          <a:endParaRPr lang="en-US" sz="1000" b="0" kern="1200" dirty="0"/>
        </a:p>
      </dsp:txBody>
      <dsp:txXfrm>
        <a:off x="2792191" y="1634294"/>
        <a:ext cx="1239755" cy="619877"/>
      </dsp:txXfrm>
    </dsp:sp>
    <dsp:sp modelId="{743A0746-00AD-4C67-8A02-71FB2356A8E3}">
      <dsp:nvSpPr>
        <dsp:cNvPr id="0" name=""/>
        <dsp:cNvSpPr/>
      </dsp:nvSpPr>
      <dsp:spPr>
        <a:xfrm>
          <a:off x="4221134" y="1635961"/>
          <a:ext cx="1239755" cy="619877"/>
        </a:xfrm>
        <a:prstGeom prst="rect">
          <a:avLst/>
        </a:prstGeom>
        <a:solidFill>
          <a:srgbClr val="6F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Trefny</a:t>
          </a:r>
          <a:r>
            <a:rPr lang="en-US" sz="1000" kern="1200" dirty="0"/>
            <a:t> Center Director</a:t>
          </a:r>
          <a:endParaRPr lang="en-US" sz="1000" b="0" kern="1200" dirty="0"/>
        </a:p>
      </dsp:txBody>
      <dsp:txXfrm>
        <a:off x="4221134" y="1635961"/>
        <a:ext cx="1239755" cy="619877"/>
      </dsp:txXfrm>
    </dsp:sp>
    <dsp:sp modelId="{B7F6AA5A-286B-4642-9720-7D1B1285EDFB}">
      <dsp:nvSpPr>
        <dsp:cNvPr id="0" name=""/>
        <dsp:cNvSpPr/>
      </dsp:nvSpPr>
      <dsp:spPr>
        <a:xfrm>
          <a:off x="5792400" y="1634294"/>
          <a:ext cx="1239755" cy="61987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Tim </a:t>
          </a:r>
          <a:r>
            <a:rPr lang="en-US" sz="1000" b="0" kern="1200" dirty="0" err="1"/>
            <a:t>Barbari</a:t>
          </a:r>
          <a:endParaRPr lang="en-US" sz="1000" b="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bg1"/>
              </a:solidFill>
            </a:rPr>
            <a:t>Dean of Graduate Studies</a:t>
          </a:r>
          <a:endParaRPr lang="en-US" sz="1000" b="0" kern="1200" dirty="0"/>
        </a:p>
      </dsp:txBody>
      <dsp:txXfrm>
        <a:off x="5792400" y="1634294"/>
        <a:ext cx="1239755" cy="619877"/>
      </dsp:txXfrm>
    </dsp:sp>
    <dsp:sp modelId="{1E164EC5-682E-4B88-8465-E1B890DCC6F3}">
      <dsp:nvSpPr>
        <dsp:cNvPr id="0" name=""/>
        <dsp:cNvSpPr/>
      </dsp:nvSpPr>
      <dsp:spPr>
        <a:xfrm>
          <a:off x="7081003" y="1634647"/>
          <a:ext cx="1239755" cy="61987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schemeClr val="bg1"/>
              </a:solidFill>
            </a:rPr>
            <a:t>Mike Kauffman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u="none" kern="1200"/>
            <a:t>Vice Provost &amp; Dean of EMP</a:t>
          </a:r>
          <a:endParaRPr lang="en-US" sz="1000" b="0" kern="1200" dirty="0"/>
        </a:p>
      </dsp:txBody>
      <dsp:txXfrm>
        <a:off x="7081003" y="1634647"/>
        <a:ext cx="1239755" cy="619877"/>
      </dsp:txXfrm>
    </dsp:sp>
    <dsp:sp modelId="{52F0F567-274A-4B96-91A0-9DB796F675BC}">
      <dsp:nvSpPr>
        <dsp:cNvPr id="0" name=""/>
        <dsp:cNvSpPr/>
      </dsp:nvSpPr>
      <dsp:spPr>
        <a:xfrm>
          <a:off x="8419889" y="1634647"/>
          <a:ext cx="1239755" cy="61987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bg1"/>
              </a:solidFill>
            </a:rPr>
            <a:t>Terri Hogue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bg1"/>
              </a:solidFill>
            </a:rPr>
            <a:t>Dean of EREP</a:t>
          </a:r>
          <a:endParaRPr lang="en-US" sz="1000" b="0" kern="1200" dirty="0"/>
        </a:p>
      </dsp:txBody>
      <dsp:txXfrm>
        <a:off x="8419889" y="1634647"/>
        <a:ext cx="1239755" cy="619877"/>
      </dsp:txXfrm>
    </dsp:sp>
    <dsp:sp modelId="{3464108B-6F0A-4644-90BF-55352E48D144}">
      <dsp:nvSpPr>
        <dsp:cNvPr id="0" name=""/>
        <dsp:cNvSpPr/>
      </dsp:nvSpPr>
      <dsp:spPr>
        <a:xfrm>
          <a:off x="9903196" y="1625460"/>
          <a:ext cx="1239755" cy="61987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 err="1">
              <a:solidFill>
                <a:schemeClr val="bg1"/>
              </a:solidFill>
            </a:rPr>
            <a:t>Vibhuti</a:t>
          </a:r>
          <a:r>
            <a:rPr lang="en-US" sz="1200" b="0" kern="1200" dirty="0">
              <a:solidFill>
                <a:schemeClr val="bg1"/>
              </a:solidFill>
            </a:rPr>
            <a:t> Dave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 err="1">
              <a:solidFill>
                <a:schemeClr val="bg1"/>
              </a:solidFill>
            </a:rPr>
            <a:t>Ugrad</a:t>
          </a:r>
          <a:r>
            <a:rPr lang="en-US" sz="1200" b="0" kern="1200" dirty="0">
              <a:solidFill>
                <a:schemeClr val="bg1"/>
              </a:solidFill>
            </a:rPr>
            <a:t> Dean</a:t>
          </a:r>
          <a:endParaRPr lang="en-US" sz="1200" b="0" kern="1200" dirty="0"/>
        </a:p>
      </dsp:txBody>
      <dsp:txXfrm>
        <a:off x="9903196" y="1625460"/>
        <a:ext cx="1239755" cy="619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15A95-88C7-4BA7-ADC9-926400E8739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76D82-9116-4FA3-8E67-29B062F61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9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E60E-3077-9A4D-B784-FBCD6B1A2E3F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E60E-3077-9A4D-B784-FBCD6B1A2E3F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E60E-3077-9A4D-B784-FBCD6B1A2E3F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E60E-3077-9A4D-B784-FBCD6B1A2E3F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E60E-3077-9A4D-B784-FBCD6B1A2E3F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E60E-3077-9A4D-B784-FBCD6B1A2E3F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E60E-3077-9A4D-B784-FBCD6B1A2E3F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E60E-3077-9A4D-B784-FBCD6B1A2E3F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E60E-3077-9A4D-B784-FBCD6B1A2E3F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E60E-3077-9A4D-B784-FBCD6B1A2E3F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E60E-3077-9A4D-B784-FBCD6B1A2E3F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8923E60E-3077-9A4D-B784-FBCD6B1A2E3F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FAA3E255-DCE9-1E4B-905B-DD6A887BD4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8CC4811A-59AE-4F9B-BB1D-37C74EDB4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" t="31270" r="8052" b="1"/>
          <a:stretch/>
        </p:blipFill>
        <p:spPr>
          <a:xfrm>
            <a:off x="19" y="241170"/>
            <a:ext cx="12191981" cy="6857990"/>
          </a:xfrm>
          <a:prstGeom prst="rect">
            <a:avLst/>
          </a:prstGeom>
        </p:spPr>
      </p:pic>
      <p:sp>
        <p:nvSpPr>
          <p:cNvPr id="35" name="Rectangle 2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Mines Online</a:t>
            </a:r>
          </a:p>
        </p:txBody>
      </p:sp>
      <p:sp>
        <p:nvSpPr>
          <p:cNvPr id="36" name="Rectangle: Rounded Corners 2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1064" y="5604849"/>
            <a:ext cx="9485644" cy="680782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i="1" dirty="0"/>
              <a:t>Educating leaders for tomorrow’s challenges—on Earth and beyond</a:t>
            </a:r>
            <a:endParaRPr lang="en-US" sz="14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6F370F-D340-BF45-8E64-3EC66E261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79967">
            <a:off x="439430" y="581924"/>
            <a:ext cx="1195787" cy="69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38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BC7A-BC84-4FB1-A3FE-02BC9E9B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considerations – not yet resolved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FB8C8-E14A-4FD4-A057-D545268B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Revising financial model for online</a:t>
            </a:r>
          </a:p>
          <a:p>
            <a:r>
              <a:rPr lang="en-US" dirty="0"/>
              <a:t>Returns to department – profit sharing or incentive?</a:t>
            </a:r>
          </a:p>
          <a:p>
            <a:r>
              <a:rPr lang="en-US" dirty="0"/>
              <a:t>Compensation for course development</a:t>
            </a:r>
          </a:p>
          <a:p>
            <a:pPr lvl="1"/>
            <a:r>
              <a:rPr lang="en-US" dirty="0"/>
              <a:t>Prioritization by program</a:t>
            </a:r>
          </a:p>
          <a:p>
            <a:pPr lvl="1"/>
            <a:r>
              <a:rPr lang="en-US" dirty="0"/>
              <a:t>Prioritization by grad/</a:t>
            </a:r>
            <a:r>
              <a:rPr lang="en-US" dirty="0" err="1"/>
              <a:t>ugrad</a:t>
            </a:r>
            <a:r>
              <a:rPr lang="en-US" dirty="0"/>
              <a:t> classes</a:t>
            </a:r>
          </a:p>
          <a:p>
            <a:r>
              <a:rPr lang="en-US" dirty="0"/>
              <a:t>Long term goal – fluidity between online and residential programs?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220DDE-2C67-4B45-97E0-B8484CFC03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58DD762-649C-4E61-A948-1A32E96A88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6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D711-6249-4955-AD98-53A284DF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1" y="0"/>
            <a:ext cx="10515600" cy="1325563"/>
          </a:xfrm>
        </p:spPr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510FF-F45A-4E72-973E-91AFCDC1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747" y="154976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Mines Online will be known as the leader in science and engineering education for STEM professionals in a stimulating, interactive, and effective virtual environment.  Mines Online will create learning pathways that enable students, alumni and others to advance their skills, knowledge, and careers at all levels.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538F8-A1E8-4906-BCBF-0C4DCE97A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Mines Online Strategies</a:t>
            </a:r>
            <a:br>
              <a:rPr lang="en-US" dirty="0"/>
            </a:br>
            <a:r>
              <a:rPr lang="en-US" dirty="0"/>
              <a:t>How can we differentiate in a crowded field?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6474F-CDF1-4752-B80A-782EC8195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deliver a Mines quality science and engineering education in an online platform anywhere, anytime- accessible and attractive to qualified students from all backgrounds.</a:t>
            </a:r>
          </a:p>
          <a:p>
            <a:r>
              <a:rPr lang="en-US" dirty="0"/>
              <a:t>Mines Online is at the forefront of technology coupled with innovative and effective pedagogy to educate the complete engineer.</a:t>
            </a:r>
          </a:p>
          <a:p>
            <a:r>
              <a:rPr lang="en-US" dirty="0"/>
              <a:t>Mines Online meets the needs of STEM learners across a continuum of career stages.</a:t>
            </a:r>
          </a:p>
        </p:txBody>
      </p:sp>
    </p:spTree>
    <p:extLst>
      <p:ext uri="{BB962C8B-B14F-4D97-AF65-F5344CB8AC3E}">
        <p14:creationId xmlns:p14="http://schemas.microsoft.com/office/powerpoint/2010/main" val="1487628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394C-B84F-4164-A69B-70C0EC7C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18255"/>
            <a:ext cx="10515600" cy="1325563"/>
          </a:xfrm>
        </p:spPr>
        <p:txBody>
          <a:bodyPr/>
          <a:lstStyle/>
          <a:p>
            <a:r>
              <a:rPr lang="en-US" dirty="0"/>
              <a:t>Mines Online Tactics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FB3CF-E929-4110-841F-1182789A9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We deliver a Mines quality education in an online platform, accessible anywhere, anytime.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Launch global marketing effort differentiated for domestic and international markets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 stackable and adaptable programming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Continue to build out programs (900 students by 2024)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Grow grad certificates to MS NT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Priorities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CS, DS, Cyber Security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ME</a:t>
            </a:r>
            <a:r>
              <a:rPr lang="en-US"/>
              <a:t>, </a:t>
            </a:r>
            <a:r>
              <a:rPr lang="en-US">
                <a:highlight>
                  <a:srgbClr val="FFFF00"/>
                </a:highlight>
              </a:rPr>
              <a:t>CE</a:t>
            </a:r>
            <a:r>
              <a:rPr lang="en-US"/>
              <a:t>, </a:t>
            </a:r>
            <a:r>
              <a:rPr lang="en-US" dirty="0"/>
              <a:t>ETM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HSE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CCUS, AES, E&amp;I, </a:t>
            </a:r>
            <a:r>
              <a:rPr lang="en-US" dirty="0"/>
              <a:t>GIS, PE, MN, UCTE, HES, GP</a:t>
            </a:r>
          </a:p>
        </p:txBody>
      </p:sp>
    </p:spTree>
    <p:extLst>
      <p:ext uri="{BB962C8B-B14F-4D97-AF65-F5344CB8AC3E}">
        <p14:creationId xmlns:p14="http://schemas.microsoft.com/office/powerpoint/2010/main" val="399738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394C-B84F-4164-A69B-70C0EC7C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46" y="18255"/>
            <a:ext cx="10515600" cy="1325563"/>
          </a:xfrm>
        </p:spPr>
        <p:txBody>
          <a:bodyPr/>
          <a:lstStyle/>
          <a:p>
            <a:r>
              <a:rPr lang="en-US" dirty="0"/>
              <a:t>Mines Online Tactics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FB3CF-E929-4110-841F-1182789A9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13" y="1253330"/>
            <a:ext cx="10515600" cy="46858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/>
              <a:t>Mines Online is at the forefront of technology coupled with innovative and effective pedagogy to educate the complete engineer.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Utilize emerging technologies to deliver “hands on” Mines experience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Continue to advance design and facilitation of resources to establish Mines as the leader in delivering STEM education online</a:t>
            </a:r>
          </a:p>
          <a:p>
            <a:r>
              <a:rPr lang="en-US" dirty="0"/>
              <a:t>Build out and promote online +1 broadening programs</a:t>
            </a:r>
          </a:p>
          <a:p>
            <a:pPr lvl="1"/>
            <a:r>
              <a:rPr lang="en-US" dirty="0"/>
              <a:t>Educational opportunities that add breadth and opportunity to disciplinary specialty</a:t>
            </a:r>
          </a:p>
          <a:p>
            <a:pPr lvl="2"/>
            <a:r>
              <a:rPr lang="en-US" dirty="0"/>
              <a:t>E.g. Global Engineer, ETM, Space Resources, AES,  Advanced Manufacturing, Humanitarian Engineering, E&amp;I, CCUS</a:t>
            </a:r>
          </a:p>
        </p:txBody>
      </p:sp>
    </p:spTree>
    <p:extLst>
      <p:ext uri="{BB962C8B-B14F-4D97-AF65-F5344CB8AC3E}">
        <p14:creationId xmlns:p14="http://schemas.microsoft.com/office/powerpoint/2010/main" val="14076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394C-B84F-4164-A69B-70C0EC7C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Mines Online Tactics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FB3CF-E929-4110-841F-1182789A9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5273"/>
            <a:ext cx="10515600" cy="4431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Mines Online meets the needs of STEM learners across a continuum of career stages.</a:t>
            </a:r>
          </a:p>
          <a:p>
            <a:r>
              <a:rPr lang="en-US" dirty="0"/>
              <a:t>Build out continuum of online offerings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CE4A6C8-8A41-44BC-BEE1-BC3350BE78F3}"/>
              </a:ext>
            </a:extLst>
          </p:cNvPr>
          <p:cNvGraphicFramePr/>
          <p:nvPr/>
        </p:nvGraphicFramePr>
        <p:xfrm>
          <a:off x="1570404" y="3158452"/>
          <a:ext cx="8128000" cy="1802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08575F2B-377F-4CA5-A784-4B8DD1CAD72E}"/>
              </a:ext>
            </a:extLst>
          </p:cNvPr>
          <p:cNvGrpSpPr/>
          <p:nvPr/>
        </p:nvGrpSpPr>
        <p:grpSpPr>
          <a:xfrm>
            <a:off x="5069254" y="5012163"/>
            <a:ext cx="1208454" cy="850158"/>
            <a:chOff x="5689599" y="237171"/>
            <a:chExt cx="1016000" cy="10668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C043DFA-E2AD-4033-A5D3-D8B9A4745897}"/>
                </a:ext>
              </a:extLst>
            </p:cNvPr>
            <p:cNvSpPr/>
            <p:nvPr/>
          </p:nvSpPr>
          <p:spPr>
            <a:xfrm>
              <a:off x="5689599" y="237171"/>
              <a:ext cx="1016000" cy="1066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7B8C5096-E8C5-4E0C-8F3C-C7B8BA2DE334}"/>
                </a:ext>
              </a:extLst>
            </p:cNvPr>
            <p:cNvSpPr txBox="1"/>
            <p:nvPr/>
          </p:nvSpPr>
          <p:spPr>
            <a:xfrm>
              <a:off x="5719357" y="266929"/>
              <a:ext cx="956484" cy="10072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Continued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Learning &amp; Self-study Modules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FCA409-46AC-4B01-911B-66EEB7D784E3}"/>
              </a:ext>
            </a:extLst>
          </p:cNvPr>
          <p:cNvCxnSpPr>
            <a:cxnSpLocks/>
          </p:cNvCxnSpPr>
          <p:nvPr/>
        </p:nvCxnSpPr>
        <p:spPr>
          <a:xfrm flipH="1" flipV="1">
            <a:off x="2265680" y="4607560"/>
            <a:ext cx="2677160" cy="909320"/>
          </a:xfrm>
          <a:prstGeom prst="straightConnector1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7BAC2E-B0BE-480C-A50E-F2F867A669C8}"/>
              </a:ext>
            </a:extLst>
          </p:cNvPr>
          <p:cNvCxnSpPr>
            <a:cxnSpLocks/>
          </p:cNvCxnSpPr>
          <p:nvPr/>
        </p:nvCxnSpPr>
        <p:spPr>
          <a:xfrm flipV="1">
            <a:off x="6385560" y="4607560"/>
            <a:ext cx="2606040" cy="909320"/>
          </a:xfrm>
          <a:prstGeom prst="straightConnector1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B83A91-A8A2-4C53-A95E-0E1DF67999C7}"/>
              </a:ext>
            </a:extLst>
          </p:cNvPr>
          <p:cNvCxnSpPr>
            <a:cxnSpLocks/>
          </p:cNvCxnSpPr>
          <p:nvPr/>
        </p:nvCxnSpPr>
        <p:spPr>
          <a:xfrm flipH="1" flipV="1">
            <a:off x="4074160" y="4607560"/>
            <a:ext cx="974676" cy="481430"/>
          </a:xfrm>
          <a:prstGeom prst="straightConnector1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7749E1-B224-4B6C-8489-27BCF24CF07B}"/>
              </a:ext>
            </a:extLst>
          </p:cNvPr>
          <p:cNvCxnSpPr>
            <a:cxnSpLocks/>
          </p:cNvCxnSpPr>
          <p:nvPr/>
        </p:nvCxnSpPr>
        <p:spPr>
          <a:xfrm flipV="1">
            <a:off x="6329680" y="4607560"/>
            <a:ext cx="974676" cy="481430"/>
          </a:xfrm>
          <a:prstGeom prst="straightConnector1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973CFC4-9749-4E5F-9C3C-D3650639BD2B}"/>
              </a:ext>
            </a:extLst>
          </p:cNvPr>
          <p:cNvCxnSpPr>
            <a:cxnSpLocks/>
          </p:cNvCxnSpPr>
          <p:nvPr/>
        </p:nvCxnSpPr>
        <p:spPr>
          <a:xfrm flipV="1">
            <a:off x="5633916" y="4528982"/>
            <a:ext cx="488" cy="448497"/>
          </a:xfrm>
          <a:prstGeom prst="straightConnector1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565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43F36-110A-4E75-A17C-C12606720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Organizational Structure for Office of Global Initiatives and Business Development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7694254-DC27-4254-B866-D4E49DE854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523869"/>
              </p:ext>
            </p:extLst>
          </p:nvPr>
        </p:nvGraphicFramePr>
        <p:xfrm>
          <a:off x="1507881" y="2158066"/>
          <a:ext cx="9192357" cy="372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31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1F3197-2229-40ED-A13A-7D7AA4750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17"/>
            <a:ext cx="10515600" cy="1325563"/>
          </a:xfrm>
        </p:spPr>
        <p:txBody>
          <a:bodyPr/>
          <a:lstStyle/>
          <a:p>
            <a:r>
              <a:rPr lang="en-US" dirty="0"/>
              <a:t>Mines Online Organization (proposed)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B44B7FA-A815-45F2-BB1A-CB8F4A77C1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498743"/>
              </p:ext>
            </p:extLst>
          </p:nvPr>
        </p:nvGraphicFramePr>
        <p:xfrm>
          <a:off x="382954" y="1199479"/>
          <a:ext cx="11541001" cy="546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2B4980CC-93D4-4F4C-8D1C-1CF723E015E1}"/>
              </a:ext>
            </a:extLst>
          </p:cNvPr>
          <p:cNvSpPr txBox="1"/>
          <p:nvPr/>
        </p:nvSpPr>
        <p:spPr>
          <a:xfrm>
            <a:off x="658731" y="1872042"/>
            <a:ext cx="144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Management Team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D980ED-96D1-4A39-8CC5-2C7E6311051E}"/>
              </a:ext>
            </a:extLst>
          </p:cNvPr>
          <p:cNvGrpSpPr/>
          <p:nvPr/>
        </p:nvGrpSpPr>
        <p:grpSpPr>
          <a:xfrm>
            <a:off x="1279281" y="1934308"/>
            <a:ext cx="10317771" cy="1609271"/>
            <a:chOff x="1962150" y="1690688"/>
            <a:chExt cx="8085858" cy="1831830"/>
          </a:xfrm>
        </p:grpSpPr>
        <p:cxnSp>
          <p:nvCxnSpPr>
            <p:cNvPr id="7" name="Connector: Elbow 6">
              <a:extLst>
                <a:ext uri="{FF2B5EF4-FFF2-40B4-BE49-F238E27FC236}">
                  <a16:creationId xmlns:a16="http://schemas.microsoft.com/office/drawing/2014/main" id="{D45A60D8-062E-41D6-A080-69725DFD029C}"/>
                </a:ext>
              </a:extLst>
            </p:cNvPr>
            <p:cNvCxnSpPr>
              <a:cxnSpLocks/>
            </p:cNvCxnSpPr>
            <p:nvPr/>
          </p:nvCxnSpPr>
          <p:spPr>
            <a:xfrm>
              <a:off x="7335982" y="1690688"/>
              <a:ext cx="2712026" cy="694025"/>
            </a:xfrm>
            <a:prstGeom prst="bentConnector3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B4D5EF6A-85B1-4F18-98C4-8BFFE699349E}"/>
                </a:ext>
              </a:extLst>
            </p:cNvPr>
            <p:cNvCxnSpPr/>
            <p:nvPr/>
          </p:nvCxnSpPr>
          <p:spPr>
            <a:xfrm rot="10800000" flipV="1">
              <a:off x="1962151" y="1690688"/>
              <a:ext cx="2088572" cy="657657"/>
            </a:xfrm>
            <a:prstGeom prst="bentConnector3">
              <a:avLst>
                <a:gd name="adj1" fmla="val 58465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B0C2B42-CC3D-41AE-AF5B-DA9DA45B13C0}"/>
                </a:ext>
              </a:extLst>
            </p:cNvPr>
            <p:cNvCxnSpPr/>
            <p:nvPr/>
          </p:nvCxnSpPr>
          <p:spPr>
            <a:xfrm>
              <a:off x="1962150" y="2348345"/>
              <a:ext cx="0" cy="117417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852474-F29F-44E5-8CCF-0F3EB67DA543}"/>
                </a:ext>
              </a:extLst>
            </p:cNvPr>
            <p:cNvCxnSpPr/>
            <p:nvPr/>
          </p:nvCxnSpPr>
          <p:spPr>
            <a:xfrm>
              <a:off x="10048008" y="2384713"/>
              <a:ext cx="0" cy="111702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D02AA2-E582-461E-B3B6-E4C00343D517}"/>
                </a:ext>
              </a:extLst>
            </p:cNvPr>
            <p:cNvCxnSpPr/>
            <p:nvPr/>
          </p:nvCxnSpPr>
          <p:spPr>
            <a:xfrm flipH="1">
              <a:off x="1962150" y="3522518"/>
              <a:ext cx="808585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572ABB6-0CB9-48CF-8777-23EFA4653984}"/>
                </a:ext>
              </a:extLst>
            </p:cNvPr>
            <p:cNvCxnSpPr/>
            <p:nvPr/>
          </p:nvCxnSpPr>
          <p:spPr>
            <a:xfrm>
              <a:off x="4050723" y="1690688"/>
              <a:ext cx="328525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719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1F3197-2229-40ED-A13A-7D7AA4750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17"/>
            <a:ext cx="10515600" cy="1325563"/>
          </a:xfrm>
        </p:spPr>
        <p:txBody>
          <a:bodyPr/>
          <a:lstStyle/>
          <a:p>
            <a:r>
              <a:rPr lang="en-US" dirty="0"/>
              <a:t>Mines Online Organization (proposed)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B44B7FA-A815-45F2-BB1A-CB8F4A77C1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2954" y="1199479"/>
          <a:ext cx="11541001" cy="546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B70467A3-BA97-41E6-AF0E-1D69647CBC01}"/>
              </a:ext>
            </a:extLst>
          </p:cNvPr>
          <p:cNvGrpSpPr/>
          <p:nvPr/>
        </p:nvGrpSpPr>
        <p:grpSpPr>
          <a:xfrm>
            <a:off x="338505" y="1938748"/>
            <a:ext cx="6985488" cy="4176346"/>
            <a:chOff x="1962150" y="1690688"/>
            <a:chExt cx="8085858" cy="1831830"/>
          </a:xfrm>
        </p:grpSpPr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ED77EF68-1691-496B-8A06-497B495A9602}"/>
                </a:ext>
              </a:extLst>
            </p:cNvPr>
            <p:cNvCxnSpPr>
              <a:cxnSpLocks/>
            </p:cNvCxnSpPr>
            <p:nvPr/>
          </p:nvCxnSpPr>
          <p:spPr>
            <a:xfrm>
              <a:off x="6704766" y="1690688"/>
              <a:ext cx="3343242" cy="694025"/>
            </a:xfrm>
            <a:prstGeom prst="bentConnector3">
              <a:avLst>
                <a:gd name="adj1" fmla="val 2055"/>
              </a:avLst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9A50B2CA-0633-44D4-A5E0-F315A3366FEA}"/>
                </a:ext>
              </a:extLst>
            </p:cNvPr>
            <p:cNvCxnSpPr/>
            <p:nvPr/>
          </p:nvCxnSpPr>
          <p:spPr>
            <a:xfrm rot="10800000" flipV="1">
              <a:off x="1962151" y="1690688"/>
              <a:ext cx="2088572" cy="657657"/>
            </a:xfrm>
            <a:prstGeom prst="bentConnector3">
              <a:avLst>
                <a:gd name="adj1" fmla="val 32395"/>
              </a:avLst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33B081A-3B57-47C4-A409-A887F42A39F5}"/>
                </a:ext>
              </a:extLst>
            </p:cNvPr>
            <p:cNvCxnSpPr/>
            <p:nvPr/>
          </p:nvCxnSpPr>
          <p:spPr>
            <a:xfrm>
              <a:off x="1962150" y="2348345"/>
              <a:ext cx="0" cy="117417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56CAD82-C2A7-4D5E-AC9E-F2FD4EE9913E}"/>
                </a:ext>
              </a:extLst>
            </p:cNvPr>
            <p:cNvCxnSpPr/>
            <p:nvPr/>
          </p:nvCxnSpPr>
          <p:spPr>
            <a:xfrm>
              <a:off x="10048008" y="2384713"/>
              <a:ext cx="0" cy="111702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031AA3A-C91B-4473-9F36-DDB51314BE90}"/>
                </a:ext>
              </a:extLst>
            </p:cNvPr>
            <p:cNvCxnSpPr/>
            <p:nvPr/>
          </p:nvCxnSpPr>
          <p:spPr>
            <a:xfrm flipH="1">
              <a:off x="1962150" y="3501736"/>
              <a:ext cx="808585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20FA291-5314-4FCF-9883-0C64B092268C}"/>
                </a:ext>
              </a:extLst>
            </p:cNvPr>
            <p:cNvCxnSpPr>
              <a:cxnSpLocks/>
            </p:cNvCxnSpPr>
            <p:nvPr/>
          </p:nvCxnSpPr>
          <p:spPr>
            <a:xfrm>
              <a:off x="4050723" y="1690688"/>
              <a:ext cx="273037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9F18D63-201A-475B-B233-A6ED68331F4E}"/>
              </a:ext>
            </a:extLst>
          </p:cNvPr>
          <p:cNvSpPr txBox="1"/>
          <p:nvPr/>
        </p:nvSpPr>
        <p:spPr>
          <a:xfrm>
            <a:off x="152643" y="2256702"/>
            <a:ext cx="144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Mines Online Incubator</a:t>
            </a:r>
          </a:p>
        </p:txBody>
      </p:sp>
    </p:spTree>
    <p:extLst>
      <p:ext uri="{BB962C8B-B14F-4D97-AF65-F5344CB8AC3E}">
        <p14:creationId xmlns:p14="http://schemas.microsoft.com/office/powerpoint/2010/main" val="1402973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</TotalTime>
  <Words>638</Words>
  <Application>Microsoft Office PowerPoint</Application>
  <PresentationFormat>Widescreen</PresentationFormat>
  <Paragraphs>107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Mines Online</vt:lpstr>
      <vt:lpstr>Vision</vt:lpstr>
      <vt:lpstr>Mines Online Strategies How can we differentiate in a crowded field?</vt:lpstr>
      <vt:lpstr>Mines Online Tactics</vt:lpstr>
      <vt:lpstr>Mines Online Tactics</vt:lpstr>
      <vt:lpstr>Mines Online Tactics</vt:lpstr>
      <vt:lpstr>Organizational Structure for Office of Global Initiatives and Business Development</vt:lpstr>
      <vt:lpstr>Mines Online Organization (proposed)</vt:lpstr>
      <vt:lpstr>Mines Online Organization (proposed)</vt:lpstr>
      <vt:lpstr>Operational considerations – not yet resolved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Mines Online</dc:title>
  <dc:creator>John Bradford</dc:creator>
  <cp:lastModifiedBy>John Bradford</cp:lastModifiedBy>
  <cp:revision>53</cp:revision>
  <dcterms:created xsi:type="dcterms:W3CDTF">2020-10-19T14:12:40Z</dcterms:created>
  <dcterms:modified xsi:type="dcterms:W3CDTF">2020-11-24T21:28:10Z</dcterms:modified>
</cp:coreProperties>
</file>