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085" y="170978"/>
            <a:ext cx="10356915" cy="582576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DF55106-BA85-A046-A450-43480962F8F7}"/>
              </a:ext>
            </a:extLst>
          </p:cNvPr>
          <p:cNvSpPr/>
          <p:nvPr userDrawn="1"/>
        </p:nvSpPr>
        <p:spPr>
          <a:xfrm>
            <a:off x="-34047" y="0"/>
            <a:ext cx="12260094" cy="6265544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20878" y="3287006"/>
            <a:ext cx="911199" cy="0"/>
          </a:xfrm>
          <a:prstGeom prst="line">
            <a:avLst/>
          </a:prstGeom>
          <a:ln w="28575">
            <a:solidFill>
              <a:srgbClr val="D2492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08E7ABF0-DEE6-F34C-98A7-7FC5808DF58A}"/>
              </a:ext>
            </a:extLst>
          </p:cNvPr>
          <p:cNvPicPr/>
          <p:nvPr userDrawn="1"/>
        </p:nvPicPr>
        <p:blipFill>
          <a:blip r:embed="rId3"/>
          <a:stretch>
            <a:fillRect/>
          </a:stretch>
        </p:blipFill>
        <p:spPr bwMode="auto">
          <a:xfrm>
            <a:off x="381000" y="6373243"/>
            <a:ext cx="3200400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8B3FD82-CB41-C84B-B706-06F09C4B7CF1}"/>
              </a:ext>
            </a:extLst>
          </p:cNvPr>
          <p:cNvSpPr txBox="1"/>
          <p:nvPr userDrawn="1"/>
        </p:nvSpPr>
        <p:spPr>
          <a:xfrm>
            <a:off x="7478040" y="6407925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rgbClr val="21314D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395371" y="3737295"/>
            <a:ext cx="9144000" cy="1655762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Subhead, name or date goes here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3429AB2-51CA-D34A-933D-348196C30A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085" y="170976"/>
            <a:ext cx="10356915" cy="5825765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395371" y="2243579"/>
            <a:ext cx="10803672" cy="719056"/>
          </a:xfrm>
        </p:spPr>
        <p:txBody>
          <a:bodyPr>
            <a:normAutofit/>
          </a:bodyPr>
          <a:lstStyle>
            <a:lvl1pPr>
              <a:defRPr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5400" dirty="0">
                <a:solidFill>
                  <a:schemeClr val="bg1"/>
                </a:solidFill>
              </a:rPr>
              <a:t>Presentation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80680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816478-27A8-5948-917C-6E6357F4BB0B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30F95D-C0F7-B448-B59E-D27295E0C7A5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5337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0048" y="-10049"/>
            <a:ext cx="5183189" cy="6943412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0058" y="472281"/>
            <a:ext cx="3932237" cy="1600200"/>
          </a:xfr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 goes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2"/>
            <a:ext cx="7008812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0058" y="2072481"/>
            <a:ext cx="3932237" cy="3811588"/>
          </a:xfrm>
        </p:spPr>
        <p:txBody>
          <a:bodyPr>
            <a:normAutofit/>
          </a:bodyPr>
          <a:lstStyle>
            <a:lvl1pPr marL="457189" indent="-457189">
              <a:buFont typeface="Arial" charset="0"/>
              <a:buChar char="•"/>
              <a:defRPr sz="28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Supporting text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01F5E0A-84A7-2F4C-A9C5-069A0CC392D2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70657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0048" y="6265545"/>
            <a:ext cx="1220204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29638-9519-5646-BC6C-4C995584BC00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467B4F-5A8F-3845-8B30-98B83A0003A1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20305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0048" y="6265545"/>
            <a:ext cx="1220204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06899B-D311-B446-8DBB-7D61E82846C1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CB1FB3-2557-BB46-9386-C66D040E875F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6287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9728" y="-9729"/>
            <a:ext cx="12201728" cy="626554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1709740"/>
            <a:ext cx="10515600" cy="2852737"/>
          </a:xfrm>
        </p:spPr>
        <p:txBody>
          <a:bodyPr anchor="b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 goes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92A2BD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subhead goes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C2BC71D-0003-024E-9F29-71C949747F4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0" y="6373243"/>
            <a:ext cx="3200400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5715021-AF61-AF4F-9B48-1343FD8CB059}"/>
              </a:ext>
            </a:extLst>
          </p:cNvPr>
          <p:cNvSpPr txBox="1"/>
          <p:nvPr userDrawn="1"/>
        </p:nvSpPr>
        <p:spPr>
          <a:xfrm>
            <a:off x="7478040" y="6407925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rgbClr val="21314D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</p:spTree>
    <p:extLst>
      <p:ext uri="{BB962C8B-B14F-4D97-AF65-F5344CB8AC3E}">
        <p14:creationId xmlns:p14="http://schemas.microsoft.com/office/powerpoint/2010/main" val="21596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-9728" y="6265545"/>
            <a:ext cx="12201728" cy="601701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C7278D-9F84-1645-9C4A-4B5FD9D68954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0169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729617-3EE6-934F-B272-92B6163ABCA3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A977242-14B3-B24E-8B0C-44E4362EFCBD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3652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053E08-80AB-B043-979E-87B7A1E7EB21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2B57081-B141-9B4E-9482-F401745054EE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97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131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9728" y="6265545"/>
            <a:ext cx="12201728" cy="592455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A0EA07-1225-FE4C-917E-74A024F5E428}"/>
              </a:ext>
            </a:extLst>
          </p:cNvPr>
          <p:cNvSpPr txBox="1"/>
          <p:nvPr userDrawn="1"/>
        </p:nvSpPr>
        <p:spPr>
          <a:xfrm>
            <a:off x="7478040" y="6398498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chemeClr val="bg1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F1F743-16CE-3043-9E24-77715B0645D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 bwMode="auto">
          <a:xfrm>
            <a:off x="381003" y="6381481"/>
            <a:ext cx="3200395" cy="364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6933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8923E60E-3077-9A4D-B784-FBCD6B1A2E3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A3E255-DCE9-1E4B-905B-DD6A887BD4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38202" y="5746528"/>
            <a:ext cx="13016751" cy="779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rgbClr val="21314D"/>
                </a:solidFill>
                <a:latin typeface="Gotham Medium" charset="0"/>
                <a:ea typeface="Gotham Medium" charset="0"/>
                <a:cs typeface="Gotham Medium" charset="0"/>
              </a:defRPr>
            </a:lvl1pPr>
          </a:lstStyle>
          <a:p>
            <a:r>
              <a:rPr lang="en-US" sz="4400" b="1" i="0" dirty="0">
                <a:latin typeface="Arial" panose="020B0604020202020204" pitchFamily="34" charset="0"/>
                <a:cs typeface="Arial" panose="020B0604020202020204" pitchFamily="34" charset="0"/>
              </a:rPr>
              <a:t>Headline Copy Goes 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57703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4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0048" y="-10048"/>
            <a:ext cx="12202048" cy="6868048"/>
          </a:xfrm>
          <a:prstGeom prst="rect">
            <a:avLst/>
          </a:prstGeom>
          <a:solidFill>
            <a:srgbClr val="2131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085" y="552941"/>
            <a:ext cx="10356915" cy="5825765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46399" y="2531096"/>
            <a:ext cx="9144000" cy="1655762"/>
          </a:xfrm>
        </p:spPr>
        <p:txBody>
          <a:bodyPr>
            <a:normAutofit/>
          </a:bodyPr>
          <a:lstStyle>
            <a:lvl1pPr marL="0" indent="0">
              <a:buNone/>
              <a:defRPr sz="4000" b="1" i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“Quote goes here.”</a:t>
            </a:r>
          </a:p>
        </p:txBody>
      </p:sp>
    </p:spTree>
    <p:extLst>
      <p:ext uri="{BB962C8B-B14F-4D97-AF65-F5344CB8AC3E}">
        <p14:creationId xmlns:p14="http://schemas.microsoft.com/office/powerpoint/2010/main" val="296847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060252" y="982464"/>
            <a:ext cx="4862405" cy="1794085"/>
          </a:xfrm>
        </p:spPr>
        <p:txBody>
          <a:bodyPr/>
          <a:lstStyle/>
          <a:p>
            <a:r>
              <a:rPr lang="en-US" dirty="0"/>
              <a:t>Headline Copy Goes Here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060253" y="3052261"/>
            <a:ext cx="4862404" cy="1975926"/>
          </a:xfrm>
        </p:spPr>
        <p:txBody>
          <a:bodyPr/>
          <a:lstStyle/>
          <a:p>
            <a:r>
              <a:rPr lang="en-US" dirty="0"/>
              <a:t>Click to add text</a:t>
            </a:r>
          </a:p>
          <a:p>
            <a:r>
              <a:rPr lang="en-US" dirty="0"/>
              <a:t>Click to add text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0" y="3"/>
            <a:ext cx="6890995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478040" y="6407925"/>
            <a:ext cx="4489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i="0" dirty="0">
                <a:solidFill>
                  <a:srgbClr val="21314D"/>
                </a:solidFill>
                <a:latin typeface="Gotham" charset="0"/>
                <a:ea typeface="Gotham" charset="0"/>
                <a:cs typeface="Gotham" charset="0"/>
              </a:rPr>
              <a:t>MINES</a:t>
            </a:r>
            <a:r>
              <a:rPr lang="en-US" sz="1800" b="1" i="0" dirty="0">
                <a:solidFill>
                  <a:srgbClr val="D2492A"/>
                </a:solidFill>
                <a:latin typeface="Gotham" charset="0"/>
                <a:ea typeface="Gotham" charset="0"/>
                <a:cs typeface="Gotham" charset="0"/>
              </a:rPr>
              <a:t>.</a:t>
            </a:r>
            <a:r>
              <a:rPr lang="en-US" sz="1800" b="0" i="0" dirty="0">
                <a:solidFill>
                  <a:srgbClr val="92A2BD"/>
                </a:solidFill>
                <a:latin typeface="Gotham Book" charset="0"/>
                <a:ea typeface="Gotham Book" charset="0"/>
                <a:cs typeface="Gotham Book" charset="0"/>
              </a:rPr>
              <a:t>EDU</a:t>
            </a:r>
          </a:p>
        </p:txBody>
      </p:sp>
    </p:spTree>
    <p:extLst>
      <p:ext uri="{BB962C8B-B14F-4D97-AF65-F5344CB8AC3E}">
        <p14:creationId xmlns:p14="http://schemas.microsoft.com/office/powerpoint/2010/main" val="16209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659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21314D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in Design </a:t>
            </a:r>
            <a:r>
              <a:rPr lang="en-US" sz="3200" b="0" dirty="0"/>
              <a:t>– Scott Houser EB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147" y="1521069"/>
            <a:ext cx="10515600" cy="4695093"/>
          </a:xfrm>
        </p:spPr>
        <p:txBody>
          <a:bodyPr>
            <a:normAutofit/>
          </a:bodyPr>
          <a:lstStyle/>
          <a:p>
            <a:r>
              <a:rPr lang="en-US" b="1" dirty="0"/>
              <a:t>Activities</a:t>
            </a:r>
            <a:r>
              <a:rPr lang="en-US" dirty="0"/>
              <a:t> to date</a:t>
            </a:r>
          </a:p>
          <a:p>
            <a:pPr lvl="1"/>
            <a:r>
              <a:rPr lang="en-US" dirty="0"/>
              <a:t>EB faculty developed 4 business modules for Design 2 pilot</a:t>
            </a:r>
          </a:p>
          <a:p>
            <a:r>
              <a:rPr lang="en-US" b="1" dirty="0"/>
              <a:t>Barriers</a:t>
            </a:r>
          </a:p>
          <a:p>
            <a:pPr lvl="1"/>
            <a:r>
              <a:rPr lang="en-US" dirty="0"/>
              <a:t>EDS partner left Mines in Summer 2021</a:t>
            </a:r>
          </a:p>
          <a:p>
            <a:r>
              <a:rPr lang="en-US" b="1" dirty="0"/>
              <a:t>Solutions</a:t>
            </a:r>
            <a:r>
              <a:rPr lang="en-US" dirty="0"/>
              <a:t> implemented in Fall 2021</a:t>
            </a:r>
          </a:p>
          <a:p>
            <a:pPr lvl="1"/>
            <a:r>
              <a:rPr lang="en-US" dirty="0"/>
              <a:t>Worked with EDS to identify new Design 2 partner</a:t>
            </a:r>
          </a:p>
          <a:p>
            <a:pPr lvl="1"/>
            <a:r>
              <a:rPr lang="en-US" dirty="0"/>
              <a:t>Revising delivery plan for Spring 2022 implementation</a:t>
            </a:r>
          </a:p>
          <a:p>
            <a:pPr lvl="1"/>
            <a:r>
              <a:rPr lang="en-US" dirty="0"/>
              <a:t>Drafting assessment plan</a:t>
            </a:r>
          </a:p>
          <a:p>
            <a:r>
              <a:rPr lang="en-US" b="1" dirty="0"/>
              <a:t>Spending</a:t>
            </a:r>
            <a:r>
              <a:rPr lang="en-US" dirty="0"/>
              <a:t> so far</a:t>
            </a:r>
          </a:p>
          <a:p>
            <a:pPr lvl="1"/>
            <a:r>
              <a:rPr lang="en-US" dirty="0"/>
              <a:t>Faculty summer salary and fringe:  $23,694.02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561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Gotham</vt:lpstr>
      <vt:lpstr>Gotham Book</vt:lpstr>
      <vt:lpstr>Gotham Medium</vt:lpstr>
      <vt:lpstr>1_Office Theme</vt:lpstr>
      <vt:lpstr>Business in Design – Scott Houser 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 Design</dc:title>
  <dc:creator>Scott Houser</dc:creator>
  <cp:lastModifiedBy>Scott Houser</cp:lastModifiedBy>
  <cp:revision>3</cp:revision>
  <dcterms:created xsi:type="dcterms:W3CDTF">2021-11-04T22:18:24Z</dcterms:created>
  <dcterms:modified xsi:type="dcterms:W3CDTF">2021-11-04T22:24:12Z</dcterms:modified>
</cp:coreProperties>
</file>