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6BDBC-3F54-44BF-8BA5-00F611C01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71A3D-C477-4AAB-85A0-124F11821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AA412-63D4-4710-BAFF-CF67610E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259B6-EFE5-481B-AF2C-50F9DB51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F1126-5E70-47E4-ADD2-CAEA60DD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3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A14E-DDFB-4326-BEB7-273FC9D9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E5841-C8A0-4FED-BBD7-01D271EE7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C6872-B033-4868-85A8-88680F7C6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6F18C-7E46-40F2-8545-89587B60A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A1F4A-112B-41DA-9E1B-F3A2EFCE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6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76AB83-7CCA-4D9A-B8F3-B7C17AB6C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1A5C4D-06D9-4860-804E-28A6188B4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14D15-BFE5-4A43-9066-FC0A0403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58903-954E-4781-AB3C-8691F662F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B0E68-05A5-4D50-87E5-B2DD3E07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5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554FC-8E85-4DE3-AE59-E7E342FA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6DF76-BC93-4DDB-BFDF-D907DAFD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4B703-3979-481F-AF63-048A99E15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1E62D-226D-4559-9B6F-CB158D498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7110E-16B8-4A5F-A6B0-81392784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4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1FBF0-950A-40B0-9760-69D37BE0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C2AB3-8D2F-474A-8396-DB1122863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85944-ED1B-43D1-9ADB-A8DD3F91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13E82-7D85-445E-ADFE-B14AAA4F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85971-7DAE-4DF6-BB16-577F1728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2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0DEBB-3557-42C2-80FB-FED5BC7F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4FADC-3E80-478D-8DEE-0CAD15117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4C32B-0B19-4D65-915C-16FD3BB2A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D103B-A39E-46B4-9479-7E6BD9C9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C530C-E5E8-40AB-A107-8A5502298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6DFFA-A6D3-4ABF-B8F3-6D832849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B4B7D-D580-4C5C-986C-1866C2AD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D783A-EAF0-4F96-991B-811CA5607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3D366D-ECE3-4617-BE67-F0E01DD6C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4D5E9-27C8-40F7-A85B-ADCB0F56D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C3B723-11C5-42C6-ACFA-81187C646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51977-2C86-4168-B3C6-5B1FABC9C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52925F-0050-4548-BC52-96CA67F5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8A47FC-E6A7-42B7-9096-F68B9076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5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2FD9E-2541-48CD-A3B9-B92D0704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4DEDDC-D72A-4A5D-A861-969B5DAB3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DFE5F-2093-4E5E-B42F-E6FCE7AB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A9BEA1-E2AA-48ED-BF57-9904D577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8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B217E4-E721-4125-A4AF-F5F49B5E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380AC0-5E4E-41B9-93CF-B87FEC33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77529-8C74-4E69-B427-D3A49FC1D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6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9920-B89F-4A48-A11A-EDB427F79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C3FC8-0A2C-4700-9C5F-7CC125D45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F3CFB-C96E-46A9-9E88-2A1A2DD2D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DA1CF-1854-48DA-AE98-68061A72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9FAA8-8A75-4084-A8F0-14E3B196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332C4-96DA-4409-B19A-B189A8D39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7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567E-1DA5-4250-AC7C-2866F1E8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54781F-D670-4B93-BBC5-0DD5E2346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8567F-EA3A-44C4-AF48-4F9A1A4F8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B8FC0E-1BC3-4AC2-B489-A0DDD3E4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A7E97-9153-4D0A-B75B-81253F21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1A895-6922-486A-8E44-0DA930B74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1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02C42F-0E87-4CB0-8442-9C00DBD80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FC9D3-709E-4129-A0BF-A15D2BBC4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6AD41-220C-4B7A-BF37-C6EDF6AF5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62E0-6BE2-44E8-9F6E-F92149833142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ACAB9-DFC6-49F5-95A8-3C15CCB3A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9892-40B3-4056-9971-13B893B35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647FA-46B8-4757-8F97-AA3DEC4DC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0B36-057C-42E2-A94D-6BEEC11CB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Curriculum Committee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9EE73-0695-4F5C-8869-3B12B53C3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Committee is working on trial proposals for new core  </a:t>
            </a:r>
          </a:p>
          <a:p>
            <a:r>
              <a:rPr lang="en-US" u="sng" dirty="0"/>
              <a:t>Nothing is settled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6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4E6F-0462-4389-8FEB-39B5CFB4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584E-A611-4152-9525-C653D176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computing into the core</a:t>
            </a:r>
          </a:p>
          <a:p>
            <a:r>
              <a:rPr lang="en-US" dirty="0"/>
              <a:t>Emphasize exploration</a:t>
            </a:r>
          </a:p>
          <a:p>
            <a:r>
              <a:rPr lang="en-US" dirty="0"/>
              <a:t>Preserve flexibility</a:t>
            </a:r>
          </a:p>
          <a:p>
            <a:r>
              <a:rPr lang="en-US" dirty="0"/>
              <a:t>Wellness component</a:t>
            </a:r>
          </a:p>
        </p:txBody>
      </p:sp>
    </p:spTree>
    <p:extLst>
      <p:ext uri="{BB962C8B-B14F-4D97-AF65-F5344CB8AC3E}">
        <p14:creationId xmlns:p14="http://schemas.microsoft.com/office/powerpoint/2010/main" val="406528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4E6F-0462-4389-8FEB-39B5CFB4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-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584E-A611-4152-9525-C653D176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Likely involves adding a computer science course to the core.</a:t>
            </a:r>
          </a:p>
          <a:p>
            <a:r>
              <a:rPr lang="en-US" dirty="0"/>
              <a:t>May involve a revamp of the math sequence to include more computation and/or data science</a:t>
            </a:r>
          </a:p>
          <a:p>
            <a:r>
              <a:rPr lang="en-US" dirty="0"/>
              <a:t>Other items?</a:t>
            </a:r>
          </a:p>
        </p:txBody>
      </p:sp>
    </p:spTree>
    <p:extLst>
      <p:ext uri="{BB962C8B-B14F-4D97-AF65-F5344CB8AC3E}">
        <p14:creationId xmlns:p14="http://schemas.microsoft.com/office/powerpoint/2010/main" val="101904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4E6F-0462-4389-8FEB-39B5CFB4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-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584E-A611-4152-9525-C653D176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students investigate different majors early</a:t>
            </a:r>
          </a:p>
          <a:p>
            <a:r>
              <a:rPr lang="en-US" dirty="0"/>
              <a:t>Possibility:  101-level exploration course from departments (possibly joint) that want to participate</a:t>
            </a:r>
          </a:p>
          <a:p>
            <a:r>
              <a:rPr lang="en-US" dirty="0"/>
              <a:t>Gives departments recruitment options</a:t>
            </a:r>
          </a:p>
        </p:txBody>
      </p:sp>
    </p:spTree>
    <p:extLst>
      <p:ext uri="{BB962C8B-B14F-4D97-AF65-F5344CB8AC3E}">
        <p14:creationId xmlns:p14="http://schemas.microsoft.com/office/powerpoint/2010/main" val="402636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4E6F-0462-4389-8FEB-39B5CFB4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-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584E-A611-4152-9525-C653D176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Minimize extent to which students are locked into a program or subset of programs after the first year</a:t>
            </a:r>
          </a:p>
        </p:txBody>
      </p:sp>
    </p:spTree>
    <p:extLst>
      <p:ext uri="{BB962C8B-B14F-4D97-AF65-F5344CB8AC3E}">
        <p14:creationId xmlns:p14="http://schemas.microsoft.com/office/powerpoint/2010/main" val="113116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4E6F-0462-4389-8FEB-39B5CFB4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- Wellness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584E-A611-4152-9525-C653D176F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wellness an explicit part of the core</a:t>
            </a:r>
          </a:p>
          <a:p>
            <a:r>
              <a:rPr lang="en-US" dirty="0"/>
              <a:t>Might involve repackaging </a:t>
            </a:r>
            <a:r>
              <a:rPr lang="en-US" dirty="0" err="1"/>
              <a:t>phys</a:t>
            </a:r>
            <a:r>
              <a:rPr lang="en-US" dirty="0"/>
              <a:t> ed, CSM 101</a:t>
            </a:r>
          </a:p>
        </p:txBody>
      </p:sp>
    </p:spTree>
    <p:extLst>
      <p:ext uri="{BB962C8B-B14F-4D97-AF65-F5344CB8AC3E}">
        <p14:creationId xmlns:p14="http://schemas.microsoft.com/office/powerpoint/2010/main" val="342465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D1BF0-E8B9-42BE-A612-A268F4935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1151D-C4ED-4BAE-B598-D6865AA6E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course coordinators and other stakeholders</a:t>
            </a:r>
          </a:p>
          <a:p>
            <a:r>
              <a:rPr lang="en-US" dirty="0"/>
              <a:t>Continue developing proposals</a:t>
            </a:r>
          </a:p>
        </p:txBody>
      </p:sp>
    </p:spTree>
    <p:extLst>
      <p:ext uri="{BB962C8B-B14F-4D97-AF65-F5344CB8AC3E}">
        <p14:creationId xmlns:p14="http://schemas.microsoft.com/office/powerpoint/2010/main" val="3983587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142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Core Curriculum Committee update</vt:lpstr>
      <vt:lpstr>Goals</vt:lpstr>
      <vt:lpstr>Goals - Computing</vt:lpstr>
      <vt:lpstr>Goals - Exploration</vt:lpstr>
      <vt:lpstr>Goals - Flexibility</vt:lpstr>
      <vt:lpstr>Goals - Wellness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Kohl</dc:creator>
  <cp:lastModifiedBy>Patrick Kohl</cp:lastModifiedBy>
  <cp:revision>4</cp:revision>
  <dcterms:created xsi:type="dcterms:W3CDTF">2021-10-22T15:16:02Z</dcterms:created>
  <dcterms:modified xsi:type="dcterms:W3CDTF">2021-10-22T15:46:53Z</dcterms:modified>
</cp:coreProperties>
</file>