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8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B564C-26C6-4983-951E-8338CA4D4730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586A-BCB2-4B75-A82A-4AE71E6B4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659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B564C-26C6-4983-951E-8338CA4D4730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586A-BCB2-4B75-A82A-4AE71E6B4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842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B564C-26C6-4983-951E-8338CA4D4730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586A-BCB2-4B75-A82A-4AE71E6B4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044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B564C-26C6-4983-951E-8338CA4D4730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586A-BCB2-4B75-A82A-4AE71E6B4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963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B564C-26C6-4983-951E-8338CA4D4730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586A-BCB2-4B75-A82A-4AE71E6B4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372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B564C-26C6-4983-951E-8338CA4D4730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586A-BCB2-4B75-A82A-4AE71E6B4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738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B564C-26C6-4983-951E-8338CA4D4730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586A-BCB2-4B75-A82A-4AE71E6B4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144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B564C-26C6-4983-951E-8338CA4D4730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586A-BCB2-4B75-A82A-4AE71E6B4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491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B564C-26C6-4983-951E-8338CA4D4730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586A-BCB2-4B75-A82A-4AE71E6B4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264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B564C-26C6-4983-951E-8338CA4D4730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586A-BCB2-4B75-A82A-4AE71E6B4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50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B564C-26C6-4983-951E-8338CA4D4730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586A-BCB2-4B75-A82A-4AE71E6B4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487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B564C-26C6-4983-951E-8338CA4D4730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8586A-BCB2-4B75-A82A-4AE71E6B4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653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5" Type="http://schemas.openxmlformats.org/officeDocument/2006/relationships/hyperlink" Target="mailto:jwhoran@mines.edu" TargetMode="External"/><Relationship Id="rId4" Type="http://schemas.openxmlformats.org/officeDocument/2006/relationships/hyperlink" Target="mailto:shannonmancus@mines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0302" y="114829"/>
            <a:ext cx="3088256" cy="1446554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0" y="159130"/>
            <a:ext cx="5650302" cy="14022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800" dirty="0"/>
              <a:t>The </a:t>
            </a:r>
            <a:r>
              <a:rPr lang="en-US" sz="1800" b="1" dirty="0"/>
              <a:t>Environmental Leadership Lab</a:t>
            </a:r>
            <a:r>
              <a:rPr lang="en-US" sz="1800" dirty="0"/>
              <a:t> is an overnight camping experience at the Rocky Mountain Land Library in </a:t>
            </a:r>
            <a:r>
              <a:rPr lang="en-US" sz="1800" dirty="0" err="1"/>
              <a:t>Fairplay</a:t>
            </a:r>
            <a:r>
              <a:rPr lang="en-US" sz="1800" dirty="0" smtClean="0"/>
              <a:t>, CO.  This event </a:t>
            </a:r>
            <a:r>
              <a:rPr lang="en-US" sz="1800" dirty="0"/>
              <a:t>provides students with an opportunity to build community and develop their leadership skills in a collaborative outdoor setting through team events and experiential workshops lead by Mines faculty.   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33381" y="2967952"/>
            <a:ext cx="2691441" cy="2605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pic>
        <p:nvPicPr>
          <p:cNvPr id="9" name="Picture 8" descr="https://landlibrary.files.wordpress.com/2021/09/shannon-davies-mancus-7.jpg?w=102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84" y="4597879"/>
            <a:ext cx="3062377" cy="1549597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Box 12"/>
          <p:cNvSpPr txBox="1"/>
          <p:nvPr/>
        </p:nvSpPr>
        <p:spPr>
          <a:xfrm>
            <a:off x="3122761" y="4597879"/>
            <a:ext cx="5865964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 smtClean="0"/>
              <a:t>After </a:t>
            </a:r>
            <a:r>
              <a:rPr lang="en-US" sz="1700" dirty="0"/>
              <a:t>completing the ELL, students join the </a:t>
            </a:r>
            <a:r>
              <a:rPr lang="en-US" sz="1700" b="1" dirty="0"/>
              <a:t>Environmental Scholars Program</a:t>
            </a:r>
            <a:r>
              <a:rPr lang="en-US" sz="1700" dirty="0"/>
              <a:t>, which is a student-led initiative designed to expand environmental initiatives at Mines and form a network that connects students, faculty, and alumni with a shared interest in environmental sustainability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0385" y="1644289"/>
            <a:ext cx="8151963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 smtClean="0"/>
              <a:t>The inaugural ELL event took place in September, 2021.  Students involved in the event commented on its value in fostering community and advancing leadership skills: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i="1" dirty="0" smtClean="0"/>
              <a:t>“</a:t>
            </a:r>
            <a:r>
              <a:rPr lang="en-US" sz="1700" i="1" dirty="0"/>
              <a:t>I came away from ELL with a new perspective on how humans and the environment intersect, as well as a feeling of strength and resilience from the community that I gained.”-Stephanie Caulk, Civil Engineering, Class of </a:t>
            </a:r>
            <a:r>
              <a:rPr lang="en-US" sz="1700" i="1" dirty="0" smtClean="0"/>
              <a:t>2022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i="1" dirty="0"/>
              <a:t>“I did not really know how to get involved in environmental activities on campus but now I have a community that will help me get involved.  Could not have asked for a more amazing weekend.” -- Hunter Adam, Computer Science, Class of </a:t>
            </a:r>
            <a:r>
              <a:rPr lang="en-US" sz="1700" i="1" dirty="0" smtClean="0"/>
              <a:t>2024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i="1" dirty="0"/>
              <a:t>“The whole ELL made me experience nature like I’d never before and that’s something I’ll forever remember.” -- Praise </a:t>
            </a:r>
            <a:r>
              <a:rPr lang="en-US" sz="1700" i="1" dirty="0" err="1"/>
              <a:t>Olusoji</a:t>
            </a:r>
            <a:r>
              <a:rPr lang="en-US" sz="1700" i="1" dirty="0"/>
              <a:t>, Quantitative Bioscience and Engineering, Class of 2024</a:t>
            </a:r>
            <a:r>
              <a:rPr lang="en-US" sz="1700" i="1" dirty="0" smtClean="0"/>
              <a:t>.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1" y="6230383"/>
            <a:ext cx="89887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 smtClean="0"/>
              <a:t>For more information please contact project lead Shannon </a:t>
            </a:r>
            <a:r>
              <a:rPr lang="en-US" sz="1700" dirty="0" err="1" smtClean="0"/>
              <a:t>Mancus</a:t>
            </a:r>
            <a:r>
              <a:rPr lang="en-US" sz="1700" dirty="0" smtClean="0"/>
              <a:t> at </a:t>
            </a:r>
            <a:r>
              <a:rPr lang="en-US" sz="1700" dirty="0" smtClean="0">
                <a:hlinkClick r:id="rId4"/>
              </a:rPr>
              <a:t>shannonmancus@mines.edu</a:t>
            </a:r>
            <a:r>
              <a:rPr lang="en-US" sz="1700" dirty="0" smtClean="0"/>
              <a:t> or Joe Horan at </a:t>
            </a:r>
            <a:r>
              <a:rPr lang="en-US" sz="1700" dirty="0" smtClean="0">
                <a:hlinkClick r:id="rId5"/>
              </a:rPr>
              <a:t>jwhoran@mines.edu</a:t>
            </a:r>
            <a:endParaRPr lang="en-US" sz="17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730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</TotalTime>
  <Words>261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Environmental Leadership Lab and Environmental Scholars Program</dc:title>
  <dc:creator>Joseph Horan</dc:creator>
  <cp:lastModifiedBy>Joseph Horan</cp:lastModifiedBy>
  <cp:revision>7</cp:revision>
  <dcterms:created xsi:type="dcterms:W3CDTF">2021-11-08T19:41:37Z</dcterms:created>
  <dcterms:modified xsi:type="dcterms:W3CDTF">2021-11-18T01:48:16Z</dcterms:modified>
</cp:coreProperties>
</file>