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"/>
  </p:handoutMasterIdLst>
  <p:sldIdLst>
    <p:sldId id="262" r:id="rId2"/>
    <p:sldId id="271" r:id="rId3"/>
    <p:sldId id="27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14D"/>
    <a:srgbClr val="263F6A"/>
    <a:srgbClr val="8B8D8E"/>
    <a:srgbClr val="CED5DD"/>
    <a:srgbClr val="B2B4B3"/>
    <a:srgbClr val="DD5F36"/>
    <a:srgbClr val="D2492A"/>
    <a:srgbClr val="92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61"/>
    <p:restoredTop sz="94667"/>
  </p:normalViewPr>
  <p:slideViewPr>
    <p:cSldViewPr snapToGrid="0" snapToObjects="1">
      <p:cViewPr varScale="1">
        <p:scale>
          <a:sx n="128" d="100"/>
          <a:sy n="128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68" d="100"/>
          <a:sy n="168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5C9C-88A3-CA43-B162-DCC4E1E4BE7D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E5E8-0999-F94A-9937-3F8545B10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0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8"/>
            <a:ext cx="10356915" cy="5825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55106-BA85-A046-A450-43480962F8F7}"/>
              </a:ext>
            </a:extLst>
          </p:cNvPr>
          <p:cNvSpPr/>
          <p:nvPr userDrawn="1"/>
        </p:nvSpPr>
        <p:spPr>
          <a:xfrm>
            <a:off x="-34047" y="0"/>
            <a:ext cx="12260094" cy="6265544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20878" y="3287006"/>
            <a:ext cx="911199" cy="0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7ABF0-DEE6-F34C-98A7-7FC5808DF58A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B3FD82-CB41-C84B-B706-06F09C4B7CF1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371" y="3737295"/>
            <a:ext cx="9144000" cy="165576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Subhead, name or date goes here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429AB2-51CA-D34A-933D-348196C30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6"/>
            <a:ext cx="10356915" cy="582576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5371" y="2243579"/>
            <a:ext cx="10803672" cy="719056"/>
          </a:xfrm>
        </p:spPr>
        <p:txBody>
          <a:bodyPr>
            <a:normAutofit/>
          </a:bodyPr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400" dirty="0">
                <a:solidFill>
                  <a:schemeClr val="bg1"/>
                </a:solidFill>
              </a:rPr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131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16478-27A8-5948-917C-6E6357F4BB0B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30F95D-C0F7-B448-B59E-D27295E0C7A5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048" y="-10049"/>
            <a:ext cx="5183189" cy="6943412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58" y="472281"/>
            <a:ext cx="3932237" cy="16002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2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0058" y="2072481"/>
            <a:ext cx="3932237" cy="3811588"/>
          </a:xfrm>
        </p:spPr>
        <p:txBody>
          <a:bodyPr>
            <a:normAutofit/>
          </a:bodyPr>
          <a:lstStyle>
            <a:lvl1pPr marL="457189" indent="-457189"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Supporting text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1F5E0A-84A7-2F4C-A9C5-069A0CC392D2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29638-9519-5646-BC6C-4C995584BC00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467B4F-5A8F-3845-8B30-98B83A0003A1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06899B-D311-B446-8DBB-7D61E82846C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B1FB3-2557-BB46-9386-C66D040E875F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9728" y="-9729"/>
            <a:ext cx="12201728" cy="626554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92A2B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2BC71D-0003-024E-9F29-71C949747F4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715021-AF61-AF4F-9B48-1343FD8CB059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9728" y="6265545"/>
            <a:ext cx="1220172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7278D-9F84-1645-9C4A-4B5FD9D68954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29617-3EE6-934F-B272-92B6163ABCA3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977242-14B3-B24E-8B0C-44E4362EFCBD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53E08-80AB-B043-979E-87B7A1E7EB2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B57081-B141-9B4E-9482-F401745054EE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0EA07-1225-FE4C-917E-74A024F5E428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1F743-16CE-3043-9E24-77715B0645D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11/4/21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838202" y="5746528"/>
            <a:ext cx="13016751" cy="77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 sz="4400" b="1" i="0" dirty="0">
                <a:latin typeface="Arial" panose="020B0604020202020204" pitchFamily="34" charset="0"/>
                <a:cs typeface="Arial" panose="020B0604020202020204" pitchFamily="34" charset="0"/>
              </a:rPr>
              <a:t>Headline Copy Goes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57703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0048" y="-10048"/>
            <a:ext cx="12202048" cy="6868048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552941"/>
            <a:ext cx="10356915" cy="5825765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6399" y="2531096"/>
            <a:ext cx="9144000" cy="1655762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2439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60252" y="982464"/>
            <a:ext cx="4862405" cy="1794085"/>
          </a:xfrm>
        </p:spPr>
        <p:txBody>
          <a:bodyPr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60253" y="3052261"/>
            <a:ext cx="4862404" cy="1975926"/>
          </a:xfrm>
        </p:spPr>
        <p:txBody>
          <a:bodyPr/>
          <a:lstStyle/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3"/>
            <a:ext cx="689099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 dirty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 dirty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 dirty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53956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1314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Preparation for Success and Excellence in Undergraduate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M. Herring and Alexis Navarre-</a:t>
            </a:r>
            <a:r>
              <a:rPr lang="en-US" dirty="0" err="1"/>
              <a:t>Sitchler</a:t>
            </a:r>
            <a:endParaRPr lang="en-US" dirty="0"/>
          </a:p>
          <a:p>
            <a:r>
              <a:rPr lang="en-US" dirty="0"/>
              <a:t>CBE and GE</a:t>
            </a:r>
          </a:p>
        </p:txBody>
      </p:sp>
    </p:spTree>
    <p:extLst>
      <p:ext uri="{BB962C8B-B14F-4D97-AF65-F5344CB8AC3E}">
        <p14:creationId xmlns:p14="http://schemas.microsoft.com/office/powerpoint/2010/main" val="201888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Progress-Now		Future-Next 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Developed 1 credit hour in person Class Introduction to Undergraduate Research, based loosely on CBEN368 need  to make fully cross -listable – poster presentation</a:t>
            </a:r>
          </a:p>
          <a:p>
            <a:r>
              <a:rPr lang="en-US" dirty="0"/>
              <a:t>Started +2  lab with initial cohort of 7 students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Offer Universal 1 Credit hour class with menu of modules for customization</a:t>
            </a:r>
          </a:p>
          <a:p>
            <a:r>
              <a:rPr lang="en-US" dirty="0"/>
              <a:t>Continue +2 laboratory and expand +2 to field work (GE) and Computational Research (CS)</a:t>
            </a:r>
          </a:p>
        </p:txBody>
      </p:sp>
    </p:spTree>
    <p:extLst>
      <p:ext uri="{BB962C8B-B14F-4D97-AF65-F5344CB8AC3E}">
        <p14:creationId xmlns:p14="http://schemas.microsoft.com/office/powerpoint/2010/main" val="185394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EF7B4D-7063-D84B-816A-3C1C3CC607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273"/>
            <a:ext cx="3878037" cy="51707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B5022FF-9C91-0F4A-902F-4E428FAD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3256" y="367273"/>
            <a:ext cx="3878038" cy="517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2CDC6934-229B-634B-B9C0-C2A4B7FB0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513" y="1687286"/>
            <a:ext cx="4280733" cy="279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8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2862</TotalTime>
  <Words>91</Words>
  <Application>Microsoft Macintosh PowerPoint</Application>
  <PresentationFormat>Widescreen</PresentationFormat>
  <Paragraphs>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Gotham</vt:lpstr>
      <vt:lpstr>Gotham Book</vt:lpstr>
      <vt:lpstr>Office Theme</vt:lpstr>
      <vt:lpstr>Preparation for Success and Excellence in Undergraduate Research</vt:lpstr>
      <vt:lpstr>Progress-Now  Future-Next AY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Andrew Herring</cp:lastModifiedBy>
  <cp:revision>53</cp:revision>
  <dcterms:created xsi:type="dcterms:W3CDTF">2017-08-01T15:06:47Z</dcterms:created>
  <dcterms:modified xsi:type="dcterms:W3CDTF">2021-11-05T05:13:58Z</dcterms:modified>
  <cp:category/>
</cp:coreProperties>
</file>