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62" r:id="rId2"/>
    <p:sldId id="306" r:id="rId3"/>
    <p:sldId id="322" r:id="rId4"/>
    <p:sldId id="307" r:id="rId5"/>
    <p:sldId id="304" r:id="rId6"/>
    <p:sldId id="315" r:id="rId7"/>
    <p:sldId id="292" r:id="rId8"/>
    <p:sldId id="320" r:id="rId9"/>
    <p:sldId id="308" r:id="rId10"/>
    <p:sldId id="309" r:id="rId11"/>
    <p:sldId id="321" r:id="rId12"/>
    <p:sldId id="319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F429A5BC-25B3-45B3-AFB9-8FB0B8AFD0EA}">
          <p14:sldIdLst>
            <p14:sldId id="262"/>
            <p14:sldId id="306"/>
            <p14:sldId id="322"/>
            <p14:sldId id="307"/>
            <p14:sldId id="304"/>
            <p14:sldId id="315"/>
            <p14:sldId id="292"/>
            <p14:sldId id="320"/>
            <p14:sldId id="308"/>
            <p14:sldId id="309"/>
            <p14:sldId id="321"/>
            <p14:sldId id="319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14D"/>
    <a:srgbClr val="263F6A"/>
    <a:srgbClr val="8B8D8E"/>
    <a:srgbClr val="CED5DD"/>
    <a:srgbClr val="B2B4B3"/>
    <a:srgbClr val="DD5F36"/>
    <a:srgbClr val="D2492A"/>
    <a:srgbClr val="92A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1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8" d="100"/>
          <a:sy n="168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5C9C-88A3-CA43-B162-DCC4E1E4BE7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E5E8-0999-F94A-9937-3F8545B1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170978"/>
            <a:ext cx="10356915" cy="58257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55106-BA85-A046-A450-43480962F8F7}"/>
              </a:ext>
            </a:extLst>
          </p:cNvPr>
          <p:cNvSpPr/>
          <p:nvPr userDrawn="1"/>
        </p:nvSpPr>
        <p:spPr>
          <a:xfrm>
            <a:off x="-34047" y="0"/>
            <a:ext cx="12260094" cy="6265544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878" y="3287006"/>
            <a:ext cx="911199" cy="0"/>
          </a:xfrm>
          <a:prstGeom prst="line">
            <a:avLst/>
          </a:prstGeom>
          <a:ln w="28575">
            <a:solidFill>
              <a:srgbClr val="D24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7ABF0-DEE6-F34C-98A7-7FC5808DF58A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81000" y="6373243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B3FD82-CB41-C84B-B706-06F09C4B7CF1}"/>
              </a:ext>
            </a:extLst>
          </p:cNvPr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95371" y="3737295"/>
            <a:ext cx="9144000" cy="165576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Subhead, name or date goes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429AB2-51CA-D34A-933D-348196C30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170976"/>
            <a:ext cx="10356915" cy="58257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5371" y="2243579"/>
            <a:ext cx="10803672" cy="719056"/>
          </a:xfrm>
        </p:spPr>
        <p:txBody>
          <a:bodyPr>
            <a:norm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</a:rPr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16478-27A8-5948-917C-6E6357F4BB0B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0F95D-C0F7-B448-B59E-D27295E0C7A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048" y="-10049"/>
            <a:ext cx="5183189" cy="6943412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58" y="472281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0058" y="2072481"/>
            <a:ext cx="3932237" cy="3811588"/>
          </a:xfr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Supporting text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F5E0A-84A7-2F4C-A9C5-069A0CC392D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29638-9519-5646-BC6C-4C995584BC00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467B4F-5A8F-3845-8B30-98B83A0003A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899B-D311-B446-8DBB-7D61E82846C1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B1FB3-2557-BB46-9386-C66D040E87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728" y="-9729"/>
            <a:ext cx="12201728" cy="626554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92A2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2BC71D-0003-024E-9F29-71C949747F4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6373243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715021-AF61-AF4F-9B48-1343FD8CB059}"/>
              </a:ext>
            </a:extLst>
          </p:cNvPr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728" y="6265545"/>
            <a:ext cx="1220172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7278D-9F84-1645-9C4A-4B5FD9D6895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29617-3EE6-934F-B272-92B6163ABCA3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977242-14B3-B24E-8B0C-44E4362EFCB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053E08-80AB-B043-979E-87B7A1E7EB21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57081-B141-9B4E-9482-F401745054E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0EA07-1225-FE4C-917E-74A024F5E428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F1F743-16CE-3043-9E24-77715B0645D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38202" y="5746528"/>
            <a:ext cx="13016751" cy="7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1314D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 sz="4400" b="1" i="0" dirty="0">
                <a:latin typeface="Arial" panose="020B0604020202020204" pitchFamily="34" charset="0"/>
                <a:cs typeface="Arial" panose="020B0604020202020204" pitchFamily="34" charset="0"/>
              </a:rPr>
              <a:t>Headline Copy Goes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7703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048" y="-10048"/>
            <a:ext cx="12202048" cy="6868048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552941"/>
            <a:ext cx="10356915" cy="582576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6399" y="2531096"/>
            <a:ext cx="9144000" cy="1655762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“Quote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43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60252" y="982464"/>
            <a:ext cx="4862405" cy="1794085"/>
          </a:xfrm>
        </p:spPr>
        <p:txBody>
          <a:bodyPr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0253" y="3052261"/>
            <a:ext cx="4862404" cy="1975926"/>
          </a:xfrm>
        </p:spPr>
        <p:txBody>
          <a:bodyPr/>
          <a:lstStyle/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"/>
            <a:ext cx="689099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 dirty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 dirty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 dirty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</p:spTree>
    <p:extLst>
      <p:ext uri="{BB962C8B-B14F-4D97-AF65-F5344CB8AC3E}">
        <p14:creationId xmlns:p14="http://schemas.microsoft.com/office/powerpoint/2010/main" val="5395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utlook.office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elpcenter.mines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utlook.office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</a:t>
            </a:r>
            <a:r>
              <a:rPr lang="en-US" sz="3600" dirty="0" smtClean="0"/>
              <a:t>Information &amp; Technology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September 20, 2021</a:t>
            </a:r>
          </a:p>
          <a:p>
            <a:endParaRPr lang="en-US" dirty="0"/>
          </a:p>
          <a:p>
            <a:r>
              <a:rPr lang="en-US" dirty="0" smtClean="0"/>
              <a:t>Josh Lawrence - An Introduction to Navigating ITS</a:t>
            </a:r>
          </a:p>
          <a:p>
            <a:r>
              <a:rPr lang="en-US" dirty="0" smtClean="0"/>
              <a:t>Martin Heck – New Xerox printers</a:t>
            </a:r>
          </a:p>
          <a:p>
            <a:r>
              <a:rPr lang="en-US" dirty="0" smtClean="0"/>
              <a:t>Rachel Battista – Workday transition</a:t>
            </a:r>
          </a:p>
          <a:p>
            <a:r>
              <a:rPr lang="en-US" dirty="0" smtClean="0"/>
              <a:t>Jackie Twehues – </a:t>
            </a:r>
            <a:r>
              <a:rPr lang="en-US" dirty="0" err="1" smtClean="0"/>
              <a:t>Cognos</a:t>
            </a:r>
            <a:r>
              <a:rPr lang="en-US" dirty="0" smtClean="0"/>
              <a:t>/AFBR </a:t>
            </a:r>
            <a:r>
              <a:rPr lang="en-US" dirty="0" smtClean="0"/>
              <a:t>reports and Workday changes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8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ITS </a:t>
            </a:r>
            <a:r>
              <a:rPr lang="en-US" dirty="0" smtClean="0"/>
              <a:t>communicates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90690"/>
            <a:ext cx="10213848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close attention to announcements from ITS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Daily Blast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Direct email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quick to ask clarifying questions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*</a:t>
            </a:r>
            <a:r>
              <a:rPr lang="en-US" b="1" dirty="0" smtClean="0"/>
              <a:t>New</a:t>
            </a:r>
            <a:r>
              <a:rPr lang="en-US" dirty="0" smtClean="0"/>
              <a:t> – Monthly Administrative Professionals meeting!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sources of information</a:t>
            </a:r>
          </a:p>
          <a:p>
            <a:r>
              <a:rPr lang="en-US" dirty="0" smtClean="0"/>
              <a:t>https://</a:t>
            </a:r>
            <a:r>
              <a:rPr lang="en-US" b="1" dirty="0" smtClean="0"/>
              <a:t>its.mines.edu</a:t>
            </a:r>
          </a:p>
          <a:p>
            <a:pPr lvl="1"/>
            <a:r>
              <a:rPr lang="en-US" dirty="0" smtClean="0"/>
              <a:t>Active and planned outages</a:t>
            </a:r>
          </a:p>
          <a:p>
            <a:pPr lvl="1"/>
            <a:r>
              <a:rPr lang="en-US" dirty="0" smtClean="0"/>
              <a:t>News</a:t>
            </a:r>
          </a:p>
          <a:p>
            <a:r>
              <a:rPr lang="en-US" dirty="0" smtClean="0"/>
              <a:t>https://</a:t>
            </a:r>
            <a:r>
              <a:rPr lang="en-US" b="1" dirty="0" smtClean="0"/>
              <a:t>helpcenter.mines.edu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18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165336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smtClean="0"/>
              <a:t>impact</a:t>
            </a:r>
            <a:r>
              <a:rPr lang="en-US" dirty="0" smtClean="0"/>
              <a:t> when creating tickets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b="1" dirty="0" smtClean="0"/>
              <a:t>descriptive keywords </a:t>
            </a:r>
            <a:r>
              <a:rPr lang="en-US" dirty="0"/>
              <a:t>when </a:t>
            </a:r>
            <a:r>
              <a:rPr lang="en-US" dirty="0" smtClean="0"/>
              <a:t>needed in the subject line to help us prioritize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https://outlook.office.com</a:t>
            </a:r>
            <a:r>
              <a:rPr lang="en-US" dirty="0" smtClean="0"/>
              <a:t> and the other O365 </a:t>
            </a:r>
            <a:r>
              <a:rPr lang="en-US" dirty="0" smtClean="0"/>
              <a:t>apps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Watch Daily Blast and email for IT-related announcements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Josh Lawrence</a:t>
            </a:r>
          </a:p>
          <a:p>
            <a:pPr marL="0" indent="0">
              <a:buNone/>
            </a:pPr>
            <a:r>
              <a:rPr lang="en-US" sz="2200" dirty="0" smtClean="0"/>
              <a:t>jtlawrence@mines.edu</a:t>
            </a:r>
          </a:p>
          <a:p>
            <a:pPr marL="0" indent="0">
              <a:buNone/>
            </a:pPr>
            <a:r>
              <a:rPr lang="en-US" sz="2200" dirty="0" smtClean="0"/>
              <a:t>(303)384-2485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29079"/>
              </p:ext>
            </p:extLst>
          </p:nvPr>
        </p:nvGraphicFramePr>
        <p:xfrm>
          <a:off x="877796" y="316184"/>
          <a:ext cx="105097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891">
                  <a:extLst>
                    <a:ext uri="{9D8B030D-6E8A-4147-A177-3AD203B41FA5}">
                      <a16:colId xmlns:a16="http://schemas.microsoft.com/office/drawing/2014/main" val="2331578679"/>
                    </a:ext>
                  </a:extLst>
                </a:gridCol>
                <a:gridCol w="5254891">
                  <a:extLst>
                    <a:ext uri="{9D8B030D-6E8A-4147-A177-3AD203B41FA5}">
                      <a16:colId xmlns:a16="http://schemas.microsoft.com/office/drawing/2014/main" val="269840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Takeaways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5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Josh Lawrence</a:t>
                      </a:r>
                    </a:p>
                    <a:p>
                      <a:pPr lvl="5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jtlawrence@mines.edu</a:t>
                      </a:r>
                    </a:p>
                    <a:p>
                      <a:pPr lvl="5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(303) 384-2485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015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9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16496" cy="4351338"/>
          </a:xfrm>
        </p:spPr>
        <p:txBody>
          <a:bodyPr/>
          <a:lstStyle/>
          <a:p>
            <a:r>
              <a:rPr lang="en-US" dirty="0" smtClean="0"/>
              <a:t>How to get what you need from ITS</a:t>
            </a:r>
          </a:p>
          <a:p>
            <a:r>
              <a:rPr lang="en-US" dirty="0" smtClean="0"/>
              <a:t>Top issues</a:t>
            </a:r>
          </a:p>
          <a:p>
            <a:r>
              <a:rPr lang="en-US" dirty="0" smtClean="0"/>
              <a:t>How does ITS communicate?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3600" dirty="0" smtClean="0"/>
              <a:t>Josh Lawrence</a:t>
            </a:r>
            <a:br>
              <a:rPr lang="en-US" sz="3600" dirty="0" smtClean="0"/>
            </a:br>
            <a:r>
              <a:rPr lang="en-US" sz="1800" dirty="0" smtClean="0"/>
              <a:t>jtlawrence@mines.edu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12052" cy="4351338"/>
          </a:xfrm>
        </p:spPr>
        <p:txBody>
          <a:bodyPr/>
          <a:lstStyle/>
          <a:p>
            <a:r>
              <a:rPr lang="en-US" dirty="0" smtClean="0"/>
              <a:t>Senior Manager of User Experience and Support Services</a:t>
            </a:r>
          </a:p>
          <a:p>
            <a:r>
              <a:rPr lang="en-US" dirty="0" smtClean="0"/>
              <a:t>25 years </a:t>
            </a:r>
            <a:r>
              <a:rPr lang="en-US" dirty="0" smtClean="0"/>
              <a:t>IT experience, 20</a:t>
            </a:r>
            <a:r>
              <a:rPr lang="en-US" dirty="0" smtClean="0"/>
              <a:t>+ years in higher education</a:t>
            </a:r>
          </a:p>
          <a:p>
            <a:r>
              <a:rPr lang="en-US" dirty="0" smtClean="0"/>
              <a:t>Bachelor’s in Mechanical Engineering </a:t>
            </a:r>
          </a:p>
          <a:p>
            <a:r>
              <a:rPr lang="en-US" dirty="0" smtClean="0"/>
              <a:t>Masters in Information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Getting help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9" y="2"/>
            <a:ext cx="7008812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57" y="2072481"/>
            <a:ext cx="4733131" cy="3811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“Did you submit a ticket?”</a:t>
            </a:r>
          </a:p>
          <a:p>
            <a:r>
              <a:rPr lang="en-US" dirty="0" smtClean="0"/>
              <a:t>Start with TDX at </a:t>
            </a:r>
            <a:r>
              <a:rPr lang="en-US" dirty="0" smtClean="0">
                <a:hlinkClick r:id="rId3"/>
              </a:rPr>
              <a:t>helpcenter.mines.edu</a:t>
            </a:r>
            <a:endParaRPr lang="en-US" dirty="0" smtClean="0"/>
          </a:p>
          <a:p>
            <a:r>
              <a:rPr lang="en-US" dirty="0" smtClean="0"/>
              <a:t>Priority matters – impact</a:t>
            </a:r>
          </a:p>
          <a:p>
            <a:r>
              <a:rPr lang="en-US" dirty="0" smtClean="0"/>
              <a:t>Keywords in ticket subject: URGENT, emergency</a:t>
            </a:r>
          </a:p>
          <a:p>
            <a:r>
              <a:rPr lang="en-US" dirty="0" smtClean="0"/>
              <a:t>Use the Knowledge base – it’s really good!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0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255" y="155448"/>
            <a:ext cx="7873597" cy="61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Shortcut for creating a ticket</a:t>
            </a:r>
            <a:br>
              <a:rPr lang="en-US" dirty="0" smtClean="0"/>
            </a:br>
            <a:r>
              <a:rPr lang="en-US" dirty="0" smtClean="0"/>
              <a:t>“I don’t know”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Enter “I don’t know” in the helpcenter.mines.edu search box.</a:t>
            </a:r>
          </a:p>
          <a:p>
            <a:r>
              <a:rPr lang="en-US" dirty="0" smtClean="0"/>
              <a:t>Opens a generic form that allows you to enter a description of the issue.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Avoid this approach for high impact issues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8" y="3736468"/>
            <a:ext cx="5509142" cy="798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22" y="2972993"/>
            <a:ext cx="3508819" cy="27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Cloud Last 90 Days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32" y="1458468"/>
            <a:ext cx="6041136" cy="45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ITS Support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Email – workaround: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https://outlook.office.com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Other O365 apps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Other top topics: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Printing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Request to install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Operating System issues and hardware</a:t>
            </a:r>
            <a:endParaRPr lang="en-US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358" y="630935"/>
            <a:ext cx="2276458" cy="51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ITS Support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Phishing is the #1 attack vector, leading to malware payloads</a:t>
            </a:r>
          </a:p>
          <a:p>
            <a:pPr lvl="1"/>
            <a:r>
              <a:rPr lang="en-US" dirty="0" smtClean="0"/>
              <a:t>Phish button in Outlook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06" y="3046127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8662</TotalTime>
  <Words>317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Gotham</vt:lpstr>
      <vt:lpstr>Gotham Book</vt:lpstr>
      <vt:lpstr>Gotham Medium</vt:lpstr>
      <vt:lpstr>Wingdings</vt:lpstr>
      <vt:lpstr>Office Theme</vt:lpstr>
      <vt:lpstr>ITS Information &amp; Technology Services</vt:lpstr>
      <vt:lpstr>Agenda</vt:lpstr>
      <vt:lpstr>Introduction Josh Lawrence jtlawrence@mines.edu</vt:lpstr>
      <vt:lpstr>Getting help</vt:lpstr>
      <vt:lpstr>PowerPoint Presentation</vt:lpstr>
      <vt:lpstr>Shortcut for creating a ticket “I don’t know”</vt:lpstr>
      <vt:lpstr>Word Cloud Last 90 Days</vt:lpstr>
      <vt:lpstr>Top ITS Support Topics</vt:lpstr>
      <vt:lpstr>Top ITS Support Topics</vt:lpstr>
      <vt:lpstr>How ITS communicates</vt:lpstr>
      <vt:lpstr>PowerPoint Presentation</vt:lpstr>
      <vt:lpstr>Questions?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Josh Lawrence</cp:lastModifiedBy>
  <cp:revision>118</cp:revision>
  <dcterms:created xsi:type="dcterms:W3CDTF">2017-08-01T15:06:47Z</dcterms:created>
  <dcterms:modified xsi:type="dcterms:W3CDTF">2021-09-20T16:03:00Z</dcterms:modified>
  <cp:category/>
</cp:coreProperties>
</file>