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62" r:id="rId2"/>
    <p:sldId id="271" r:id="rId3"/>
    <p:sldId id="277" r:id="rId4"/>
    <p:sldId id="273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14D"/>
    <a:srgbClr val="263F6A"/>
    <a:srgbClr val="8B8D8E"/>
    <a:srgbClr val="CED5DD"/>
    <a:srgbClr val="B2B4B3"/>
    <a:srgbClr val="DD5F36"/>
    <a:srgbClr val="D2492A"/>
    <a:srgbClr val="92A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>
      <p:cViewPr varScale="1">
        <p:scale>
          <a:sx n="87" d="100"/>
          <a:sy n="87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Heck" userId="3218f032-db2b-45be-8568-33c09f108c21" providerId="ADAL" clId="{A2480DD2-C503-0F4A-A2A7-439BF1AE3B5A}"/>
    <pc:docChg chg="delSld">
      <pc:chgData name="Martin Heck" userId="3218f032-db2b-45be-8568-33c09f108c21" providerId="ADAL" clId="{A2480DD2-C503-0F4A-A2A7-439BF1AE3B5A}" dt="2021-09-20T17:01:42.810" v="0" actId="2696"/>
      <pc:docMkLst>
        <pc:docMk/>
      </pc:docMkLst>
      <pc:sldChg chg="del">
        <pc:chgData name="Martin Heck" userId="3218f032-db2b-45be-8568-33c09f108c21" providerId="ADAL" clId="{A2480DD2-C503-0F4A-A2A7-439BF1AE3B5A}" dt="2021-09-20T17:01:42.810" v="0" actId="2696"/>
        <pc:sldMkLst>
          <pc:docMk/>
          <pc:sldMk cId="42559496" sldId="270"/>
        </pc:sldMkLst>
      </pc:sldChg>
    </pc:docChg>
  </pc:docChgLst>
  <pc:docChgLst>
    <pc:chgData name="Martin Heck" userId="3218f032-db2b-45be-8568-33c09f108c21" providerId="ADAL" clId="{9EBAB10D-4A01-4E43-9D07-F5510586C9D6}"/>
    <pc:docChg chg="undo custSel addSld delSld modSld">
      <pc:chgData name="Martin Heck" userId="3218f032-db2b-45be-8568-33c09f108c21" providerId="ADAL" clId="{9EBAB10D-4A01-4E43-9D07-F5510586C9D6}" dt="2021-09-20T16:09:49.891" v="2255" actId="6549"/>
      <pc:docMkLst>
        <pc:docMk/>
      </pc:docMkLst>
      <pc:sldChg chg="del">
        <pc:chgData name="Martin Heck" userId="3218f032-db2b-45be-8568-33c09f108c21" providerId="ADAL" clId="{9EBAB10D-4A01-4E43-9D07-F5510586C9D6}" dt="2021-09-20T15:55:11.148" v="1705" actId="2696"/>
        <pc:sldMkLst>
          <pc:docMk/>
          <pc:sldMk cId="248505133" sldId="260"/>
        </pc:sldMkLst>
      </pc:sldChg>
      <pc:sldChg chg="modSp">
        <pc:chgData name="Martin Heck" userId="3218f032-db2b-45be-8568-33c09f108c21" providerId="ADAL" clId="{9EBAB10D-4A01-4E43-9D07-F5510586C9D6}" dt="2021-09-20T15:16:17.336" v="219" actId="20577"/>
        <pc:sldMkLst>
          <pc:docMk/>
          <pc:sldMk cId="2018888763" sldId="262"/>
        </pc:sldMkLst>
        <pc:spChg chg="mod">
          <ac:chgData name="Martin Heck" userId="3218f032-db2b-45be-8568-33c09f108c21" providerId="ADAL" clId="{9EBAB10D-4A01-4E43-9D07-F5510586C9D6}" dt="2021-09-20T15:15:17.176" v="61" actId="20577"/>
          <ac:spMkLst>
            <pc:docMk/>
            <pc:sldMk cId="2018888763" sldId="262"/>
            <ac:spMk id="2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5:16:17.336" v="219" actId="20577"/>
          <ac:spMkLst>
            <pc:docMk/>
            <pc:sldMk cId="2018888763" sldId="262"/>
            <ac:spMk id="3" creationId="{00000000-0000-0000-0000-000000000000}"/>
          </ac:spMkLst>
        </pc:spChg>
      </pc:sldChg>
      <pc:sldChg chg="del">
        <pc:chgData name="Martin Heck" userId="3218f032-db2b-45be-8568-33c09f108c21" providerId="ADAL" clId="{9EBAB10D-4A01-4E43-9D07-F5510586C9D6}" dt="2021-09-20T15:55:07.425" v="1702" actId="2696"/>
        <pc:sldMkLst>
          <pc:docMk/>
          <pc:sldMk cId="842056173" sldId="263"/>
        </pc:sldMkLst>
      </pc:sldChg>
      <pc:sldChg chg="del">
        <pc:chgData name="Martin Heck" userId="3218f032-db2b-45be-8568-33c09f108c21" providerId="ADAL" clId="{9EBAB10D-4A01-4E43-9D07-F5510586C9D6}" dt="2021-09-20T15:55:09.521" v="1704" actId="2696"/>
        <pc:sldMkLst>
          <pc:docMk/>
          <pc:sldMk cId="1011175319" sldId="264"/>
        </pc:sldMkLst>
      </pc:sldChg>
      <pc:sldChg chg="del">
        <pc:chgData name="Martin Heck" userId="3218f032-db2b-45be-8568-33c09f108c21" providerId="ADAL" clId="{9EBAB10D-4A01-4E43-9D07-F5510586C9D6}" dt="2021-09-20T15:55:14.912" v="1708" actId="2696"/>
        <pc:sldMkLst>
          <pc:docMk/>
          <pc:sldMk cId="1077220359" sldId="265"/>
        </pc:sldMkLst>
      </pc:sldChg>
      <pc:sldChg chg="del">
        <pc:chgData name="Martin Heck" userId="3218f032-db2b-45be-8568-33c09f108c21" providerId="ADAL" clId="{9EBAB10D-4A01-4E43-9D07-F5510586C9D6}" dt="2021-09-20T15:55:08.384" v="1703" actId="2696"/>
        <pc:sldMkLst>
          <pc:docMk/>
          <pc:sldMk cId="645518630" sldId="266"/>
        </pc:sldMkLst>
      </pc:sldChg>
      <pc:sldChg chg="del">
        <pc:chgData name="Martin Heck" userId="3218f032-db2b-45be-8568-33c09f108c21" providerId="ADAL" clId="{9EBAB10D-4A01-4E43-9D07-F5510586C9D6}" dt="2021-09-20T15:55:04.772" v="1701" actId="2696"/>
        <pc:sldMkLst>
          <pc:docMk/>
          <pc:sldMk cId="1400975460" sldId="267"/>
        </pc:sldMkLst>
      </pc:sldChg>
      <pc:sldChg chg="del">
        <pc:chgData name="Martin Heck" userId="3218f032-db2b-45be-8568-33c09f108c21" providerId="ADAL" clId="{9EBAB10D-4A01-4E43-9D07-F5510586C9D6}" dt="2021-09-20T15:55:03.530" v="1700" actId="2696"/>
        <pc:sldMkLst>
          <pc:docMk/>
          <pc:sldMk cId="29700794" sldId="269"/>
        </pc:sldMkLst>
      </pc:sldChg>
      <pc:sldChg chg="addSp delSp modSp">
        <pc:chgData name="Martin Heck" userId="3218f032-db2b-45be-8568-33c09f108c21" providerId="ADAL" clId="{9EBAB10D-4A01-4E43-9D07-F5510586C9D6}" dt="2021-09-20T15:31:40.707" v="1489" actId="20577"/>
        <pc:sldMkLst>
          <pc:docMk/>
          <pc:sldMk cId="185394821" sldId="271"/>
        </pc:sldMkLst>
        <pc:spChg chg="mod">
          <ac:chgData name="Martin Heck" userId="3218f032-db2b-45be-8568-33c09f108c21" providerId="ADAL" clId="{9EBAB10D-4A01-4E43-9D07-F5510586C9D6}" dt="2021-09-20T15:19:24.586" v="386" actId="20577"/>
          <ac:spMkLst>
            <pc:docMk/>
            <pc:sldMk cId="185394821" sldId="271"/>
            <ac:spMk id="2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5:31:40.707" v="1489" actId="20577"/>
          <ac:spMkLst>
            <pc:docMk/>
            <pc:sldMk cId="185394821" sldId="271"/>
            <ac:spMk id="3" creationId="{00000000-0000-0000-0000-000000000000}"/>
          </ac:spMkLst>
        </pc:spChg>
        <pc:spChg chg="del">
          <ac:chgData name="Martin Heck" userId="3218f032-db2b-45be-8568-33c09f108c21" providerId="ADAL" clId="{9EBAB10D-4A01-4E43-9D07-F5510586C9D6}" dt="2021-09-20T15:18:54.860" v="345"/>
          <ac:spMkLst>
            <pc:docMk/>
            <pc:sldMk cId="185394821" sldId="271"/>
            <ac:spMk id="4" creationId="{00000000-0000-0000-0000-000000000000}"/>
          </ac:spMkLst>
        </pc:spChg>
        <pc:spChg chg="add mod">
          <ac:chgData name="Martin Heck" userId="3218f032-db2b-45be-8568-33c09f108c21" providerId="ADAL" clId="{9EBAB10D-4A01-4E43-9D07-F5510586C9D6}" dt="2021-09-20T15:24:11.982" v="861" actId="1076"/>
          <ac:spMkLst>
            <pc:docMk/>
            <pc:sldMk cId="185394821" sldId="271"/>
            <ac:spMk id="6" creationId="{3EBCD2A0-6119-4E3A-87FD-38B516A69C8C}"/>
          </ac:spMkLst>
        </pc:spChg>
        <pc:picChg chg="add mod">
          <ac:chgData name="Martin Heck" userId="3218f032-db2b-45be-8568-33c09f108c21" providerId="ADAL" clId="{9EBAB10D-4A01-4E43-9D07-F5510586C9D6}" dt="2021-09-20T15:21:20.092" v="622" actId="1076"/>
          <ac:picMkLst>
            <pc:docMk/>
            <pc:sldMk cId="185394821" sldId="271"/>
            <ac:picMk id="5" creationId="{B23892BA-E038-4781-9421-78E11E96ACFF}"/>
          </ac:picMkLst>
        </pc:picChg>
      </pc:sldChg>
      <pc:sldChg chg="del">
        <pc:chgData name="Martin Heck" userId="3218f032-db2b-45be-8568-33c09f108c21" providerId="ADAL" clId="{9EBAB10D-4A01-4E43-9D07-F5510586C9D6}" dt="2021-09-20T15:55:02.427" v="1699" actId="2696"/>
        <pc:sldMkLst>
          <pc:docMk/>
          <pc:sldMk cId="1493344253" sldId="272"/>
        </pc:sldMkLst>
      </pc:sldChg>
      <pc:sldChg chg="modSp">
        <pc:chgData name="Martin Heck" userId="3218f032-db2b-45be-8568-33c09f108c21" providerId="ADAL" clId="{9EBAB10D-4A01-4E43-9D07-F5510586C9D6}" dt="2021-09-20T15:50:56.633" v="1697" actId="20577"/>
        <pc:sldMkLst>
          <pc:docMk/>
          <pc:sldMk cId="1247718344" sldId="273"/>
        </pc:sldMkLst>
        <pc:spChg chg="mod">
          <ac:chgData name="Martin Heck" userId="3218f032-db2b-45be-8568-33c09f108c21" providerId="ADAL" clId="{9EBAB10D-4A01-4E43-9D07-F5510586C9D6}" dt="2021-09-20T15:16:40.920" v="226" actId="20577"/>
          <ac:spMkLst>
            <pc:docMk/>
            <pc:sldMk cId="1247718344" sldId="273"/>
            <ac:spMk id="2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5:50:56.633" v="1697" actId="20577"/>
          <ac:spMkLst>
            <pc:docMk/>
            <pc:sldMk cId="1247718344" sldId="273"/>
            <ac:spMk id="3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5:17:17.562" v="344" actId="20577"/>
          <ac:spMkLst>
            <pc:docMk/>
            <pc:sldMk cId="1247718344" sldId="273"/>
            <ac:spMk id="4" creationId="{00000000-0000-0000-0000-000000000000}"/>
          </ac:spMkLst>
        </pc:spChg>
      </pc:sldChg>
      <pc:sldChg chg="del">
        <pc:chgData name="Martin Heck" userId="3218f032-db2b-45be-8568-33c09f108c21" providerId="ADAL" clId="{9EBAB10D-4A01-4E43-9D07-F5510586C9D6}" dt="2021-09-20T15:55:01.493" v="1698" actId="2696"/>
        <pc:sldMkLst>
          <pc:docMk/>
          <pc:sldMk cId="583801512" sldId="274"/>
        </pc:sldMkLst>
      </pc:sldChg>
      <pc:sldChg chg="del">
        <pc:chgData name="Martin Heck" userId="3218f032-db2b-45be-8568-33c09f108c21" providerId="ADAL" clId="{9EBAB10D-4A01-4E43-9D07-F5510586C9D6}" dt="2021-09-20T15:55:11.998" v="1706" actId="2696"/>
        <pc:sldMkLst>
          <pc:docMk/>
          <pc:sldMk cId="3963511990" sldId="275"/>
        </pc:sldMkLst>
      </pc:sldChg>
      <pc:sldChg chg="del">
        <pc:chgData name="Martin Heck" userId="3218f032-db2b-45be-8568-33c09f108c21" providerId="ADAL" clId="{9EBAB10D-4A01-4E43-9D07-F5510586C9D6}" dt="2021-09-20T15:55:13.311" v="1707" actId="2696"/>
        <pc:sldMkLst>
          <pc:docMk/>
          <pc:sldMk cId="731888362" sldId="276"/>
        </pc:sldMkLst>
      </pc:sldChg>
      <pc:sldChg chg="modSp add">
        <pc:chgData name="Martin Heck" userId="3218f032-db2b-45be-8568-33c09f108c21" providerId="ADAL" clId="{9EBAB10D-4A01-4E43-9D07-F5510586C9D6}" dt="2021-09-20T15:28:13.790" v="1261" actId="113"/>
        <pc:sldMkLst>
          <pc:docMk/>
          <pc:sldMk cId="189909492" sldId="277"/>
        </pc:sldMkLst>
        <pc:spChg chg="mod">
          <ac:chgData name="Martin Heck" userId="3218f032-db2b-45be-8568-33c09f108c21" providerId="ADAL" clId="{9EBAB10D-4A01-4E43-9D07-F5510586C9D6}" dt="2021-09-20T15:28:13.790" v="1261" actId="113"/>
          <ac:spMkLst>
            <pc:docMk/>
            <pc:sldMk cId="189909492" sldId="277"/>
            <ac:spMk id="3" creationId="{00000000-0000-0000-0000-000000000000}"/>
          </ac:spMkLst>
        </pc:spChg>
      </pc:sldChg>
      <pc:sldChg chg="addSp delSp modSp">
        <pc:chgData name="Martin Heck" userId="3218f032-db2b-45be-8568-33c09f108c21" providerId="ADAL" clId="{9EBAB10D-4A01-4E43-9D07-F5510586C9D6}" dt="2021-09-20T16:00:03.638" v="1829" actId="12"/>
        <pc:sldMkLst>
          <pc:docMk/>
          <pc:sldMk cId="2924949550" sldId="278"/>
        </pc:sldMkLst>
        <pc:spChg chg="mod">
          <ac:chgData name="Martin Heck" userId="3218f032-db2b-45be-8568-33c09f108c21" providerId="ADAL" clId="{9EBAB10D-4A01-4E43-9D07-F5510586C9D6}" dt="2021-09-20T15:56:13.194" v="1716" actId="20577"/>
          <ac:spMkLst>
            <pc:docMk/>
            <pc:sldMk cId="2924949550" sldId="278"/>
            <ac:spMk id="2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6:00:03.638" v="1829" actId="12"/>
          <ac:spMkLst>
            <pc:docMk/>
            <pc:sldMk cId="2924949550" sldId="278"/>
            <ac:spMk id="3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5:57:45.690" v="1744" actId="20577"/>
          <ac:spMkLst>
            <pc:docMk/>
            <pc:sldMk cId="2924949550" sldId="278"/>
            <ac:spMk id="4" creationId="{00000000-0000-0000-0000-000000000000}"/>
          </ac:spMkLst>
        </pc:spChg>
        <pc:spChg chg="add del">
          <ac:chgData name="Martin Heck" userId="3218f032-db2b-45be-8568-33c09f108c21" providerId="ADAL" clId="{9EBAB10D-4A01-4E43-9D07-F5510586C9D6}" dt="2021-09-20T15:57:23.388" v="1742"/>
          <ac:spMkLst>
            <pc:docMk/>
            <pc:sldMk cId="2924949550" sldId="278"/>
            <ac:spMk id="5" creationId="{4FDDBA40-AB31-44B2-9BB2-55A80D0ED406}"/>
          </ac:spMkLst>
        </pc:spChg>
        <pc:picChg chg="add mod">
          <ac:chgData name="Martin Heck" userId="3218f032-db2b-45be-8568-33c09f108c21" providerId="ADAL" clId="{9EBAB10D-4A01-4E43-9D07-F5510586C9D6}" dt="2021-09-20T15:57:56.578" v="1748" actId="1076"/>
          <ac:picMkLst>
            <pc:docMk/>
            <pc:sldMk cId="2924949550" sldId="278"/>
            <ac:picMk id="6" creationId="{69A9D5EA-4BE6-405D-A919-941600024935}"/>
          </ac:picMkLst>
        </pc:picChg>
        <pc:picChg chg="del">
          <ac:chgData name="Martin Heck" userId="3218f032-db2b-45be-8568-33c09f108c21" providerId="ADAL" clId="{9EBAB10D-4A01-4E43-9D07-F5510586C9D6}" dt="2021-09-20T15:56:27.723" v="1735" actId="478"/>
          <ac:picMkLst>
            <pc:docMk/>
            <pc:sldMk cId="2924949550" sldId="278"/>
            <ac:picMk id="7" creationId="{78179903-A5E7-7E43-B90E-58AB82A69A2D}"/>
          </ac:picMkLst>
        </pc:picChg>
        <pc:picChg chg="add del mod">
          <ac:chgData name="Martin Heck" userId="3218f032-db2b-45be-8568-33c09f108c21" providerId="ADAL" clId="{9EBAB10D-4A01-4E43-9D07-F5510586C9D6}" dt="2021-09-20T15:59:31.286" v="1821"/>
          <ac:picMkLst>
            <pc:docMk/>
            <pc:sldMk cId="2924949550" sldId="278"/>
            <ac:picMk id="1028" creationId="{049282C9-6B0D-44C6-8B48-AA97E66332AE}"/>
          </ac:picMkLst>
        </pc:picChg>
        <pc:picChg chg="add mod">
          <ac:chgData name="Martin Heck" userId="3218f032-db2b-45be-8568-33c09f108c21" providerId="ADAL" clId="{9EBAB10D-4A01-4E43-9D07-F5510586C9D6}" dt="2021-09-20T15:59:43.622" v="1823" actId="1076"/>
          <ac:picMkLst>
            <pc:docMk/>
            <pc:sldMk cId="2924949550" sldId="278"/>
            <ac:picMk id="1030" creationId="{91A6D9A3-4337-4CB2-A1DD-47133126CCF1}"/>
          </ac:picMkLst>
        </pc:picChg>
      </pc:sldChg>
      <pc:sldChg chg="addSp delSp modSp add">
        <pc:chgData name="Martin Heck" userId="3218f032-db2b-45be-8568-33c09f108c21" providerId="ADAL" clId="{9EBAB10D-4A01-4E43-9D07-F5510586C9D6}" dt="2021-09-20T16:09:49.891" v="2255" actId="6549"/>
        <pc:sldMkLst>
          <pc:docMk/>
          <pc:sldMk cId="1355311250" sldId="279"/>
        </pc:sldMkLst>
        <pc:spChg chg="mod">
          <ac:chgData name="Martin Heck" userId="3218f032-db2b-45be-8568-33c09f108c21" providerId="ADAL" clId="{9EBAB10D-4A01-4E43-9D07-F5510586C9D6}" dt="2021-09-20T16:00:37.276" v="1882" actId="20577"/>
          <ac:spMkLst>
            <pc:docMk/>
            <pc:sldMk cId="1355311250" sldId="279"/>
            <ac:spMk id="2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6:02:35.632" v="1992" actId="1076"/>
          <ac:spMkLst>
            <pc:docMk/>
            <pc:sldMk cId="1355311250" sldId="279"/>
            <ac:spMk id="3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6:09:49.891" v="2255" actId="6549"/>
          <ac:spMkLst>
            <pc:docMk/>
            <pc:sldMk cId="1355311250" sldId="279"/>
            <ac:spMk id="4" creationId="{00000000-0000-0000-0000-000000000000}"/>
          </ac:spMkLst>
        </pc:spChg>
        <pc:picChg chg="del mod">
          <ac:chgData name="Martin Heck" userId="3218f032-db2b-45be-8568-33c09f108c21" providerId="ADAL" clId="{9EBAB10D-4A01-4E43-9D07-F5510586C9D6}" dt="2021-09-20T16:09:43.920" v="2254" actId="478"/>
          <ac:picMkLst>
            <pc:docMk/>
            <pc:sldMk cId="1355311250" sldId="279"/>
            <ac:picMk id="6" creationId="{69A9D5EA-4BE6-405D-A919-941600024935}"/>
          </ac:picMkLst>
        </pc:picChg>
        <pc:picChg chg="add del">
          <ac:chgData name="Martin Heck" userId="3218f032-db2b-45be-8568-33c09f108c21" providerId="ADAL" clId="{9EBAB10D-4A01-4E43-9D07-F5510586C9D6}" dt="2021-09-20T16:01:26.541" v="1976" actId="478"/>
          <ac:picMkLst>
            <pc:docMk/>
            <pc:sldMk cId="1355311250" sldId="279"/>
            <ac:picMk id="1030" creationId="{91A6D9A3-4337-4CB2-A1DD-47133126CCF1}"/>
          </ac:picMkLst>
        </pc:picChg>
        <pc:picChg chg="add del mod">
          <ac:chgData name="Martin Heck" userId="3218f032-db2b-45be-8568-33c09f108c21" providerId="ADAL" clId="{9EBAB10D-4A01-4E43-9D07-F5510586C9D6}" dt="2021-09-20T16:02:37.210" v="1993"/>
          <ac:picMkLst>
            <pc:docMk/>
            <pc:sldMk cId="1355311250" sldId="279"/>
            <ac:picMk id="2050" creationId="{04E88979-E4BA-4683-B9DC-34EF7FC1F5BA}"/>
          </ac:picMkLst>
        </pc:picChg>
        <pc:picChg chg="add mod">
          <ac:chgData name="Martin Heck" userId="3218f032-db2b-45be-8568-33c09f108c21" providerId="ADAL" clId="{9EBAB10D-4A01-4E43-9D07-F5510586C9D6}" dt="2021-09-20T16:02:50.042" v="1997" actId="1076"/>
          <ac:picMkLst>
            <pc:docMk/>
            <pc:sldMk cId="1355311250" sldId="279"/>
            <ac:picMk id="2052" creationId="{0BED225D-79CD-429A-A6D4-56A7BDDD88CA}"/>
          </ac:picMkLst>
        </pc:picChg>
      </pc:sldChg>
      <pc:sldChg chg="modSp add">
        <pc:chgData name="Martin Heck" userId="3218f032-db2b-45be-8568-33c09f108c21" providerId="ADAL" clId="{9EBAB10D-4A01-4E43-9D07-F5510586C9D6}" dt="2021-09-20T16:04:02.511" v="2061" actId="20577"/>
        <pc:sldMkLst>
          <pc:docMk/>
          <pc:sldMk cId="3036720036" sldId="280"/>
        </pc:sldMkLst>
        <pc:spChg chg="mod">
          <ac:chgData name="Martin Heck" userId="3218f032-db2b-45be-8568-33c09f108c21" providerId="ADAL" clId="{9EBAB10D-4A01-4E43-9D07-F5510586C9D6}" dt="2021-09-20T16:03:53.531" v="2048" actId="20577"/>
          <ac:spMkLst>
            <pc:docMk/>
            <pc:sldMk cId="3036720036" sldId="280"/>
            <ac:spMk id="2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6:04:02.511" v="2061" actId="20577"/>
          <ac:spMkLst>
            <pc:docMk/>
            <pc:sldMk cId="3036720036" sldId="280"/>
            <ac:spMk id="3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6:03:59.169" v="2059" actId="20577"/>
          <ac:spMkLst>
            <pc:docMk/>
            <pc:sldMk cId="3036720036" sldId="280"/>
            <ac:spMk id="4" creationId="{00000000-0000-0000-0000-000000000000}"/>
          </ac:spMkLst>
        </pc:spChg>
      </pc:sldChg>
      <pc:sldChg chg="addSp modSp add">
        <pc:chgData name="Martin Heck" userId="3218f032-db2b-45be-8568-33c09f108c21" providerId="ADAL" clId="{9EBAB10D-4A01-4E43-9D07-F5510586C9D6}" dt="2021-09-20T16:06:10.880" v="2253" actId="1076"/>
        <pc:sldMkLst>
          <pc:docMk/>
          <pc:sldMk cId="3043868846" sldId="281"/>
        </pc:sldMkLst>
        <pc:spChg chg="mod">
          <ac:chgData name="Martin Heck" userId="3218f032-db2b-45be-8568-33c09f108c21" providerId="ADAL" clId="{9EBAB10D-4A01-4E43-9D07-F5510586C9D6}" dt="2021-09-20T16:05:54.304" v="2251" actId="15"/>
          <ac:spMkLst>
            <pc:docMk/>
            <pc:sldMk cId="3043868846" sldId="281"/>
            <ac:spMk id="3" creationId="{00000000-0000-0000-0000-000000000000}"/>
          </ac:spMkLst>
        </pc:spChg>
        <pc:spChg chg="mod">
          <ac:chgData name="Martin Heck" userId="3218f032-db2b-45be-8568-33c09f108c21" providerId="ADAL" clId="{9EBAB10D-4A01-4E43-9D07-F5510586C9D6}" dt="2021-09-20T16:05:50.953" v="2249" actId="20577"/>
          <ac:spMkLst>
            <pc:docMk/>
            <pc:sldMk cId="3043868846" sldId="281"/>
            <ac:spMk id="4" creationId="{00000000-0000-0000-0000-000000000000}"/>
          </ac:spMkLst>
        </pc:spChg>
        <pc:picChg chg="add mod">
          <ac:chgData name="Martin Heck" userId="3218f032-db2b-45be-8568-33c09f108c21" providerId="ADAL" clId="{9EBAB10D-4A01-4E43-9D07-F5510586C9D6}" dt="2021-09-20T16:06:10.880" v="2253" actId="1076"/>
          <ac:picMkLst>
            <pc:docMk/>
            <pc:sldMk cId="3043868846" sldId="281"/>
            <ac:picMk id="5" creationId="{AD9553CF-608A-4CE0-8BE8-F123C1CA542D}"/>
          </ac:picMkLst>
        </pc:picChg>
      </pc:sldChg>
    </pc:docChg>
  </pc:docChgLst>
  <pc:docChgLst>
    <pc:chgData name="Martin Heck" userId="3218f032-db2b-45be-8568-33c09f108c21" providerId="ADAL" clId="{DF6C0CD8-7DCF-CC46-8DF6-FA5AA3B354CD}"/>
    <pc:docChg chg="undo custSel addSld delSld modSld">
      <pc:chgData name="Martin Heck" userId="3218f032-db2b-45be-8568-33c09f108c21" providerId="ADAL" clId="{DF6C0CD8-7DCF-CC46-8DF6-FA5AA3B354CD}" dt="2021-09-20T16:14:24.179" v="27" actId="14100"/>
      <pc:docMkLst>
        <pc:docMk/>
      </pc:docMkLst>
      <pc:sldChg chg="addSp modSp">
        <pc:chgData name="Martin Heck" userId="3218f032-db2b-45be-8568-33c09f108c21" providerId="ADAL" clId="{DF6C0CD8-7DCF-CC46-8DF6-FA5AA3B354CD}" dt="2021-09-20T15:53:52.525" v="4" actId="1076"/>
        <pc:sldMkLst>
          <pc:docMk/>
          <pc:sldMk cId="1247718344" sldId="273"/>
        </pc:sldMkLst>
        <pc:picChg chg="add mod">
          <ac:chgData name="Martin Heck" userId="3218f032-db2b-45be-8568-33c09f108c21" providerId="ADAL" clId="{DF6C0CD8-7DCF-CC46-8DF6-FA5AA3B354CD}" dt="2021-09-20T15:53:52.525" v="4" actId="1076"/>
          <ac:picMkLst>
            <pc:docMk/>
            <pc:sldMk cId="1247718344" sldId="273"/>
            <ac:picMk id="7" creationId="{78179903-A5E7-7E43-B90E-58AB82A69A2D}"/>
          </ac:picMkLst>
        </pc:picChg>
      </pc:sldChg>
      <pc:sldChg chg="add">
        <pc:chgData name="Martin Heck" userId="3218f032-db2b-45be-8568-33c09f108c21" providerId="ADAL" clId="{DF6C0CD8-7DCF-CC46-8DF6-FA5AA3B354CD}" dt="2021-09-20T15:54:11.068" v="5" actId="571"/>
        <pc:sldMkLst>
          <pc:docMk/>
          <pc:sldMk cId="2924949550" sldId="278"/>
        </pc:sldMkLst>
      </pc:sldChg>
      <pc:sldChg chg="addSp delSp modSp">
        <pc:chgData name="Martin Heck" userId="3218f032-db2b-45be-8568-33c09f108c21" providerId="ADAL" clId="{DF6C0CD8-7DCF-CC46-8DF6-FA5AA3B354CD}" dt="2021-09-20T16:12:02.435" v="17" actId="478"/>
        <pc:sldMkLst>
          <pc:docMk/>
          <pc:sldMk cId="1355311250" sldId="279"/>
        </pc:sldMkLst>
        <pc:spChg chg="del">
          <ac:chgData name="Martin Heck" userId="3218f032-db2b-45be-8568-33c09f108c21" providerId="ADAL" clId="{DF6C0CD8-7DCF-CC46-8DF6-FA5AA3B354CD}" dt="2021-09-20T16:12:02.435" v="17" actId="478"/>
          <ac:spMkLst>
            <pc:docMk/>
            <pc:sldMk cId="1355311250" sldId="279"/>
            <ac:spMk id="4" creationId="{00000000-0000-0000-0000-000000000000}"/>
          </ac:spMkLst>
        </pc:spChg>
        <pc:picChg chg="add mod">
          <ac:chgData name="Martin Heck" userId="3218f032-db2b-45be-8568-33c09f108c21" providerId="ADAL" clId="{DF6C0CD8-7DCF-CC46-8DF6-FA5AA3B354CD}" dt="2021-09-20T16:11:30.374" v="11" actId="1076"/>
          <ac:picMkLst>
            <pc:docMk/>
            <pc:sldMk cId="1355311250" sldId="279"/>
            <ac:picMk id="6" creationId="{6F1D304B-8451-994D-85F4-74440F5F38AC}"/>
          </ac:picMkLst>
        </pc:picChg>
        <pc:picChg chg="add mod">
          <ac:chgData name="Martin Heck" userId="3218f032-db2b-45be-8568-33c09f108c21" providerId="ADAL" clId="{DF6C0CD8-7DCF-CC46-8DF6-FA5AA3B354CD}" dt="2021-09-20T16:11:54.845" v="16" actId="1076"/>
          <ac:picMkLst>
            <pc:docMk/>
            <pc:sldMk cId="1355311250" sldId="279"/>
            <ac:picMk id="9" creationId="{5797374B-2992-7348-8CAA-9E55AD29C687}"/>
          </ac:picMkLst>
        </pc:picChg>
      </pc:sldChg>
      <pc:sldChg chg="addSp modSp add del">
        <pc:chgData name="Martin Heck" userId="3218f032-db2b-45be-8568-33c09f108c21" providerId="ADAL" clId="{DF6C0CD8-7DCF-CC46-8DF6-FA5AA3B354CD}" dt="2021-09-20T16:14:24.179" v="27" actId="14100"/>
        <pc:sldMkLst>
          <pc:docMk/>
          <pc:sldMk cId="3036720036" sldId="280"/>
        </pc:sldMkLst>
        <pc:picChg chg="add mod">
          <ac:chgData name="Martin Heck" userId="3218f032-db2b-45be-8568-33c09f108c21" providerId="ADAL" clId="{DF6C0CD8-7DCF-CC46-8DF6-FA5AA3B354CD}" dt="2021-09-20T16:12:57.858" v="23" actId="14100"/>
          <ac:picMkLst>
            <pc:docMk/>
            <pc:sldMk cId="3036720036" sldId="280"/>
            <ac:picMk id="7" creationId="{2354CE3C-55DA-5B43-8C07-DA4ABCA9B5D3}"/>
          </ac:picMkLst>
        </pc:picChg>
        <pc:picChg chg="add mod">
          <ac:chgData name="Martin Heck" userId="3218f032-db2b-45be-8568-33c09f108c21" providerId="ADAL" clId="{DF6C0CD8-7DCF-CC46-8DF6-FA5AA3B354CD}" dt="2021-09-20T16:14:24.179" v="27" actId="14100"/>
          <ac:picMkLst>
            <pc:docMk/>
            <pc:sldMk cId="3036720036" sldId="280"/>
            <ac:picMk id="10" creationId="{D3C77370-B907-9E4E-A3A5-9F0AB6D6E4A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5C9C-88A3-CA43-B162-DCC4E1E4BE7D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E5E8-0999-F94A-9937-3F8545B1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170978"/>
            <a:ext cx="10356915" cy="58257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F55106-BA85-A046-A450-43480962F8F7}"/>
              </a:ext>
            </a:extLst>
          </p:cNvPr>
          <p:cNvSpPr/>
          <p:nvPr userDrawn="1"/>
        </p:nvSpPr>
        <p:spPr>
          <a:xfrm>
            <a:off x="-34047" y="0"/>
            <a:ext cx="12260094" cy="6265544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0878" y="3287006"/>
            <a:ext cx="911199" cy="0"/>
          </a:xfrm>
          <a:prstGeom prst="line">
            <a:avLst/>
          </a:prstGeom>
          <a:ln w="28575">
            <a:solidFill>
              <a:srgbClr val="D249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7ABF0-DEE6-F34C-98A7-7FC5808DF58A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81000" y="6373243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B3FD82-CB41-C84B-B706-06F09C4B7CF1}"/>
              </a:ext>
            </a:extLst>
          </p:cNvPr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95371" y="3737295"/>
            <a:ext cx="9144000" cy="1655762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Subhead, name or date goes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429AB2-51CA-D34A-933D-348196C30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170976"/>
            <a:ext cx="10356915" cy="582576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5371" y="2243579"/>
            <a:ext cx="10803672" cy="719056"/>
          </a:xfrm>
        </p:spPr>
        <p:txBody>
          <a:bodyPr>
            <a:norm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>
                <a:solidFill>
                  <a:schemeClr val="bg1"/>
                </a:solidFill>
              </a:rPr>
              <a:t>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16478-27A8-5948-917C-6E6357F4BB0B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30F95D-C0F7-B448-B59E-D27295E0C7A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048" y="-10049"/>
            <a:ext cx="5183189" cy="6943412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58" y="472281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Copy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0058" y="2072481"/>
            <a:ext cx="3932237" cy="3811588"/>
          </a:xfrm>
        </p:spPr>
        <p:txBody>
          <a:bodyPr>
            <a:normAutofit/>
          </a:bodyPr>
          <a:lstStyle>
            <a:lvl1pPr marL="457189" indent="-457189"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Supporting text goes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1F5E0A-84A7-2F4C-A9C5-069A0CC392D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29638-9519-5646-BC6C-4C995584BC00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467B4F-5A8F-3845-8B30-98B83A0003A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6899B-D311-B446-8DBB-7D61E82846C1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B1FB3-2557-BB46-9386-C66D040E875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728" y="-9729"/>
            <a:ext cx="12201728" cy="626554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92A2B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2BC71D-0003-024E-9F29-71C949747F4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0" y="6373243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715021-AF61-AF4F-9B48-1343FD8CB059}"/>
              </a:ext>
            </a:extLst>
          </p:cNvPr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9728" y="6265545"/>
            <a:ext cx="1220172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C7278D-9F84-1645-9C4A-4B5FD9D68954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29617-3EE6-934F-B272-92B6163ABCA3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977242-14B3-B24E-8B0C-44E4362EFCBD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053E08-80AB-B043-979E-87B7A1E7EB21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B57081-B141-9B4E-9482-F401745054EE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0EA07-1225-FE4C-917E-74A024F5E428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F1F743-16CE-3043-9E24-77715B0645D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838202" y="5746528"/>
            <a:ext cx="13016751" cy="77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1314D"/>
                </a:solidFill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 sz="4400" b="1" i="0">
                <a:latin typeface="Arial" panose="020B0604020202020204" pitchFamily="34" charset="0"/>
                <a:cs typeface="Arial" panose="020B0604020202020204" pitchFamily="34" charset="0"/>
              </a:rPr>
              <a:t>Headline Copy Goes Here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57703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048" y="-10048"/>
            <a:ext cx="12202048" cy="6868048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552941"/>
            <a:ext cx="10356915" cy="5825765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6399" y="2531096"/>
            <a:ext cx="9144000" cy="1655762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“Quote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2439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60252" y="982464"/>
            <a:ext cx="4862405" cy="1794085"/>
          </a:xfrm>
        </p:spPr>
        <p:txBody>
          <a:bodyPr/>
          <a:lstStyle/>
          <a:p>
            <a:r>
              <a:rPr lang="en-US"/>
              <a:t>Headline Copy Goes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60253" y="3052261"/>
            <a:ext cx="4862404" cy="1975926"/>
          </a:xfrm>
        </p:spPr>
        <p:txBody>
          <a:bodyPr/>
          <a:lstStyle/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0" y="3"/>
            <a:ext cx="689099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</p:spTree>
    <p:extLst>
      <p:ext uri="{BB962C8B-B14F-4D97-AF65-F5344CB8AC3E}">
        <p14:creationId xmlns:p14="http://schemas.microsoft.com/office/powerpoint/2010/main" val="5395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Mines Copy &amp; Print Services, Fall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Martin Heck</a:t>
            </a:r>
          </a:p>
          <a:p>
            <a:r>
              <a:rPr lang="en-US"/>
              <a:t>Sr. Windows System Administrator</a:t>
            </a:r>
          </a:p>
          <a:p>
            <a:r>
              <a:rPr lang="en-US"/>
              <a:t>Infrastructure Solutions group</a:t>
            </a:r>
          </a:p>
          <a:p>
            <a:r>
              <a:rPr lang="en-US"/>
              <a:t>Information and Technology Solutions (ITS)</a:t>
            </a:r>
          </a:p>
        </p:txBody>
      </p:sp>
    </p:spTree>
    <p:extLst>
      <p:ext uri="{BB962C8B-B14F-4D97-AF65-F5344CB8AC3E}">
        <p14:creationId xmlns:p14="http://schemas.microsoft.com/office/powerpoint/2010/main" val="201888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ITS and Partners Providing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194" y="1825625"/>
            <a:ext cx="7545937" cy="4351338"/>
          </a:xfrm>
        </p:spPr>
        <p:txBody>
          <a:bodyPr>
            <a:normAutofit/>
          </a:bodyPr>
          <a:lstStyle/>
          <a:p>
            <a:r>
              <a:rPr lang="en-US"/>
              <a:t>ITS Manages:</a:t>
            </a:r>
          </a:p>
          <a:p>
            <a:pPr lvl="1"/>
            <a:r>
              <a:rPr lang="en-US" err="1"/>
              <a:t>OreCopy</a:t>
            </a:r>
            <a:r>
              <a:rPr lang="en-US"/>
              <a:t> Xerox Copier Fleet</a:t>
            </a:r>
          </a:p>
          <a:p>
            <a:pPr lvl="2"/>
            <a:r>
              <a:rPr lang="en-US"/>
              <a:t>Integration, Authentication, and Billing</a:t>
            </a:r>
          </a:p>
          <a:p>
            <a:pPr lvl="1"/>
            <a:r>
              <a:rPr lang="en-US"/>
              <a:t>Legacy Konica Copier Fleet</a:t>
            </a:r>
          </a:p>
          <a:p>
            <a:pPr lvl="2"/>
            <a:r>
              <a:rPr lang="en-US"/>
              <a:t>Integration, Authentication, and Billing</a:t>
            </a:r>
          </a:p>
          <a:p>
            <a:pPr lvl="1"/>
            <a:r>
              <a:rPr lang="en-US"/>
              <a:t>OrePrint stations – all supplies including paper</a:t>
            </a:r>
          </a:p>
          <a:p>
            <a:pPr lvl="1"/>
            <a:r>
              <a:rPr lang="en-US"/>
              <a:t>Computer Commons Printing Resources:</a:t>
            </a:r>
          </a:p>
          <a:p>
            <a:pPr lvl="2"/>
            <a:r>
              <a:rPr lang="en-US"/>
              <a:t>Poster Printing</a:t>
            </a:r>
          </a:p>
          <a:p>
            <a:pPr lvl="2"/>
            <a:r>
              <a:rPr lang="en-US"/>
              <a:t>Special Printing Requests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892BA-E038-4781-9421-78E11E96AC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2207" y="2408216"/>
            <a:ext cx="2921593" cy="29215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BCD2A0-6119-4E3A-87FD-38B516A69C8C}"/>
              </a:ext>
            </a:extLst>
          </p:cNvPr>
          <p:cNvSpPr/>
          <p:nvPr/>
        </p:nvSpPr>
        <p:spPr>
          <a:xfrm>
            <a:off x="7921952" y="5329809"/>
            <a:ext cx="3953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https://helpcenter.mines.edu/TDClient/1946/Portal/KB/ArticleDet?ID=134818</a:t>
            </a:r>
          </a:p>
        </p:txBody>
      </p:sp>
    </p:spTree>
    <p:extLst>
      <p:ext uri="{BB962C8B-B14F-4D97-AF65-F5344CB8AC3E}">
        <p14:creationId xmlns:p14="http://schemas.microsoft.com/office/powerpoint/2010/main" val="18539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ITS and Partners Providing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194" y="1825625"/>
            <a:ext cx="7545937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Partners Provide:</a:t>
            </a:r>
          </a:p>
          <a:p>
            <a:pPr lvl="1"/>
            <a:r>
              <a:rPr lang="en-US"/>
              <a:t>Xerox: </a:t>
            </a:r>
          </a:p>
          <a:p>
            <a:pPr lvl="2"/>
            <a:r>
              <a:rPr lang="en-US"/>
              <a:t>Toner, Maintenance &amp; Repairs for Xerox fleet</a:t>
            </a:r>
          </a:p>
          <a:p>
            <a:pPr lvl="2"/>
            <a:r>
              <a:rPr lang="en-US"/>
              <a:t>Lewan Tag with 1-888 number on each unit</a:t>
            </a:r>
          </a:p>
          <a:p>
            <a:pPr lvl="1"/>
            <a:r>
              <a:rPr lang="en-US"/>
              <a:t>Konica: </a:t>
            </a:r>
          </a:p>
          <a:p>
            <a:pPr lvl="2"/>
            <a:r>
              <a:rPr lang="en-US"/>
              <a:t>Toner, Maintenance &amp; Repairs for Konica fleet</a:t>
            </a:r>
          </a:p>
          <a:p>
            <a:pPr lvl="2"/>
            <a:r>
              <a:rPr lang="en-US"/>
              <a:t>Konica Tag with 1-888 number on each unit</a:t>
            </a:r>
          </a:p>
          <a:p>
            <a:pPr lvl="1"/>
            <a:r>
              <a:rPr lang="en-US" i="1"/>
              <a:t>Note: Xerox &amp; Konica do </a:t>
            </a:r>
            <a:r>
              <a:rPr lang="en-US" b="1" i="1"/>
              <a:t>NOT</a:t>
            </a:r>
            <a:r>
              <a:rPr lang="en-US" i="1"/>
              <a:t> provide paper.</a:t>
            </a:r>
          </a:p>
          <a:p>
            <a:pPr lvl="1"/>
            <a:endParaRPr lang="en-US"/>
          </a:p>
          <a:p>
            <a:pPr lvl="1"/>
            <a:r>
              <a:rPr lang="en-US" err="1"/>
              <a:t>AlphaGraphics</a:t>
            </a:r>
            <a:r>
              <a:rPr lang="en-US"/>
              <a:t> &amp; FedEx: </a:t>
            </a:r>
          </a:p>
          <a:p>
            <a:pPr lvl="2"/>
            <a:r>
              <a:rPr lang="en-US"/>
              <a:t>High volume print jobs</a:t>
            </a:r>
          </a:p>
          <a:p>
            <a:pPr lvl="2"/>
            <a:r>
              <a:rPr lang="en-US"/>
              <a:t>Special requests (large scale binding, special papers, etc.)</a:t>
            </a:r>
          </a:p>
          <a:p>
            <a:pPr lvl="2"/>
            <a:r>
              <a:rPr lang="en-US"/>
              <a:t>Other communications &amp; media needs – Banners, posters, fliers</a:t>
            </a:r>
          </a:p>
          <a:p>
            <a:pPr lvl="2"/>
            <a:r>
              <a:rPr lang="en-US"/>
              <a:t>Design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892BA-E038-4781-9421-78E11E96AC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2207" y="2408216"/>
            <a:ext cx="2921593" cy="29215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BCD2A0-6119-4E3A-87FD-38B516A69C8C}"/>
              </a:ext>
            </a:extLst>
          </p:cNvPr>
          <p:cNvSpPr/>
          <p:nvPr/>
        </p:nvSpPr>
        <p:spPr>
          <a:xfrm>
            <a:off x="7921952" y="5329809"/>
            <a:ext cx="3953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https://helpcenter.mines.edu/TDClient/1946/Portal/KB/ArticleDet?ID=134818</a:t>
            </a:r>
          </a:p>
        </p:txBody>
      </p:sp>
    </p:spTree>
    <p:extLst>
      <p:ext uri="{BB962C8B-B14F-4D97-AF65-F5344CB8AC3E}">
        <p14:creationId xmlns:p14="http://schemas.microsoft.com/office/powerpoint/2010/main" val="18990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OreCopy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Being deployed as we speak</a:t>
            </a:r>
          </a:p>
          <a:p>
            <a:endParaRPr lang="en-US"/>
          </a:p>
          <a:p>
            <a:r>
              <a:rPr lang="en-US"/>
              <a:t>52 units across campus</a:t>
            </a:r>
          </a:p>
          <a:p>
            <a:endParaRPr lang="en-US"/>
          </a:p>
          <a:p>
            <a:r>
              <a:rPr lang="en-US"/>
              <a:t>As of Friday, 25 are deployed</a:t>
            </a:r>
          </a:p>
          <a:p>
            <a:endParaRPr lang="en-US"/>
          </a:p>
          <a:p>
            <a:r>
              <a:rPr lang="en-US"/>
              <a:t>Another handful of Konica’s will be replaced over the course of the next 18 months as leases expire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Xerox MFP’s, with “Follow Me” or “Find Me” printing, available across campus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79903-A5E7-7E43-B90E-58AB82A6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542118"/>
            <a:ext cx="3752124" cy="34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OrePrint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/>
          <a:p>
            <a:r>
              <a:rPr lang="en-US" dirty="0"/>
              <a:t>18 </a:t>
            </a:r>
            <a:r>
              <a:rPr lang="en-US"/>
              <a:t>units across campus</a:t>
            </a:r>
          </a:p>
          <a:p>
            <a:endParaRPr lang="en-US"/>
          </a:p>
          <a:p>
            <a:r>
              <a:rPr lang="en-US" dirty="0"/>
              <a:t>Students get a per-semester Tech Fee allocation </a:t>
            </a:r>
            <a:r>
              <a:rPr lang="en-US"/>
              <a:t>of </a:t>
            </a:r>
            <a:r>
              <a:rPr lang="en-US" dirty="0"/>
              <a:t>printing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https://its.mines.edu/oreprint-information/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HP </a:t>
            </a:r>
            <a:r>
              <a:rPr lang="en-US" dirty="0" err="1"/>
              <a:t>LaserJets</a:t>
            </a:r>
            <a:r>
              <a:rPr lang="en-US" dirty="0"/>
              <a:t> &amp; </a:t>
            </a:r>
            <a:r>
              <a:rPr lang="en-US"/>
              <a:t>MFP’s, with “Follow Me” or “Find Me” printing, available across campus</a:t>
            </a:r>
            <a:endParaRPr lang="en-US" dirty="0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9D5EA-4BE6-405D-A919-941600024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62" y="2813868"/>
            <a:ext cx="4119263" cy="305512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1A6D9A3-4337-4CB2-A1DD-47133126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34242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4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Commons</a:t>
            </a:r>
            <a:br>
              <a:rPr lang="en-US" dirty="0"/>
            </a:br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/>
          <a:p>
            <a:r>
              <a:rPr lang="en-US" dirty="0"/>
              <a:t>Large Format Printing</a:t>
            </a:r>
          </a:p>
          <a:p>
            <a:r>
              <a:rPr lang="en-US" dirty="0"/>
              <a:t>11x17 Printing</a:t>
            </a:r>
          </a:p>
          <a:p>
            <a:r>
              <a:rPr lang="en-US" dirty="0"/>
              <a:t>Special Papers upon request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1600" dirty="0"/>
              <a:t>https://helpcenter.mines.edu/TDClient/</a:t>
            </a:r>
          </a:p>
          <a:p>
            <a:pPr marL="0" indent="0" algn="ctr">
              <a:buNone/>
            </a:pPr>
            <a:r>
              <a:rPr lang="en-US" sz="1600" dirty="0"/>
              <a:t>1946/Portal/Requests/ServiceDet?ID=30965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BED225D-79CD-429A-A6D4-56A7BDDD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30106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D304B-8451-994D-85F4-74440F5F3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5" y="2477597"/>
            <a:ext cx="1671092" cy="2971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97374B-2992-7348-8CAA-9E55AD29C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226" y="2933889"/>
            <a:ext cx="4208141" cy="23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1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Xerox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Konica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4CE3C-55DA-5B43-8C07-DA4ABCA9B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6488"/>
            <a:ext cx="4193021" cy="3008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C77370-B907-9E4E-A3A5-9F0AB6D6E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733" y="2494082"/>
            <a:ext cx="3771410" cy="31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2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AlphaGraphics</a:t>
            </a:r>
            <a:endParaRPr lang="en-US" dirty="0"/>
          </a:p>
          <a:p>
            <a:pPr lvl="1"/>
            <a:r>
              <a:rPr lang="en-US" dirty="0"/>
              <a:t>Email Order Form</a:t>
            </a:r>
          </a:p>
          <a:p>
            <a:pPr lvl="1"/>
            <a:r>
              <a:rPr lang="en-US" dirty="0"/>
              <a:t>Price List To be Included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FedEx</a:t>
            </a:r>
          </a:p>
          <a:p>
            <a:pPr lvl="1"/>
            <a:r>
              <a:rPr lang="en-US" dirty="0"/>
              <a:t>Online Ordering Available</a:t>
            </a:r>
          </a:p>
          <a:p>
            <a:pPr lvl="1"/>
            <a:r>
              <a:rPr lang="en-US" dirty="0"/>
              <a:t>Price List To Be Included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9553CF-608A-4CE0-8BE8-F123C1CA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003" y="3083333"/>
            <a:ext cx="2921593" cy="29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6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354</Words>
  <Application>Microsoft Macintosh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Gotham</vt:lpstr>
      <vt:lpstr>Gotham Book</vt:lpstr>
      <vt:lpstr>Office Theme</vt:lpstr>
      <vt:lpstr>Mines Copy &amp; Print Services, Fall 2021</vt:lpstr>
      <vt:lpstr>ITS and Partners Providing Services</vt:lpstr>
      <vt:lpstr>ITS and Partners Providing Services</vt:lpstr>
      <vt:lpstr>OreCopy</vt:lpstr>
      <vt:lpstr>OrePrint</vt:lpstr>
      <vt:lpstr>Computer Commons Resources</vt:lpstr>
      <vt:lpstr>Partner Services</vt:lpstr>
      <vt:lpstr>Partner Services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Martin Heck</cp:lastModifiedBy>
  <cp:revision>1</cp:revision>
  <dcterms:created xsi:type="dcterms:W3CDTF">2017-08-01T15:06:47Z</dcterms:created>
  <dcterms:modified xsi:type="dcterms:W3CDTF">2021-09-20T17:01:54Z</dcterms:modified>
  <cp:category/>
</cp:coreProperties>
</file>