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71" r:id="rId2"/>
  </p:sldMasterIdLst>
  <p:notesMasterIdLst>
    <p:notesMasterId r:id="rId15"/>
  </p:notesMasterIdLst>
  <p:sldIdLst>
    <p:sldId id="256" r:id="rId3"/>
    <p:sldId id="282" r:id="rId4"/>
    <p:sldId id="298" r:id="rId5"/>
    <p:sldId id="272" r:id="rId6"/>
    <p:sldId id="288" r:id="rId7"/>
    <p:sldId id="289" r:id="rId8"/>
    <p:sldId id="290" r:id="rId9"/>
    <p:sldId id="292" r:id="rId10"/>
    <p:sldId id="291" r:id="rId11"/>
    <p:sldId id="293" r:id="rId12"/>
    <p:sldId id="297" r:id="rId13"/>
    <p:sldId id="265" r:id="rId1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2" roundtripDataSignature="AMtx7milSnELRWICUGeDP40sEx0pgXDamg=="/>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C16014D-E0FA-C7C2-1398-1DE201890628}" name="Emilie Rusch" initials="ER" userId="S::erusch@mines.edu::713eb260-420a-4fe6-9f1d-b9f222424d5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582A"/>
    <a:srgbClr val="879EC3"/>
    <a:srgbClr val="183158"/>
    <a:srgbClr val="CC4628"/>
    <a:srgbClr val="CED5DD"/>
    <a:srgbClr val="21314D"/>
    <a:srgbClr val="F0F702"/>
    <a:srgbClr val="AEB4BA"/>
    <a:srgbClr val="80848A"/>
    <a:srgbClr val="F46B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24"/>
    <p:restoredTop sz="94694"/>
  </p:normalViewPr>
  <p:slideViewPr>
    <p:cSldViewPr snapToGrid="0" snapToObjects="1">
      <p:cViewPr varScale="1">
        <p:scale>
          <a:sx n="106" d="100"/>
          <a:sy n="106" d="100"/>
        </p:scale>
        <p:origin x="85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3" Type="http://schemas.openxmlformats.org/officeDocument/2006/relationships/slide" Target="slides/slide1.xml"/><Relationship Id="rId55"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2" Type="http://schemas.openxmlformats.org/officeDocument/2006/relationships/slideMaster" Target="slideMasters/slideMaster2.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notesMaster" Target="notesMasters/notesMaster1.xml"/><Relationship Id="rId57" Type="http://schemas.microsoft.com/office/2018/10/relationships/authors" Target="authors.xml"/><Relationship Id="rId10" Type="http://schemas.openxmlformats.org/officeDocument/2006/relationships/slide" Target="slides/slide8.xml"/><Relationship Id="rId52" Type="http://customschemas.google.com/relationships/presentationmetadata" Target="meta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5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 name="Google Shape;3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0" name="Google Shape;40;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 name="Google Shape;3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0" name="Google Shape;40;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extLst>
      <p:ext uri="{BB962C8B-B14F-4D97-AF65-F5344CB8AC3E}">
        <p14:creationId xmlns:p14="http://schemas.microsoft.com/office/powerpoint/2010/main" val="1202041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71275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endParaRPr lang="en-US">
              <a:cs typeface="Calibri"/>
            </a:endParaRPr>
          </a:p>
        </p:txBody>
      </p:sp>
      <p:sp>
        <p:nvSpPr>
          <p:cNvPr id="118" name="Google Shape;11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291126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 name="Google Shape;3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0" name="Google Shape;40;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extLst>
      <p:ext uri="{BB962C8B-B14F-4D97-AF65-F5344CB8AC3E}">
        <p14:creationId xmlns:p14="http://schemas.microsoft.com/office/powerpoint/2010/main" val="2502384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 name="Google Shape;3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0" name="Google Shape;40;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31831212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 name="Google Shape;3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0" name="Google Shape;40;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37919055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endParaRPr lang="en-US">
              <a:cs typeface="Calibri"/>
            </a:endParaRPr>
          </a:p>
        </p:txBody>
      </p:sp>
      <p:sp>
        <p:nvSpPr>
          <p:cNvPr id="118" name="Google Shape;11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291985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endParaRPr lang="en-US">
              <a:cs typeface="Calibri"/>
            </a:endParaRPr>
          </a:p>
        </p:txBody>
      </p:sp>
      <p:sp>
        <p:nvSpPr>
          <p:cNvPr id="118" name="Google Shape;11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443743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 name="Google Shape;3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0" name="Google Shape;40;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extLst>
      <p:ext uri="{BB962C8B-B14F-4D97-AF65-F5344CB8AC3E}">
        <p14:creationId xmlns:p14="http://schemas.microsoft.com/office/powerpoint/2010/main" val="27314472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BB60CC85-5377-9D48-8C22-42E3D6D7AFD9}"/>
              </a:ext>
            </a:extLst>
          </p:cNvPr>
          <p:cNvSpPr>
            <a:spLocks noGrp="1"/>
          </p:cNvSpPr>
          <p:nvPr>
            <p:ph type="body" sz="quarter" idx="11" hasCustomPrompt="1"/>
          </p:nvPr>
        </p:nvSpPr>
        <p:spPr>
          <a:xfrm>
            <a:off x="795763" y="3874930"/>
            <a:ext cx="6652981" cy="2164924"/>
          </a:xfrm>
          <a:prstGeom prst="rect">
            <a:avLst/>
          </a:prstGeom>
        </p:spPr>
        <p:txBody>
          <a:bodyPr/>
          <a:lstStyle>
            <a:lvl1pPr>
              <a:defRPr sz="6000" b="1" i="0">
                <a:solidFill>
                  <a:schemeClr val="bg1"/>
                </a:solidFill>
                <a:latin typeface="Arial Black" panose="020B0604020202020204" pitchFamily="34" charset="0"/>
                <a:cs typeface="Arial Black" panose="020B0604020202020204" pitchFamily="34" charset="0"/>
              </a:defRPr>
            </a:lvl1pPr>
            <a:lvl2pPr>
              <a:defRPr sz="6600" b="1" i="0">
                <a:solidFill>
                  <a:schemeClr val="bg1"/>
                </a:solidFill>
                <a:latin typeface="Arial Black" panose="020B0604020202020204" pitchFamily="34" charset="0"/>
                <a:cs typeface="Arial Black" panose="020B0604020202020204" pitchFamily="34" charset="0"/>
              </a:defRPr>
            </a:lvl2pPr>
            <a:lvl3pPr>
              <a:defRPr sz="6600" b="1" i="0">
                <a:solidFill>
                  <a:schemeClr val="bg1"/>
                </a:solidFill>
                <a:latin typeface="Arial Black" panose="020B0604020202020204" pitchFamily="34" charset="0"/>
                <a:cs typeface="Arial Black" panose="020B0604020202020204" pitchFamily="34" charset="0"/>
              </a:defRPr>
            </a:lvl3pPr>
            <a:lvl4pPr>
              <a:defRPr sz="6600" b="1" i="0">
                <a:solidFill>
                  <a:schemeClr val="bg1"/>
                </a:solidFill>
                <a:latin typeface="Arial Black" panose="020B0604020202020204" pitchFamily="34" charset="0"/>
                <a:cs typeface="Arial Black" panose="020B0604020202020204" pitchFamily="34" charset="0"/>
              </a:defRPr>
            </a:lvl4pPr>
            <a:lvl5pPr>
              <a:defRPr sz="6600" b="1" i="0">
                <a:solidFill>
                  <a:schemeClr val="bg1"/>
                </a:solidFill>
                <a:latin typeface="Arial Black" panose="020B0604020202020204" pitchFamily="34" charset="0"/>
                <a:cs typeface="Arial Black" panose="020B0604020202020204" pitchFamily="34" charset="0"/>
              </a:defRPr>
            </a:lvl5pPr>
          </a:lstStyle>
          <a:p>
            <a:pPr lvl="0"/>
            <a:r>
              <a:rPr lang="en-US" dirty="0"/>
              <a:t>SECTION </a:t>
            </a:r>
            <a:br>
              <a:rPr lang="en-US" dirty="0"/>
            </a:br>
            <a:r>
              <a:rPr lang="en-US" dirty="0"/>
              <a:t>DIVIDER</a:t>
            </a:r>
          </a:p>
        </p:txBody>
      </p:sp>
      <p:sp>
        <p:nvSpPr>
          <p:cNvPr id="6" name="Text Placeholder 4">
            <a:extLst>
              <a:ext uri="{FF2B5EF4-FFF2-40B4-BE49-F238E27FC236}">
                <a16:creationId xmlns:a16="http://schemas.microsoft.com/office/drawing/2014/main" id="{FF9E6617-C0D2-C747-8F1A-40B56F248D6A}"/>
              </a:ext>
            </a:extLst>
          </p:cNvPr>
          <p:cNvSpPr>
            <a:spLocks noGrp="1"/>
          </p:cNvSpPr>
          <p:nvPr>
            <p:ph type="body" sz="quarter" idx="12" hasCustomPrompt="1"/>
          </p:nvPr>
        </p:nvSpPr>
        <p:spPr>
          <a:xfrm>
            <a:off x="795763" y="3429000"/>
            <a:ext cx="6652981" cy="445929"/>
          </a:xfrm>
          <a:prstGeom prst="rect">
            <a:avLst/>
          </a:prstGeom>
        </p:spPr>
        <p:txBody>
          <a:bodyPr/>
          <a:lstStyle>
            <a:lvl1pPr>
              <a:defRPr sz="1800" b="1" i="0">
                <a:solidFill>
                  <a:schemeClr val="bg1"/>
                </a:solidFill>
                <a:latin typeface="Courier New" panose="02070309020205020404" pitchFamily="49" charset="0"/>
                <a:cs typeface="Courier New" panose="02070309020205020404" pitchFamily="49" charset="0"/>
              </a:defRPr>
            </a:lvl1pPr>
            <a:lvl2pPr>
              <a:defRPr>
                <a:solidFill>
                  <a:schemeClr val="bg1"/>
                </a:solidFill>
                <a:latin typeface="Courier New" panose="02070309020205020404" pitchFamily="49" charset="0"/>
                <a:cs typeface="Courier New" panose="02070309020205020404" pitchFamily="49" charset="0"/>
              </a:defRPr>
            </a:lvl2pPr>
            <a:lvl3pPr>
              <a:defRPr b="1" i="0">
                <a:solidFill>
                  <a:schemeClr val="bg1"/>
                </a:solidFill>
                <a:latin typeface="Courier New" panose="02070309020205020404" pitchFamily="49" charset="0"/>
                <a:cs typeface="Courier New" panose="02070309020205020404" pitchFamily="49" charset="0"/>
              </a:defRPr>
            </a:lvl3pPr>
            <a:lvl4pPr>
              <a:defRPr>
                <a:solidFill>
                  <a:schemeClr val="bg1"/>
                </a:solidFill>
                <a:latin typeface="Courier New" panose="02070309020205020404" pitchFamily="49" charset="0"/>
                <a:cs typeface="Courier New" panose="02070309020205020404" pitchFamily="49" charset="0"/>
              </a:defRPr>
            </a:lvl4pPr>
            <a:lvl5pPr>
              <a:defRPr>
                <a:solidFill>
                  <a:schemeClr val="bg1"/>
                </a:solidFill>
                <a:latin typeface="Courier New" panose="02070309020205020404" pitchFamily="49" charset="0"/>
                <a:cs typeface="Courier New" panose="02070309020205020404" pitchFamily="49" charset="0"/>
              </a:defRPr>
            </a:lvl5pPr>
          </a:lstStyle>
          <a:p>
            <a:pPr lvl="0"/>
            <a:r>
              <a:rPr lang="en-US" dirty="0"/>
              <a:t>SUBHEAD HERE</a:t>
            </a:r>
          </a:p>
        </p:txBody>
      </p:sp>
      <p:pic>
        <p:nvPicPr>
          <p:cNvPr id="3" name="Picture 2">
            <a:extLst>
              <a:ext uri="{FF2B5EF4-FFF2-40B4-BE49-F238E27FC236}">
                <a16:creationId xmlns:a16="http://schemas.microsoft.com/office/drawing/2014/main" id="{E11ED13F-D44B-7F09-FC9A-5CABA8B9477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511931" y="-53165"/>
            <a:ext cx="2680069" cy="978807"/>
          </a:xfrm>
          <a:prstGeom prst="rect">
            <a:avLst/>
          </a:prstGeom>
        </p:spPr>
      </p:pic>
    </p:spTree>
    <p:extLst>
      <p:ext uri="{BB962C8B-B14F-4D97-AF65-F5344CB8AC3E}">
        <p14:creationId xmlns:p14="http://schemas.microsoft.com/office/powerpoint/2010/main" val="3210039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userDrawn="1">
  <p:cSld name="Title Slide">
    <p:spTree>
      <p:nvGrpSpPr>
        <p:cNvPr id="1" name="Shape 31"/>
        <p:cNvGrpSpPr/>
        <p:nvPr/>
      </p:nvGrpSpPr>
      <p:grpSpPr>
        <a:xfrm>
          <a:off x="0" y="0"/>
          <a:ext cx="0" cy="0"/>
          <a:chOff x="0" y="0"/>
          <a:chExt cx="0" cy="0"/>
        </a:xfrm>
      </p:grpSpPr>
      <p:sp>
        <p:nvSpPr>
          <p:cNvPr id="32" name="Google Shape;32;p18"/>
          <p:cNvSpPr txBox="1">
            <a:spLocks noGrp="1"/>
          </p:cNvSpPr>
          <p:nvPr>
            <p:ph type="ctrTitle" hasCustomPrompt="1"/>
          </p:nvPr>
        </p:nvSpPr>
        <p:spPr>
          <a:xfrm>
            <a:off x="207295" y="1122363"/>
            <a:ext cx="9144000" cy="23876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000"/>
              <a:buFont typeface="Consolas"/>
              <a:buNone/>
              <a:defRPr sz="5400" b="1" i="0" u="none" strike="noStrike" cap="none">
                <a:solidFill>
                  <a:srgbClr val="183158"/>
                </a:solidFill>
                <a:latin typeface="Arial Black" panose="020B0604020202020204" pitchFamily="34" charset="0"/>
                <a:ea typeface="Arial Black" panose="020B0604020202020204" pitchFamily="34" charset="0"/>
                <a:cs typeface="Arial Black" panose="020B0604020202020204" pitchFamily="34" charset="0"/>
                <a:sym typeface="Consola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a:t>SLIDE </a:t>
            </a:r>
            <a:br>
              <a:rPr lang="en-US"/>
            </a:br>
            <a:r>
              <a:rPr lang="en-US"/>
              <a:t>TITLE HERE</a:t>
            </a:r>
            <a:endParaRPr/>
          </a:p>
        </p:txBody>
      </p:sp>
      <p:sp>
        <p:nvSpPr>
          <p:cNvPr id="8" name="Text Placeholder 7">
            <a:extLst>
              <a:ext uri="{FF2B5EF4-FFF2-40B4-BE49-F238E27FC236}">
                <a16:creationId xmlns:a16="http://schemas.microsoft.com/office/drawing/2014/main" id="{23C202CE-0381-5048-BA64-5DE5B3E00877}"/>
              </a:ext>
            </a:extLst>
          </p:cNvPr>
          <p:cNvSpPr>
            <a:spLocks noGrp="1"/>
          </p:cNvSpPr>
          <p:nvPr>
            <p:ph type="body" sz="quarter" idx="17" hasCustomPrompt="1"/>
          </p:nvPr>
        </p:nvSpPr>
        <p:spPr>
          <a:xfrm>
            <a:off x="10144125" y="6546850"/>
            <a:ext cx="1943100" cy="219075"/>
          </a:xfrm>
          <a:prstGeom prst="rect">
            <a:avLst/>
          </a:prstGeom>
        </p:spPr>
        <p:txBody>
          <a:bodyPr/>
          <a:lstStyle>
            <a:lvl1pPr algn="r">
              <a:defRPr sz="700">
                <a:solidFill>
                  <a:srgbClr val="183158"/>
                </a:solidFill>
                <a:latin typeface="Courier New" panose="02070309020205020404" pitchFamily="49" charset="0"/>
                <a:cs typeface="Courier New" panose="02070309020205020404" pitchFamily="49" charset="0"/>
              </a:defRPr>
            </a:lvl1pPr>
            <a:lvl2pPr>
              <a:defRPr sz="700">
                <a:solidFill>
                  <a:schemeClr val="bg1"/>
                </a:solidFill>
                <a:latin typeface="Courier New" panose="02070309020205020404" pitchFamily="49" charset="0"/>
                <a:cs typeface="Courier New" panose="02070309020205020404" pitchFamily="49" charset="0"/>
              </a:defRPr>
            </a:lvl2pPr>
            <a:lvl3pPr>
              <a:defRPr sz="700">
                <a:solidFill>
                  <a:schemeClr val="bg1"/>
                </a:solidFill>
                <a:latin typeface="Courier New" panose="02070309020205020404" pitchFamily="49" charset="0"/>
                <a:cs typeface="Courier New" panose="02070309020205020404" pitchFamily="49" charset="0"/>
              </a:defRPr>
            </a:lvl3pPr>
            <a:lvl4pPr>
              <a:defRPr sz="700">
                <a:solidFill>
                  <a:schemeClr val="bg1"/>
                </a:solidFill>
                <a:latin typeface="Courier New" panose="02070309020205020404" pitchFamily="49" charset="0"/>
                <a:cs typeface="Courier New" panose="02070309020205020404" pitchFamily="49" charset="0"/>
              </a:defRPr>
            </a:lvl4pPr>
            <a:lvl5pPr>
              <a:defRPr sz="700">
                <a:solidFill>
                  <a:schemeClr val="bg1"/>
                </a:solidFill>
                <a:latin typeface="Courier New" panose="02070309020205020404" pitchFamily="49" charset="0"/>
                <a:cs typeface="Courier New" panose="02070309020205020404" pitchFamily="49" charset="0"/>
              </a:defRPr>
            </a:lvl5pPr>
          </a:lstStyle>
          <a:p>
            <a:pPr lvl="0"/>
            <a:r>
              <a:rPr lang="en-US"/>
              <a:t>2</a:t>
            </a:r>
          </a:p>
        </p:txBody>
      </p:sp>
      <p:sp>
        <p:nvSpPr>
          <p:cNvPr id="9" name="Text Placeholder 7">
            <a:extLst>
              <a:ext uri="{FF2B5EF4-FFF2-40B4-BE49-F238E27FC236}">
                <a16:creationId xmlns:a16="http://schemas.microsoft.com/office/drawing/2014/main" id="{BC51DF52-58F2-5B45-BFD9-F82151A8C1E3}"/>
              </a:ext>
            </a:extLst>
          </p:cNvPr>
          <p:cNvSpPr>
            <a:spLocks noGrp="1"/>
          </p:cNvSpPr>
          <p:nvPr>
            <p:ph type="body" sz="quarter" idx="10" hasCustomPrompt="1"/>
          </p:nvPr>
        </p:nvSpPr>
        <p:spPr>
          <a:xfrm>
            <a:off x="168275" y="168275"/>
            <a:ext cx="7183438" cy="601663"/>
          </a:xfrm>
          <a:prstGeom prst="rect">
            <a:avLst/>
          </a:prstGeom>
        </p:spPr>
        <p:txBody>
          <a:bodyPr/>
          <a:lstStyle>
            <a:lvl1pPr>
              <a:defRPr sz="1200" b="1" i="0">
                <a:solidFill>
                  <a:srgbClr val="183158"/>
                </a:solidFill>
                <a:latin typeface="Arial Black" panose="020B0604020202020204" pitchFamily="34" charset="0"/>
                <a:cs typeface="Arial Black" panose="020B0604020202020204" pitchFamily="34" charset="0"/>
              </a:defRPr>
            </a:lvl1pPr>
            <a:lvl2pPr>
              <a:defRPr sz="1200" b="1" i="0">
                <a:solidFill>
                  <a:srgbClr val="183158"/>
                </a:solidFill>
                <a:latin typeface="Arial Black" panose="020B0604020202020204" pitchFamily="34" charset="0"/>
                <a:cs typeface="Arial Black" panose="020B0604020202020204" pitchFamily="34" charset="0"/>
              </a:defRPr>
            </a:lvl2pPr>
            <a:lvl3pPr>
              <a:defRPr sz="1200" b="1" i="0">
                <a:solidFill>
                  <a:srgbClr val="183158"/>
                </a:solidFill>
                <a:latin typeface="Arial Black" panose="020B0604020202020204" pitchFamily="34" charset="0"/>
                <a:cs typeface="Arial Black" panose="020B0604020202020204" pitchFamily="34" charset="0"/>
              </a:defRPr>
            </a:lvl3pPr>
            <a:lvl4pPr>
              <a:defRPr sz="1200" b="1" i="0">
                <a:solidFill>
                  <a:srgbClr val="183158"/>
                </a:solidFill>
                <a:latin typeface="Arial Black" panose="020B0604020202020204" pitchFamily="34" charset="0"/>
                <a:cs typeface="Arial Black" panose="020B0604020202020204" pitchFamily="34" charset="0"/>
              </a:defRPr>
            </a:lvl4pPr>
            <a:lvl5pPr>
              <a:defRPr sz="1200" b="1" i="0">
                <a:solidFill>
                  <a:srgbClr val="183158"/>
                </a:solidFill>
                <a:latin typeface="Arial Black" panose="020B0604020202020204" pitchFamily="34" charset="0"/>
                <a:cs typeface="Arial Black" panose="020B0604020202020204" pitchFamily="34" charset="0"/>
              </a:defRPr>
            </a:lvl5pPr>
          </a:lstStyle>
          <a:p>
            <a:pPr lvl="0"/>
            <a:r>
              <a:rPr lang="en-US"/>
              <a:t>SLIDE TITLE HERE</a:t>
            </a:r>
          </a:p>
        </p:txBody>
      </p:sp>
      <p:sp>
        <p:nvSpPr>
          <p:cNvPr id="13" name="Text Placeholder 16">
            <a:extLst>
              <a:ext uri="{FF2B5EF4-FFF2-40B4-BE49-F238E27FC236}">
                <a16:creationId xmlns:a16="http://schemas.microsoft.com/office/drawing/2014/main" id="{3B9BF397-3766-2E4B-AAE4-0259D5705E8B}"/>
              </a:ext>
            </a:extLst>
          </p:cNvPr>
          <p:cNvSpPr>
            <a:spLocks noGrp="1"/>
          </p:cNvSpPr>
          <p:nvPr>
            <p:ph type="body" sz="quarter" idx="18"/>
          </p:nvPr>
        </p:nvSpPr>
        <p:spPr>
          <a:xfrm>
            <a:off x="207295" y="3681297"/>
            <a:ext cx="6681787" cy="1938338"/>
          </a:xfrm>
          <a:prstGeom prst="rect">
            <a:avLst/>
          </a:prstGeom>
        </p:spPr>
        <p:txBody>
          <a:bodyPr/>
          <a:lstStyle>
            <a:lvl1pPr>
              <a:defRPr sz="1800">
                <a:ln>
                  <a:noFill/>
                </a:ln>
                <a:solidFill>
                  <a:srgbClr val="183158"/>
                </a:solidFill>
              </a:defRPr>
            </a:lvl1pPr>
            <a:lvl2pPr>
              <a:defRPr sz="1800">
                <a:ln>
                  <a:noFill/>
                </a:ln>
                <a:solidFill>
                  <a:srgbClr val="183158"/>
                </a:solidFill>
              </a:defRPr>
            </a:lvl2pPr>
            <a:lvl3pPr>
              <a:defRPr sz="1800">
                <a:ln>
                  <a:noFill/>
                </a:ln>
                <a:solidFill>
                  <a:srgbClr val="183158"/>
                </a:solidFill>
              </a:defRPr>
            </a:lvl3pPr>
            <a:lvl4pPr>
              <a:defRPr sz="1800">
                <a:ln>
                  <a:noFill/>
                </a:ln>
                <a:solidFill>
                  <a:srgbClr val="183158"/>
                </a:solidFill>
              </a:defRPr>
            </a:lvl4pPr>
            <a:lvl5pPr>
              <a:defRPr sz="1800">
                <a:ln>
                  <a:noFill/>
                </a:ln>
                <a:solidFill>
                  <a:srgbClr val="18315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76746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userDrawn="1">
  <p:cSld name="Title Slide">
    <p:spTree>
      <p:nvGrpSpPr>
        <p:cNvPr id="1" name="Shape 11"/>
        <p:cNvGrpSpPr/>
        <p:nvPr/>
      </p:nvGrpSpPr>
      <p:grpSpPr>
        <a:xfrm>
          <a:off x="0" y="0"/>
          <a:ext cx="0" cy="0"/>
          <a:chOff x="0" y="0"/>
          <a:chExt cx="0" cy="0"/>
        </a:xfrm>
      </p:grpSpPr>
      <p:sp>
        <p:nvSpPr>
          <p:cNvPr id="3" name="Text Placeholder 2">
            <a:extLst>
              <a:ext uri="{FF2B5EF4-FFF2-40B4-BE49-F238E27FC236}">
                <a16:creationId xmlns:a16="http://schemas.microsoft.com/office/drawing/2014/main" id="{320FE476-C023-5246-B9AF-38F170C9FAF5}"/>
              </a:ext>
            </a:extLst>
          </p:cNvPr>
          <p:cNvSpPr>
            <a:spLocks noGrp="1"/>
          </p:cNvSpPr>
          <p:nvPr>
            <p:ph type="body" sz="quarter" idx="10" hasCustomPrompt="1"/>
          </p:nvPr>
        </p:nvSpPr>
        <p:spPr>
          <a:xfrm>
            <a:off x="353758" y="2685256"/>
            <a:ext cx="11496865" cy="1487487"/>
          </a:xfrm>
          <a:prstGeom prst="rect">
            <a:avLst/>
          </a:prstGeom>
        </p:spPr>
        <p:txBody>
          <a:bodyPr/>
          <a:lstStyle>
            <a:lvl1pPr>
              <a:defRPr sz="6000" b="1" i="0">
                <a:solidFill>
                  <a:schemeClr val="bg1"/>
                </a:solidFill>
                <a:latin typeface="Arial Black" panose="020B0604020202020204" pitchFamily="34" charset="0"/>
                <a:cs typeface="Arial Black" panose="020B0604020202020204" pitchFamily="34" charset="0"/>
              </a:defRPr>
            </a:lvl1pPr>
            <a:lvl2pPr>
              <a:defRPr sz="6600" b="1" i="0">
                <a:solidFill>
                  <a:schemeClr val="bg1"/>
                </a:solidFill>
                <a:latin typeface="Arial Black" panose="020B0604020202020204" pitchFamily="34" charset="0"/>
                <a:cs typeface="Arial Black" panose="020B0604020202020204" pitchFamily="34" charset="0"/>
              </a:defRPr>
            </a:lvl2pPr>
            <a:lvl3pPr>
              <a:defRPr sz="6600" b="1" i="0">
                <a:solidFill>
                  <a:schemeClr val="bg1"/>
                </a:solidFill>
                <a:latin typeface="Arial Black" panose="020B0604020202020204" pitchFamily="34" charset="0"/>
                <a:cs typeface="Arial Black" panose="020B0604020202020204" pitchFamily="34" charset="0"/>
              </a:defRPr>
            </a:lvl3pPr>
            <a:lvl4pPr>
              <a:defRPr sz="6600" b="1" i="0">
                <a:solidFill>
                  <a:schemeClr val="bg1"/>
                </a:solidFill>
                <a:latin typeface="Arial Black" panose="020B0604020202020204" pitchFamily="34" charset="0"/>
                <a:cs typeface="Arial Black" panose="020B0604020202020204" pitchFamily="34" charset="0"/>
              </a:defRPr>
            </a:lvl4pPr>
            <a:lvl5pPr>
              <a:defRPr sz="6600" b="1" i="0">
                <a:solidFill>
                  <a:schemeClr val="bg1"/>
                </a:solidFill>
                <a:latin typeface="Arial Black" panose="020B0604020202020204" pitchFamily="34" charset="0"/>
                <a:cs typeface="Arial Black" panose="020B0604020202020204" pitchFamily="34" charset="0"/>
              </a:defRPr>
            </a:lvl5pPr>
          </a:lstStyle>
          <a:p>
            <a:pPr lvl="0"/>
            <a:r>
              <a:rPr lang="en-US" dirty="0"/>
              <a:t>MAIN HEADLINE HERE</a:t>
            </a:r>
          </a:p>
        </p:txBody>
      </p:sp>
      <p:sp>
        <p:nvSpPr>
          <p:cNvPr id="5" name="Text Placeholder 4">
            <a:extLst>
              <a:ext uri="{FF2B5EF4-FFF2-40B4-BE49-F238E27FC236}">
                <a16:creationId xmlns:a16="http://schemas.microsoft.com/office/drawing/2014/main" id="{DC53DE34-CFBB-4342-A8D8-1670888F6213}"/>
              </a:ext>
            </a:extLst>
          </p:cNvPr>
          <p:cNvSpPr>
            <a:spLocks noGrp="1"/>
          </p:cNvSpPr>
          <p:nvPr>
            <p:ph type="body" sz="quarter" idx="11" hasCustomPrompt="1"/>
          </p:nvPr>
        </p:nvSpPr>
        <p:spPr>
          <a:xfrm>
            <a:off x="353758" y="4171950"/>
            <a:ext cx="11496865" cy="558800"/>
          </a:xfrm>
          <a:prstGeom prst="rect">
            <a:avLst/>
          </a:prstGeom>
        </p:spPr>
        <p:txBody>
          <a:bodyPr/>
          <a:lstStyle>
            <a:lvl1pPr>
              <a:defRPr sz="1800" b="1" i="0">
                <a:solidFill>
                  <a:schemeClr val="bg1"/>
                </a:solidFill>
                <a:latin typeface="Courier New" panose="02070309020205020404" pitchFamily="49" charset="0"/>
                <a:cs typeface="Courier New" panose="02070309020205020404" pitchFamily="49" charset="0"/>
              </a:defRPr>
            </a:lvl1pPr>
            <a:lvl2pPr>
              <a:defRPr>
                <a:solidFill>
                  <a:schemeClr val="bg1"/>
                </a:solidFill>
                <a:latin typeface="Courier New" panose="02070309020205020404" pitchFamily="49" charset="0"/>
                <a:cs typeface="Courier New" panose="02070309020205020404" pitchFamily="49" charset="0"/>
              </a:defRPr>
            </a:lvl2pPr>
            <a:lvl3pPr>
              <a:defRPr b="1" i="0">
                <a:solidFill>
                  <a:schemeClr val="bg1"/>
                </a:solidFill>
                <a:latin typeface="Courier New" panose="02070309020205020404" pitchFamily="49" charset="0"/>
                <a:cs typeface="Courier New" panose="02070309020205020404" pitchFamily="49" charset="0"/>
              </a:defRPr>
            </a:lvl3pPr>
            <a:lvl4pPr>
              <a:defRPr>
                <a:solidFill>
                  <a:schemeClr val="bg1"/>
                </a:solidFill>
                <a:latin typeface="Courier New" panose="02070309020205020404" pitchFamily="49" charset="0"/>
                <a:cs typeface="Courier New" panose="02070309020205020404" pitchFamily="49" charset="0"/>
              </a:defRPr>
            </a:lvl4pPr>
            <a:lvl5pPr>
              <a:defRPr>
                <a:solidFill>
                  <a:schemeClr val="bg1"/>
                </a:solidFill>
                <a:latin typeface="Courier New" panose="02070309020205020404" pitchFamily="49" charset="0"/>
                <a:cs typeface="Courier New" panose="02070309020205020404" pitchFamily="49" charset="0"/>
              </a:defRPr>
            </a:lvl5pPr>
          </a:lstStyle>
          <a:p>
            <a:pPr lvl="0"/>
            <a:r>
              <a:rPr lang="en-US" dirty="0"/>
              <a:t>Sub-Head Here</a:t>
            </a:r>
          </a:p>
        </p:txBody>
      </p:sp>
      <p:sp>
        <p:nvSpPr>
          <p:cNvPr id="8" name="Text Placeholder 7">
            <a:extLst>
              <a:ext uri="{FF2B5EF4-FFF2-40B4-BE49-F238E27FC236}">
                <a16:creationId xmlns:a16="http://schemas.microsoft.com/office/drawing/2014/main" id="{3A55B0E5-E401-744B-9F21-0224F708CF80}"/>
              </a:ext>
            </a:extLst>
          </p:cNvPr>
          <p:cNvSpPr>
            <a:spLocks noGrp="1"/>
          </p:cNvSpPr>
          <p:nvPr>
            <p:ph type="body" sz="quarter" idx="12" hasCustomPrompt="1"/>
          </p:nvPr>
        </p:nvSpPr>
        <p:spPr>
          <a:xfrm>
            <a:off x="10144125" y="6546850"/>
            <a:ext cx="1943100" cy="219075"/>
          </a:xfrm>
          <a:prstGeom prst="rect">
            <a:avLst/>
          </a:prstGeom>
        </p:spPr>
        <p:txBody>
          <a:bodyPr/>
          <a:lstStyle>
            <a:lvl1pPr algn="r">
              <a:defRPr sz="700">
                <a:solidFill>
                  <a:schemeClr val="bg1"/>
                </a:solidFill>
                <a:latin typeface="Courier New" panose="02070309020205020404" pitchFamily="49" charset="0"/>
                <a:cs typeface="Courier New" panose="02070309020205020404" pitchFamily="49" charset="0"/>
              </a:defRPr>
            </a:lvl1pPr>
            <a:lvl2pPr>
              <a:defRPr sz="700">
                <a:solidFill>
                  <a:schemeClr val="bg1"/>
                </a:solidFill>
                <a:latin typeface="Courier New" panose="02070309020205020404" pitchFamily="49" charset="0"/>
                <a:cs typeface="Courier New" panose="02070309020205020404" pitchFamily="49" charset="0"/>
              </a:defRPr>
            </a:lvl2pPr>
            <a:lvl3pPr>
              <a:defRPr sz="700">
                <a:solidFill>
                  <a:schemeClr val="bg1"/>
                </a:solidFill>
                <a:latin typeface="Courier New" panose="02070309020205020404" pitchFamily="49" charset="0"/>
                <a:cs typeface="Courier New" panose="02070309020205020404" pitchFamily="49" charset="0"/>
              </a:defRPr>
            </a:lvl3pPr>
            <a:lvl4pPr>
              <a:defRPr sz="700">
                <a:solidFill>
                  <a:schemeClr val="bg1"/>
                </a:solidFill>
                <a:latin typeface="Courier New" panose="02070309020205020404" pitchFamily="49" charset="0"/>
                <a:cs typeface="Courier New" panose="02070309020205020404" pitchFamily="49" charset="0"/>
              </a:defRPr>
            </a:lvl4pPr>
            <a:lvl5pPr>
              <a:defRPr sz="700">
                <a:solidFill>
                  <a:schemeClr val="bg1"/>
                </a:solidFill>
                <a:latin typeface="Courier New" panose="02070309020205020404" pitchFamily="49" charset="0"/>
                <a:cs typeface="Courier New" panose="02070309020205020404" pitchFamily="49" charset="0"/>
              </a:defRPr>
            </a:lvl5pPr>
          </a:lstStyle>
          <a:p>
            <a:pPr lvl="0"/>
            <a:r>
              <a:rPr lang="en-US" dirty="0"/>
              <a:t>1</a:t>
            </a:r>
          </a:p>
        </p:txBody>
      </p:sp>
      <p:pic>
        <p:nvPicPr>
          <p:cNvPr id="4" name="Picture 3" descr="Text&#10;&#10;Description automatically generated with medium confidence">
            <a:extLst>
              <a:ext uri="{FF2B5EF4-FFF2-40B4-BE49-F238E27FC236}">
                <a16:creationId xmlns:a16="http://schemas.microsoft.com/office/drawing/2014/main" id="{4CBF6A20-0C06-B962-1CCC-FF830DA0F66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72460"/>
            <a:ext cx="2680070" cy="97880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spTree>
      <p:nvGrpSpPr>
        <p:cNvPr id="1" name="Shape 11"/>
        <p:cNvGrpSpPr/>
        <p:nvPr/>
      </p:nvGrpSpPr>
      <p:grpSpPr>
        <a:xfrm>
          <a:off x="0" y="0"/>
          <a:ext cx="0" cy="0"/>
          <a:chOff x="0" y="0"/>
          <a:chExt cx="0" cy="0"/>
        </a:xfrm>
      </p:grpSpPr>
      <p:sp>
        <p:nvSpPr>
          <p:cNvPr id="3" name="Text Placeholder 2">
            <a:extLst>
              <a:ext uri="{FF2B5EF4-FFF2-40B4-BE49-F238E27FC236}">
                <a16:creationId xmlns:a16="http://schemas.microsoft.com/office/drawing/2014/main" id="{320FE476-C023-5246-B9AF-38F170C9FAF5}"/>
              </a:ext>
            </a:extLst>
          </p:cNvPr>
          <p:cNvSpPr>
            <a:spLocks noGrp="1"/>
          </p:cNvSpPr>
          <p:nvPr>
            <p:ph type="body" sz="quarter" idx="10" hasCustomPrompt="1"/>
          </p:nvPr>
        </p:nvSpPr>
        <p:spPr>
          <a:xfrm>
            <a:off x="353758" y="2685256"/>
            <a:ext cx="11496865" cy="1487487"/>
          </a:xfrm>
          <a:prstGeom prst="rect">
            <a:avLst/>
          </a:prstGeom>
        </p:spPr>
        <p:txBody>
          <a:bodyPr/>
          <a:lstStyle>
            <a:lvl1pPr>
              <a:defRPr sz="6000" b="1" i="0">
                <a:solidFill>
                  <a:schemeClr val="bg1"/>
                </a:solidFill>
                <a:latin typeface="Arial Black" panose="020B0604020202020204" pitchFamily="34" charset="0"/>
                <a:cs typeface="Arial Black" panose="020B0604020202020204" pitchFamily="34" charset="0"/>
              </a:defRPr>
            </a:lvl1pPr>
            <a:lvl2pPr>
              <a:defRPr sz="6600" b="1" i="0">
                <a:solidFill>
                  <a:schemeClr val="bg1"/>
                </a:solidFill>
                <a:latin typeface="Arial Black" panose="020B0604020202020204" pitchFamily="34" charset="0"/>
                <a:cs typeface="Arial Black" panose="020B0604020202020204" pitchFamily="34" charset="0"/>
              </a:defRPr>
            </a:lvl2pPr>
            <a:lvl3pPr>
              <a:defRPr sz="6600" b="1" i="0">
                <a:solidFill>
                  <a:schemeClr val="bg1"/>
                </a:solidFill>
                <a:latin typeface="Arial Black" panose="020B0604020202020204" pitchFamily="34" charset="0"/>
                <a:cs typeface="Arial Black" panose="020B0604020202020204" pitchFamily="34" charset="0"/>
              </a:defRPr>
            </a:lvl3pPr>
            <a:lvl4pPr>
              <a:defRPr sz="6600" b="1" i="0">
                <a:solidFill>
                  <a:schemeClr val="bg1"/>
                </a:solidFill>
                <a:latin typeface="Arial Black" panose="020B0604020202020204" pitchFamily="34" charset="0"/>
                <a:cs typeface="Arial Black" panose="020B0604020202020204" pitchFamily="34" charset="0"/>
              </a:defRPr>
            </a:lvl4pPr>
            <a:lvl5pPr>
              <a:defRPr sz="6600" b="1" i="0">
                <a:solidFill>
                  <a:schemeClr val="bg1"/>
                </a:solidFill>
                <a:latin typeface="Arial Black" panose="020B0604020202020204" pitchFamily="34" charset="0"/>
                <a:cs typeface="Arial Black" panose="020B0604020202020204" pitchFamily="34" charset="0"/>
              </a:defRPr>
            </a:lvl5pPr>
          </a:lstStyle>
          <a:p>
            <a:pPr lvl="0"/>
            <a:r>
              <a:rPr lang="en-US" dirty="0"/>
              <a:t>MAIN HEADLINE HERE</a:t>
            </a:r>
          </a:p>
        </p:txBody>
      </p:sp>
      <p:sp>
        <p:nvSpPr>
          <p:cNvPr id="5" name="Text Placeholder 4">
            <a:extLst>
              <a:ext uri="{FF2B5EF4-FFF2-40B4-BE49-F238E27FC236}">
                <a16:creationId xmlns:a16="http://schemas.microsoft.com/office/drawing/2014/main" id="{DC53DE34-CFBB-4342-A8D8-1670888F6213}"/>
              </a:ext>
            </a:extLst>
          </p:cNvPr>
          <p:cNvSpPr>
            <a:spLocks noGrp="1"/>
          </p:cNvSpPr>
          <p:nvPr>
            <p:ph type="body" sz="quarter" idx="11" hasCustomPrompt="1"/>
          </p:nvPr>
        </p:nvSpPr>
        <p:spPr>
          <a:xfrm>
            <a:off x="353758" y="2072084"/>
            <a:ext cx="11496865" cy="558800"/>
          </a:xfrm>
          <a:prstGeom prst="rect">
            <a:avLst/>
          </a:prstGeom>
        </p:spPr>
        <p:txBody>
          <a:bodyPr/>
          <a:lstStyle>
            <a:lvl1pPr>
              <a:defRPr sz="1800" b="1" i="0">
                <a:solidFill>
                  <a:schemeClr val="bg1"/>
                </a:solidFill>
                <a:latin typeface="Courier New" panose="02070309020205020404" pitchFamily="49" charset="0"/>
                <a:cs typeface="Courier New" panose="02070309020205020404" pitchFamily="49" charset="0"/>
              </a:defRPr>
            </a:lvl1pPr>
            <a:lvl2pPr>
              <a:defRPr>
                <a:solidFill>
                  <a:schemeClr val="bg1"/>
                </a:solidFill>
                <a:latin typeface="Courier New" panose="02070309020205020404" pitchFamily="49" charset="0"/>
                <a:cs typeface="Courier New" panose="02070309020205020404" pitchFamily="49" charset="0"/>
              </a:defRPr>
            </a:lvl2pPr>
            <a:lvl3pPr>
              <a:defRPr b="1" i="0">
                <a:solidFill>
                  <a:schemeClr val="bg1"/>
                </a:solidFill>
                <a:latin typeface="Courier New" panose="02070309020205020404" pitchFamily="49" charset="0"/>
                <a:cs typeface="Courier New" panose="02070309020205020404" pitchFamily="49" charset="0"/>
              </a:defRPr>
            </a:lvl3pPr>
            <a:lvl4pPr>
              <a:defRPr>
                <a:solidFill>
                  <a:schemeClr val="bg1"/>
                </a:solidFill>
                <a:latin typeface="Courier New" panose="02070309020205020404" pitchFamily="49" charset="0"/>
                <a:cs typeface="Courier New" panose="02070309020205020404" pitchFamily="49" charset="0"/>
              </a:defRPr>
            </a:lvl4pPr>
            <a:lvl5pPr>
              <a:defRPr>
                <a:solidFill>
                  <a:schemeClr val="bg1"/>
                </a:solidFill>
                <a:latin typeface="Courier New" panose="02070309020205020404" pitchFamily="49" charset="0"/>
                <a:cs typeface="Courier New" panose="02070309020205020404" pitchFamily="49" charset="0"/>
              </a:defRPr>
            </a:lvl5pPr>
          </a:lstStyle>
          <a:p>
            <a:pPr lvl="0"/>
            <a:r>
              <a:rPr lang="en-US" dirty="0"/>
              <a:t>SUBHEAD GOES HERE</a:t>
            </a:r>
          </a:p>
        </p:txBody>
      </p:sp>
      <p:sp>
        <p:nvSpPr>
          <p:cNvPr id="8" name="Text Placeholder 7">
            <a:extLst>
              <a:ext uri="{FF2B5EF4-FFF2-40B4-BE49-F238E27FC236}">
                <a16:creationId xmlns:a16="http://schemas.microsoft.com/office/drawing/2014/main" id="{3A55B0E5-E401-744B-9F21-0224F708CF80}"/>
              </a:ext>
            </a:extLst>
          </p:cNvPr>
          <p:cNvSpPr>
            <a:spLocks noGrp="1"/>
          </p:cNvSpPr>
          <p:nvPr>
            <p:ph type="body" sz="quarter" idx="12" hasCustomPrompt="1"/>
          </p:nvPr>
        </p:nvSpPr>
        <p:spPr>
          <a:xfrm>
            <a:off x="10144125" y="6546850"/>
            <a:ext cx="1943100" cy="219075"/>
          </a:xfrm>
          <a:prstGeom prst="rect">
            <a:avLst/>
          </a:prstGeom>
        </p:spPr>
        <p:txBody>
          <a:bodyPr/>
          <a:lstStyle>
            <a:lvl1pPr algn="r">
              <a:defRPr sz="700">
                <a:solidFill>
                  <a:schemeClr val="bg1"/>
                </a:solidFill>
                <a:latin typeface="Courier New" panose="02070309020205020404" pitchFamily="49" charset="0"/>
                <a:cs typeface="Courier New" panose="02070309020205020404" pitchFamily="49" charset="0"/>
              </a:defRPr>
            </a:lvl1pPr>
            <a:lvl2pPr>
              <a:defRPr sz="700">
                <a:solidFill>
                  <a:schemeClr val="bg1"/>
                </a:solidFill>
                <a:latin typeface="Courier New" panose="02070309020205020404" pitchFamily="49" charset="0"/>
                <a:cs typeface="Courier New" panose="02070309020205020404" pitchFamily="49" charset="0"/>
              </a:defRPr>
            </a:lvl2pPr>
            <a:lvl3pPr>
              <a:defRPr sz="700">
                <a:solidFill>
                  <a:schemeClr val="bg1"/>
                </a:solidFill>
                <a:latin typeface="Courier New" panose="02070309020205020404" pitchFamily="49" charset="0"/>
                <a:cs typeface="Courier New" panose="02070309020205020404" pitchFamily="49" charset="0"/>
              </a:defRPr>
            </a:lvl3pPr>
            <a:lvl4pPr>
              <a:defRPr sz="700">
                <a:solidFill>
                  <a:schemeClr val="bg1"/>
                </a:solidFill>
                <a:latin typeface="Courier New" panose="02070309020205020404" pitchFamily="49" charset="0"/>
                <a:cs typeface="Courier New" panose="02070309020205020404" pitchFamily="49" charset="0"/>
              </a:defRPr>
            </a:lvl4pPr>
            <a:lvl5pPr>
              <a:defRPr sz="700">
                <a:solidFill>
                  <a:schemeClr val="bg1"/>
                </a:solidFill>
                <a:latin typeface="Courier New" panose="02070309020205020404" pitchFamily="49" charset="0"/>
                <a:cs typeface="Courier New" panose="02070309020205020404" pitchFamily="49" charset="0"/>
              </a:defRPr>
            </a:lvl5pPr>
          </a:lstStyle>
          <a:p>
            <a:pPr lvl="0"/>
            <a:r>
              <a:rPr lang="en-US" dirty="0"/>
              <a:t>1</a:t>
            </a:r>
          </a:p>
        </p:txBody>
      </p:sp>
      <p:sp>
        <p:nvSpPr>
          <p:cNvPr id="4" name="Text Placeholder 3">
            <a:extLst>
              <a:ext uri="{FF2B5EF4-FFF2-40B4-BE49-F238E27FC236}">
                <a16:creationId xmlns:a16="http://schemas.microsoft.com/office/drawing/2014/main" id="{0511A2AB-77A8-5F40-B7DB-4308C58E9342}"/>
              </a:ext>
            </a:extLst>
          </p:cNvPr>
          <p:cNvSpPr>
            <a:spLocks noGrp="1"/>
          </p:cNvSpPr>
          <p:nvPr>
            <p:ph type="body" sz="quarter" idx="13" hasCustomPrompt="1"/>
          </p:nvPr>
        </p:nvSpPr>
        <p:spPr>
          <a:xfrm>
            <a:off x="354013" y="4486607"/>
            <a:ext cx="11496675" cy="1292225"/>
          </a:xfrm>
          <a:prstGeom prst="rect">
            <a:avLst/>
          </a:prstGeom>
        </p:spPr>
        <p:txBody>
          <a:bodyPr/>
          <a:lstStyle>
            <a:lvl1pPr>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 sentence or two can go here as introductory text. Try to keep it short and sweet.</a:t>
            </a:r>
          </a:p>
        </p:txBody>
      </p:sp>
      <p:cxnSp>
        <p:nvCxnSpPr>
          <p:cNvPr id="9" name="Google Shape;46;p1">
            <a:extLst>
              <a:ext uri="{FF2B5EF4-FFF2-40B4-BE49-F238E27FC236}">
                <a16:creationId xmlns:a16="http://schemas.microsoft.com/office/drawing/2014/main" id="{A1970DA4-6771-6D49-9EA9-53F96533C67B}"/>
              </a:ext>
            </a:extLst>
          </p:cNvPr>
          <p:cNvCxnSpPr>
            <a:cxnSpLocks/>
          </p:cNvCxnSpPr>
          <p:nvPr userDrawn="1"/>
        </p:nvCxnSpPr>
        <p:spPr>
          <a:xfrm>
            <a:off x="353758" y="4197200"/>
            <a:ext cx="11496865" cy="0"/>
          </a:xfrm>
          <a:prstGeom prst="straightConnector1">
            <a:avLst/>
          </a:prstGeom>
          <a:noFill/>
          <a:ln w="12700" cap="flat" cmpd="sng">
            <a:solidFill>
              <a:schemeClr val="lt1"/>
            </a:solidFill>
            <a:prstDash val="solid"/>
            <a:miter lim="800000"/>
            <a:headEnd type="none" w="sm" len="sm"/>
            <a:tailEnd type="none" w="sm" len="sm"/>
          </a:ln>
        </p:spPr>
      </p:cxnSp>
      <p:pic>
        <p:nvPicPr>
          <p:cNvPr id="6" name="Picture 5" descr="Text&#10;&#10;Description automatically generated with medium confidence">
            <a:extLst>
              <a:ext uri="{FF2B5EF4-FFF2-40B4-BE49-F238E27FC236}">
                <a16:creationId xmlns:a16="http://schemas.microsoft.com/office/drawing/2014/main" id="{58A23132-9E45-2169-2501-40D399946C0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72460"/>
            <a:ext cx="2680070" cy="978808"/>
          </a:xfrm>
          <a:prstGeom prst="rect">
            <a:avLst/>
          </a:prstGeom>
        </p:spPr>
      </p:pic>
    </p:spTree>
    <p:extLst>
      <p:ext uri="{BB962C8B-B14F-4D97-AF65-F5344CB8AC3E}">
        <p14:creationId xmlns:p14="http://schemas.microsoft.com/office/powerpoint/2010/main" val="3077331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lt1">
            <a:alpha val="80000"/>
          </a:schemeClr>
        </a:solidFill>
        <a:effectLst/>
      </p:bgPr>
    </p:bg>
    <p:spTree>
      <p:nvGrpSpPr>
        <p:cNvPr id="1" name=""/>
        <p:cNvGrpSpPr/>
        <p:nvPr/>
      </p:nvGrpSpPr>
      <p:grpSpPr>
        <a:xfrm>
          <a:off x="0" y="0"/>
          <a:ext cx="0" cy="0"/>
          <a:chOff x="0" y="0"/>
          <a:chExt cx="0" cy="0"/>
        </a:xfrm>
      </p:grpSpPr>
      <p:pic>
        <p:nvPicPr>
          <p:cNvPr id="9" name="Google Shape;54;p2">
            <a:extLst>
              <a:ext uri="{FF2B5EF4-FFF2-40B4-BE49-F238E27FC236}">
                <a16:creationId xmlns:a16="http://schemas.microsoft.com/office/drawing/2014/main" id="{11AF387F-F726-F343-9F0F-2975BABF4BD4}"/>
              </a:ext>
            </a:extLst>
          </p:cNvPr>
          <p:cNvPicPr preferRelativeResize="0"/>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a:noFill/>
          <a:ln>
            <a:noFill/>
          </a:ln>
        </p:spPr>
      </p:pic>
      <p:sp>
        <p:nvSpPr>
          <p:cNvPr id="10" name="Google Shape;55;p2">
            <a:extLst>
              <a:ext uri="{FF2B5EF4-FFF2-40B4-BE49-F238E27FC236}">
                <a16:creationId xmlns:a16="http://schemas.microsoft.com/office/drawing/2014/main" id="{CB67EA35-994A-214A-BB37-9330277A23BD}"/>
              </a:ext>
            </a:extLst>
          </p:cNvPr>
          <p:cNvSpPr/>
          <p:nvPr userDrawn="1"/>
        </p:nvSpPr>
        <p:spPr>
          <a:xfrm>
            <a:off x="0" y="-1"/>
            <a:ext cx="12192000" cy="6858000"/>
          </a:xfrm>
          <a:prstGeom prst="rect">
            <a:avLst/>
          </a:prstGeom>
          <a:solidFill>
            <a:srgbClr val="06234B">
              <a:alpha val="80000"/>
            </a:srgbClr>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 name="Text Placeholder 2">
            <a:extLst>
              <a:ext uri="{FF2B5EF4-FFF2-40B4-BE49-F238E27FC236}">
                <a16:creationId xmlns:a16="http://schemas.microsoft.com/office/drawing/2014/main" id="{3B4937A4-8E02-714B-AF30-BFC56AFE655D}"/>
              </a:ext>
            </a:extLst>
          </p:cNvPr>
          <p:cNvSpPr>
            <a:spLocks noGrp="1"/>
          </p:cNvSpPr>
          <p:nvPr>
            <p:ph type="body" sz="quarter" idx="10" hasCustomPrompt="1"/>
          </p:nvPr>
        </p:nvSpPr>
        <p:spPr>
          <a:xfrm>
            <a:off x="353758" y="2685256"/>
            <a:ext cx="11496865" cy="1487487"/>
          </a:xfrm>
          <a:prstGeom prst="rect">
            <a:avLst/>
          </a:prstGeom>
        </p:spPr>
        <p:txBody>
          <a:bodyPr/>
          <a:lstStyle>
            <a:lvl1pPr>
              <a:defRPr sz="6000" b="1" i="0">
                <a:solidFill>
                  <a:schemeClr val="bg1"/>
                </a:solidFill>
                <a:latin typeface="Arial Black" panose="020B0604020202020204" pitchFamily="34" charset="0"/>
                <a:cs typeface="Arial Black" panose="020B0604020202020204" pitchFamily="34" charset="0"/>
              </a:defRPr>
            </a:lvl1pPr>
            <a:lvl2pPr>
              <a:defRPr sz="6600" b="1" i="0">
                <a:solidFill>
                  <a:schemeClr val="bg1"/>
                </a:solidFill>
                <a:latin typeface="Arial Black" panose="020B0604020202020204" pitchFamily="34" charset="0"/>
                <a:cs typeface="Arial Black" panose="020B0604020202020204" pitchFamily="34" charset="0"/>
              </a:defRPr>
            </a:lvl2pPr>
            <a:lvl3pPr>
              <a:defRPr sz="6600" b="1" i="0">
                <a:solidFill>
                  <a:schemeClr val="bg1"/>
                </a:solidFill>
                <a:latin typeface="Arial Black" panose="020B0604020202020204" pitchFamily="34" charset="0"/>
                <a:cs typeface="Arial Black" panose="020B0604020202020204" pitchFamily="34" charset="0"/>
              </a:defRPr>
            </a:lvl3pPr>
            <a:lvl4pPr>
              <a:defRPr sz="6600" b="1" i="0">
                <a:solidFill>
                  <a:schemeClr val="bg1"/>
                </a:solidFill>
                <a:latin typeface="Arial Black" panose="020B0604020202020204" pitchFamily="34" charset="0"/>
                <a:cs typeface="Arial Black" panose="020B0604020202020204" pitchFamily="34" charset="0"/>
              </a:defRPr>
            </a:lvl4pPr>
            <a:lvl5pPr>
              <a:defRPr sz="6600" b="1" i="0">
                <a:solidFill>
                  <a:schemeClr val="bg1"/>
                </a:solidFill>
                <a:latin typeface="Arial Black" panose="020B0604020202020204" pitchFamily="34" charset="0"/>
                <a:cs typeface="Arial Black" panose="020B0604020202020204" pitchFamily="34" charset="0"/>
              </a:defRPr>
            </a:lvl5pPr>
          </a:lstStyle>
          <a:p>
            <a:pPr lvl="0"/>
            <a:r>
              <a:rPr lang="en-US" dirty="0"/>
              <a:t>MAIN HEADLINE HERE</a:t>
            </a:r>
          </a:p>
        </p:txBody>
      </p:sp>
      <p:sp>
        <p:nvSpPr>
          <p:cNvPr id="6" name="Text Placeholder 4">
            <a:extLst>
              <a:ext uri="{FF2B5EF4-FFF2-40B4-BE49-F238E27FC236}">
                <a16:creationId xmlns:a16="http://schemas.microsoft.com/office/drawing/2014/main" id="{D8B73405-E672-314F-985C-18653A5BCAED}"/>
              </a:ext>
            </a:extLst>
          </p:cNvPr>
          <p:cNvSpPr>
            <a:spLocks noGrp="1"/>
          </p:cNvSpPr>
          <p:nvPr>
            <p:ph type="body" sz="quarter" idx="11" hasCustomPrompt="1"/>
          </p:nvPr>
        </p:nvSpPr>
        <p:spPr>
          <a:xfrm>
            <a:off x="353758" y="4171950"/>
            <a:ext cx="11496865" cy="558800"/>
          </a:xfrm>
          <a:prstGeom prst="rect">
            <a:avLst/>
          </a:prstGeom>
        </p:spPr>
        <p:txBody>
          <a:bodyPr/>
          <a:lstStyle>
            <a:lvl1pPr>
              <a:defRPr sz="1800" b="1" i="0">
                <a:solidFill>
                  <a:schemeClr val="bg1"/>
                </a:solidFill>
                <a:latin typeface="Courier New" panose="02070309020205020404" pitchFamily="49" charset="0"/>
                <a:cs typeface="Courier New" panose="02070309020205020404" pitchFamily="49" charset="0"/>
              </a:defRPr>
            </a:lvl1pPr>
            <a:lvl2pPr>
              <a:defRPr>
                <a:solidFill>
                  <a:schemeClr val="bg1"/>
                </a:solidFill>
                <a:latin typeface="Courier New" panose="02070309020205020404" pitchFamily="49" charset="0"/>
                <a:cs typeface="Courier New" panose="02070309020205020404" pitchFamily="49" charset="0"/>
              </a:defRPr>
            </a:lvl2pPr>
            <a:lvl3pPr>
              <a:defRPr b="1" i="0">
                <a:solidFill>
                  <a:schemeClr val="bg1"/>
                </a:solidFill>
                <a:latin typeface="Courier New" panose="02070309020205020404" pitchFamily="49" charset="0"/>
                <a:cs typeface="Courier New" panose="02070309020205020404" pitchFamily="49" charset="0"/>
              </a:defRPr>
            </a:lvl3pPr>
            <a:lvl4pPr>
              <a:defRPr>
                <a:solidFill>
                  <a:schemeClr val="bg1"/>
                </a:solidFill>
                <a:latin typeface="Courier New" panose="02070309020205020404" pitchFamily="49" charset="0"/>
                <a:cs typeface="Courier New" panose="02070309020205020404" pitchFamily="49" charset="0"/>
              </a:defRPr>
            </a:lvl4pPr>
            <a:lvl5pPr>
              <a:defRPr>
                <a:solidFill>
                  <a:schemeClr val="bg1"/>
                </a:solidFill>
                <a:latin typeface="Courier New" panose="02070309020205020404" pitchFamily="49" charset="0"/>
                <a:cs typeface="Courier New" panose="02070309020205020404" pitchFamily="49" charset="0"/>
              </a:defRPr>
            </a:lvl5pPr>
          </a:lstStyle>
          <a:p>
            <a:pPr lvl="0"/>
            <a:r>
              <a:rPr lang="en-US" dirty="0"/>
              <a:t>Sub-Head Here</a:t>
            </a:r>
          </a:p>
        </p:txBody>
      </p:sp>
      <p:sp>
        <p:nvSpPr>
          <p:cNvPr id="8" name="Text Placeholder 7">
            <a:extLst>
              <a:ext uri="{FF2B5EF4-FFF2-40B4-BE49-F238E27FC236}">
                <a16:creationId xmlns:a16="http://schemas.microsoft.com/office/drawing/2014/main" id="{F3806920-A18D-7040-9E90-202989545967}"/>
              </a:ext>
            </a:extLst>
          </p:cNvPr>
          <p:cNvSpPr>
            <a:spLocks noGrp="1"/>
          </p:cNvSpPr>
          <p:nvPr>
            <p:ph type="body" sz="quarter" idx="12" hasCustomPrompt="1"/>
          </p:nvPr>
        </p:nvSpPr>
        <p:spPr>
          <a:xfrm>
            <a:off x="10144125" y="6546850"/>
            <a:ext cx="1943100" cy="219075"/>
          </a:xfrm>
          <a:prstGeom prst="rect">
            <a:avLst/>
          </a:prstGeom>
        </p:spPr>
        <p:txBody>
          <a:bodyPr/>
          <a:lstStyle>
            <a:lvl1pPr algn="r">
              <a:defRPr sz="700">
                <a:solidFill>
                  <a:schemeClr val="bg1"/>
                </a:solidFill>
                <a:latin typeface="Courier New" panose="02070309020205020404" pitchFamily="49" charset="0"/>
                <a:cs typeface="Courier New" panose="02070309020205020404" pitchFamily="49" charset="0"/>
              </a:defRPr>
            </a:lvl1pPr>
            <a:lvl2pPr>
              <a:defRPr sz="700">
                <a:solidFill>
                  <a:schemeClr val="bg1"/>
                </a:solidFill>
                <a:latin typeface="Courier New" panose="02070309020205020404" pitchFamily="49" charset="0"/>
                <a:cs typeface="Courier New" panose="02070309020205020404" pitchFamily="49" charset="0"/>
              </a:defRPr>
            </a:lvl2pPr>
            <a:lvl3pPr>
              <a:defRPr sz="700">
                <a:solidFill>
                  <a:schemeClr val="bg1"/>
                </a:solidFill>
                <a:latin typeface="Courier New" panose="02070309020205020404" pitchFamily="49" charset="0"/>
                <a:cs typeface="Courier New" panose="02070309020205020404" pitchFamily="49" charset="0"/>
              </a:defRPr>
            </a:lvl3pPr>
            <a:lvl4pPr>
              <a:defRPr sz="700">
                <a:solidFill>
                  <a:schemeClr val="bg1"/>
                </a:solidFill>
                <a:latin typeface="Courier New" panose="02070309020205020404" pitchFamily="49" charset="0"/>
                <a:cs typeface="Courier New" panose="02070309020205020404" pitchFamily="49" charset="0"/>
              </a:defRPr>
            </a:lvl4pPr>
            <a:lvl5pPr>
              <a:defRPr sz="700">
                <a:solidFill>
                  <a:schemeClr val="bg1"/>
                </a:solidFill>
                <a:latin typeface="Courier New" panose="02070309020205020404" pitchFamily="49" charset="0"/>
                <a:cs typeface="Courier New" panose="02070309020205020404" pitchFamily="49" charset="0"/>
              </a:defRPr>
            </a:lvl5pPr>
          </a:lstStyle>
          <a:p>
            <a:pPr lvl="0"/>
            <a:r>
              <a:rPr lang="en-US" dirty="0"/>
              <a:t>2</a:t>
            </a:r>
          </a:p>
        </p:txBody>
      </p:sp>
      <p:pic>
        <p:nvPicPr>
          <p:cNvPr id="3" name="Picture 2" descr="Text&#10;&#10;Description automatically generated with medium confidence">
            <a:extLst>
              <a:ext uri="{FF2B5EF4-FFF2-40B4-BE49-F238E27FC236}">
                <a16:creationId xmlns:a16="http://schemas.microsoft.com/office/drawing/2014/main" id="{DF861479-77D9-CD94-4A82-EFE5EC4E808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72460"/>
            <a:ext cx="2680070" cy="978808"/>
          </a:xfrm>
          <a:prstGeom prst="rect">
            <a:avLst/>
          </a:prstGeom>
        </p:spPr>
      </p:pic>
    </p:spTree>
    <p:extLst>
      <p:ext uri="{BB962C8B-B14F-4D97-AF65-F5344CB8AC3E}">
        <p14:creationId xmlns:p14="http://schemas.microsoft.com/office/powerpoint/2010/main" val="1552010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11" name="Google Shape;76;p3" descr="Background pattern&#10;&#10;Description automatically generated">
            <a:extLst>
              <a:ext uri="{FF2B5EF4-FFF2-40B4-BE49-F238E27FC236}">
                <a16:creationId xmlns:a16="http://schemas.microsoft.com/office/drawing/2014/main" id="{3851544D-E012-B041-B95E-4B86B300CBFA}"/>
              </a:ext>
            </a:extLst>
          </p:cNvPr>
          <p:cNvPicPr preferRelativeResize="0"/>
          <p:nvPr userDrawn="1"/>
        </p:nvPicPr>
        <p:blipFill rotWithShape="1">
          <a:blip r:embed="rId2" cstate="screen">
            <a:alphaModFix/>
            <a:extLst>
              <a:ext uri="{28A0092B-C50C-407E-A947-70E740481C1C}">
                <a14:useLocalDpi xmlns:a14="http://schemas.microsoft.com/office/drawing/2010/main"/>
              </a:ext>
            </a:extLst>
          </a:blip>
          <a:srcRect/>
          <a:stretch/>
        </p:blipFill>
        <p:spPr>
          <a:xfrm>
            <a:off x="4637133" y="1953755"/>
            <a:ext cx="2917730" cy="141539"/>
          </a:xfrm>
          <a:prstGeom prst="rect">
            <a:avLst/>
          </a:prstGeom>
          <a:noFill/>
          <a:ln>
            <a:noFill/>
          </a:ln>
        </p:spPr>
      </p:pic>
      <p:sp>
        <p:nvSpPr>
          <p:cNvPr id="14" name="Text Placeholder 13">
            <a:extLst>
              <a:ext uri="{FF2B5EF4-FFF2-40B4-BE49-F238E27FC236}">
                <a16:creationId xmlns:a16="http://schemas.microsoft.com/office/drawing/2014/main" id="{73661C03-1991-FF4B-A756-FFCE20C56081}"/>
              </a:ext>
            </a:extLst>
          </p:cNvPr>
          <p:cNvSpPr>
            <a:spLocks noGrp="1"/>
          </p:cNvSpPr>
          <p:nvPr>
            <p:ph type="body" sz="quarter" idx="10" hasCustomPrompt="1"/>
          </p:nvPr>
        </p:nvSpPr>
        <p:spPr>
          <a:xfrm>
            <a:off x="3587748" y="1413403"/>
            <a:ext cx="5016500" cy="498475"/>
          </a:xfrm>
          <a:prstGeom prst="rect">
            <a:avLst/>
          </a:prstGeom>
        </p:spPr>
        <p:txBody>
          <a:bodyPr/>
          <a:lstStyle>
            <a:lvl1pPr algn="ctr">
              <a:defRPr sz="2800">
                <a:solidFill>
                  <a:schemeClr val="bg1"/>
                </a:solidFill>
                <a:latin typeface="Courier New" panose="02070309020205020404" pitchFamily="49" charset="0"/>
                <a:cs typeface="Courier New" panose="02070309020205020404" pitchFamily="49" charset="0"/>
              </a:defRPr>
            </a:lvl1pPr>
            <a:lvl2pPr>
              <a:defRPr>
                <a:solidFill>
                  <a:schemeClr val="bg1"/>
                </a:solidFill>
                <a:latin typeface="Courier New" panose="02070309020205020404" pitchFamily="49" charset="0"/>
                <a:cs typeface="Courier New" panose="02070309020205020404" pitchFamily="49" charset="0"/>
              </a:defRPr>
            </a:lvl2pPr>
            <a:lvl3pPr>
              <a:defRPr>
                <a:solidFill>
                  <a:schemeClr val="bg1"/>
                </a:solidFill>
                <a:latin typeface="Courier New" panose="02070309020205020404" pitchFamily="49" charset="0"/>
                <a:cs typeface="Courier New" panose="02070309020205020404" pitchFamily="49" charset="0"/>
              </a:defRPr>
            </a:lvl3pPr>
            <a:lvl4pPr>
              <a:defRPr>
                <a:solidFill>
                  <a:schemeClr val="bg1"/>
                </a:solidFill>
                <a:latin typeface="Courier New" panose="02070309020205020404" pitchFamily="49" charset="0"/>
                <a:cs typeface="Courier New" panose="02070309020205020404" pitchFamily="49" charset="0"/>
              </a:defRPr>
            </a:lvl4pPr>
            <a:lvl5pPr>
              <a:defRPr>
                <a:solidFill>
                  <a:schemeClr val="bg1"/>
                </a:solidFill>
                <a:latin typeface="Courier New" panose="02070309020205020404" pitchFamily="49" charset="0"/>
                <a:cs typeface="Courier New" panose="02070309020205020404" pitchFamily="49" charset="0"/>
              </a:defRPr>
            </a:lvl5pPr>
          </a:lstStyle>
          <a:p>
            <a:pPr lvl="0"/>
            <a:r>
              <a:rPr lang="en-US" dirty="0"/>
              <a:t>INTRODUCTIONS</a:t>
            </a:r>
          </a:p>
        </p:txBody>
      </p:sp>
      <p:sp>
        <p:nvSpPr>
          <p:cNvPr id="16" name="Picture Placeholder 15">
            <a:extLst>
              <a:ext uri="{FF2B5EF4-FFF2-40B4-BE49-F238E27FC236}">
                <a16:creationId xmlns:a16="http://schemas.microsoft.com/office/drawing/2014/main" id="{7AD18694-D91D-0045-86FE-76553ABD6010}"/>
              </a:ext>
            </a:extLst>
          </p:cNvPr>
          <p:cNvSpPr>
            <a:spLocks noGrp="1"/>
          </p:cNvSpPr>
          <p:nvPr>
            <p:ph type="pic" sz="quarter" idx="11"/>
          </p:nvPr>
        </p:nvSpPr>
        <p:spPr>
          <a:xfrm>
            <a:off x="1871802" y="2339975"/>
            <a:ext cx="2532063" cy="2532063"/>
          </a:xfrm>
          <a:prstGeom prst="rect">
            <a:avLst/>
          </a:prstGeom>
        </p:spPr>
        <p:txBody>
          <a:bodyPr/>
          <a:lstStyle/>
          <a:p>
            <a:endParaRPr lang="en-US"/>
          </a:p>
        </p:txBody>
      </p:sp>
      <p:sp>
        <p:nvSpPr>
          <p:cNvPr id="17" name="Picture Placeholder 15">
            <a:extLst>
              <a:ext uri="{FF2B5EF4-FFF2-40B4-BE49-F238E27FC236}">
                <a16:creationId xmlns:a16="http://schemas.microsoft.com/office/drawing/2014/main" id="{26D21E54-782B-6C47-B886-890F9B7CA683}"/>
              </a:ext>
            </a:extLst>
          </p:cNvPr>
          <p:cNvSpPr>
            <a:spLocks noGrp="1"/>
          </p:cNvSpPr>
          <p:nvPr>
            <p:ph type="pic" sz="quarter" idx="12"/>
          </p:nvPr>
        </p:nvSpPr>
        <p:spPr>
          <a:xfrm>
            <a:off x="4789905" y="2339975"/>
            <a:ext cx="2532063" cy="2532063"/>
          </a:xfrm>
          <a:prstGeom prst="rect">
            <a:avLst/>
          </a:prstGeom>
        </p:spPr>
        <p:txBody>
          <a:bodyPr/>
          <a:lstStyle/>
          <a:p>
            <a:endParaRPr lang="en-US"/>
          </a:p>
        </p:txBody>
      </p:sp>
      <p:pic>
        <p:nvPicPr>
          <p:cNvPr id="6" name="Google Shape;71;p3" descr="Icon&#10;&#10;Description automatically generated with low confidence">
            <a:extLst>
              <a:ext uri="{FF2B5EF4-FFF2-40B4-BE49-F238E27FC236}">
                <a16:creationId xmlns:a16="http://schemas.microsoft.com/office/drawing/2014/main" id="{A2CF5FC9-CD2B-F24E-8C8A-0DD3083B14C2}"/>
              </a:ext>
            </a:extLst>
          </p:cNvPr>
          <p:cNvPicPr preferRelativeResize="0"/>
          <p:nvPr userDrawn="1"/>
        </p:nvPicPr>
        <p:blipFill rotWithShape="1">
          <a:blip r:embed="rId3" cstate="screen">
            <a:alphaModFix/>
            <a:extLst>
              <a:ext uri="{28A0092B-C50C-407E-A947-70E740481C1C}">
                <a14:useLocalDpi xmlns:a14="http://schemas.microsoft.com/office/drawing/2010/main"/>
              </a:ext>
            </a:extLst>
          </a:blip>
          <a:srcRect/>
          <a:stretch/>
        </p:blipFill>
        <p:spPr>
          <a:xfrm rot="-5400000">
            <a:off x="4164960" y="4977861"/>
            <a:ext cx="405340" cy="304005"/>
          </a:xfrm>
          <a:prstGeom prst="rect">
            <a:avLst/>
          </a:prstGeom>
          <a:noFill/>
          <a:ln>
            <a:noFill/>
          </a:ln>
        </p:spPr>
      </p:pic>
      <p:pic>
        <p:nvPicPr>
          <p:cNvPr id="7" name="Google Shape;72;p3" descr="Icon&#10;&#10;Description automatically generated">
            <a:extLst>
              <a:ext uri="{FF2B5EF4-FFF2-40B4-BE49-F238E27FC236}">
                <a16:creationId xmlns:a16="http://schemas.microsoft.com/office/drawing/2014/main" id="{9489CF44-0190-994D-A6D2-AF5C0B663D4D}"/>
              </a:ext>
            </a:extLst>
          </p:cNvPr>
          <p:cNvPicPr preferRelativeResize="0"/>
          <p:nvPr userDrawn="1"/>
        </p:nvPicPr>
        <p:blipFill rotWithShape="1">
          <a:blip r:embed="rId4" cstate="screen">
            <a:alphaModFix/>
            <a:extLst>
              <a:ext uri="{28A0092B-C50C-407E-A947-70E740481C1C}">
                <a14:useLocalDpi xmlns:a14="http://schemas.microsoft.com/office/drawing/2010/main"/>
              </a:ext>
            </a:extLst>
          </a:blip>
          <a:srcRect/>
          <a:stretch/>
        </p:blipFill>
        <p:spPr>
          <a:xfrm rot="1920721" flipH="1">
            <a:off x="7381601" y="4785263"/>
            <a:ext cx="359794" cy="489094"/>
          </a:xfrm>
          <a:prstGeom prst="rect">
            <a:avLst/>
          </a:prstGeom>
          <a:noFill/>
          <a:ln>
            <a:noFill/>
          </a:ln>
        </p:spPr>
      </p:pic>
      <p:sp>
        <p:nvSpPr>
          <p:cNvPr id="18" name="Picture Placeholder 15">
            <a:extLst>
              <a:ext uri="{FF2B5EF4-FFF2-40B4-BE49-F238E27FC236}">
                <a16:creationId xmlns:a16="http://schemas.microsoft.com/office/drawing/2014/main" id="{981231E0-6590-284B-96BB-957F83D514F7}"/>
              </a:ext>
            </a:extLst>
          </p:cNvPr>
          <p:cNvSpPr>
            <a:spLocks noGrp="1"/>
          </p:cNvSpPr>
          <p:nvPr>
            <p:ph type="pic" sz="quarter" idx="13"/>
          </p:nvPr>
        </p:nvSpPr>
        <p:spPr>
          <a:xfrm>
            <a:off x="7725610" y="2339975"/>
            <a:ext cx="2532063" cy="2532063"/>
          </a:xfrm>
          <a:prstGeom prst="rect">
            <a:avLst/>
          </a:prstGeom>
        </p:spPr>
        <p:txBody>
          <a:bodyPr/>
          <a:lstStyle/>
          <a:p>
            <a:endParaRPr lang="en-US"/>
          </a:p>
        </p:txBody>
      </p:sp>
      <p:sp>
        <p:nvSpPr>
          <p:cNvPr id="21" name="Text Placeholder 20">
            <a:extLst>
              <a:ext uri="{FF2B5EF4-FFF2-40B4-BE49-F238E27FC236}">
                <a16:creationId xmlns:a16="http://schemas.microsoft.com/office/drawing/2014/main" id="{CB5ABA26-22DD-1146-A389-D7974550A1D3}"/>
              </a:ext>
            </a:extLst>
          </p:cNvPr>
          <p:cNvSpPr>
            <a:spLocks noGrp="1"/>
          </p:cNvSpPr>
          <p:nvPr>
            <p:ph type="body" sz="quarter" idx="14" hasCustomPrompt="1"/>
          </p:nvPr>
        </p:nvSpPr>
        <p:spPr>
          <a:xfrm>
            <a:off x="1871663" y="5067300"/>
            <a:ext cx="2532062" cy="647700"/>
          </a:xfrm>
          <a:prstGeom prst="rect">
            <a:avLst/>
          </a:prstGeom>
        </p:spPr>
        <p:txBody>
          <a:bodyPr/>
          <a:lstStyle>
            <a:lvl1pPr>
              <a:defRPr sz="1600">
                <a:solidFill>
                  <a:schemeClr val="bg1"/>
                </a:solidFill>
                <a:latin typeface="Courier New" panose="02070309020205020404" pitchFamily="49" charset="0"/>
                <a:cs typeface="Courier New" panose="02070309020205020404" pitchFamily="49" charset="0"/>
              </a:defRPr>
            </a:lvl1pPr>
            <a:lvl2pPr>
              <a:defRPr>
                <a:solidFill>
                  <a:schemeClr val="bg1"/>
                </a:solidFill>
                <a:latin typeface="Courier New" panose="02070309020205020404" pitchFamily="49" charset="0"/>
                <a:cs typeface="Courier New" panose="02070309020205020404" pitchFamily="49" charset="0"/>
              </a:defRPr>
            </a:lvl2pPr>
            <a:lvl3pPr>
              <a:defRPr>
                <a:solidFill>
                  <a:schemeClr val="bg1"/>
                </a:solidFill>
                <a:latin typeface="Courier New" panose="02070309020205020404" pitchFamily="49" charset="0"/>
                <a:cs typeface="Courier New" panose="02070309020205020404" pitchFamily="49" charset="0"/>
              </a:defRPr>
            </a:lvl3pPr>
            <a:lvl4pPr>
              <a:defRPr>
                <a:solidFill>
                  <a:schemeClr val="bg1"/>
                </a:solidFill>
                <a:latin typeface="Courier New" panose="02070309020205020404" pitchFamily="49" charset="0"/>
                <a:cs typeface="Courier New" panose="02070309020205020404" pitchFamily="49" charset="0"/>
              </a:defRPr>
            </a:lvl4pPr>
            <a:lvl5pPr>
              <a:defRPr>
                <a:solidFill>
                  <a:schemeClr val="bg1"/>
                </a:solidFill>
                <a:latin typeface="Courier New" panose="02070309020205020404" pitchFamily="49" charset="0"/>
                <a:cs typeface="Courier New" panose="02070309020205020404" pitchFamily="49" charset="0"/>
              </a:defRPr>
            </a:lvl5pPr>
          </a:lstStyle>
          <a:p>
            <a:pPr lvl="0"/>
            <a:r>
              <a:rPr lang="en-US" dirty="0"/>
              <a:t>JANE DOE</a:t>
            </a:r>
          </a:p>
          <a:p>
            <a:pPr lvl="0"/>
            <a:r>
              <a:rPr lang="en-US" dirty="0"/>
              <a:t>Title Here</a:t>
            </a:r>
          </a:p>
        </p:txBody>
      </p:sp>
      <p:sp>
        <p:nvSpPr>
          <p:cNvPr id="22" name="Text Placeholder 20">
            <a:extLst>
              <a:ext uri="{FF2B5EF4-FFF2-40B4-BE49-F238E27FC236}">
                <a16:creationId xmlns:a16="http://schemas.microsoft.com/office/drawing/2014/main" id="{9A8CA25A-F159-6D48-A59B-36792CDA81A2}"/>
              </a:ext>
            </a:extLst>
          </p:cNvPr>
          <p:cNvSpPr>
            <a:spLocks noGrp="1"/>
          </p:cNvSpPr>
          <p:nvPr>
            <p:ph type="body" sz="quarter" idx="15" hasCustomPrompt="1"/>
          </p:nvPr>
        </p:nvSpPr>
        <p:spPr>
          <a:xfrm>
            <a:off x="4783305" y="5067300"/>
            <a:ext cx="2532062" cy="647700"/>
          </a:xfrm>
          <a:prstGeom prst="rect">
            <a:avLst/>
          </a:prstGeom>
        </p:spPr>
        <p:txBody>
          <a:bodyPr/>
          <a:lstStyle>
            <a:lvl1pPr>
              <a:defRPr sz="1600">
                <a:solidFill>
                  <a:schemeClr val="bg1"/>
                </a:solidFill>
                <a:latin typeface="Courier New" panose="02070309020205020404" pitchFamily="49" charset="0"/>
                <a:cs typeface="Courier New" panose="02070309020205020404" pitchFamily="49" charset="0"/>
              </a:defRPr>
            </a:lvl1pPr>
            <a:lvl2pPr>
              <a:defRPr>
                <a:solidFill>
                  <a:schemeClr val="bg1"/>
                </a:solidFill>
                <a:latin typeface="Courier New" panose="02070309020205020404" pitchFamily="49" charset="0"/>
                <a:cs typeface="Courier New" panose="02070309020205020404" pitchFamily="49" charset="0"/>
              </a:defRPr>
            </a:lvl2pPr>
            <a:lvl3pPr>
              <a:defRPr>
                <a:solidFill>
                  <a:schemeClr val="bg1"/>
                </a:solidFill>
                <a:latin typeface="Courier New" panose="02070309020205020404" pitchFamily="49" charset="0"/>
                <a:cs typeface="Courier New" panose="02070309020205020404" pitchFamily="49" charset="0"/>
              </a:defRPr>
            </a:lvl3pPr>
            <a:lvl4pPr>
              <a:defRPr>
                <a:solidFill>
                  <a:schemeClr val="bg1"/>
                </a:solidFill>
                <a:latin typeface="Courier New" panose="02070309020205020404" pitchFamily="49" charset="0"/>
                <a:cs typeface="Courier New" panose="02070309020205020404" pitchFamily="49" charset="0"/>
              </a:defRPr>
            </a:lvl4pPr>
            <a:lvl5pPr>
              <a:defRPr>
                <a:solidFill>
                  <a:schemeClr val="bg1"/>
                </a:solidFill>
                <a:latin typeface="Courier New" panose="02070309020205020404" pitchFamily="49" charset="0"/>
                <a:cs typeface="Courier New" panose="02070309020205020404" pitchFamily="49" charset="0"/>
              </a:defRPr>
            </a:lvl5pPr>
          </a:lstStyle>
          <a:p>
            <a:pPr lvl="0"/>
            <a:r>
              <a:rPr lang="en-US" dirty="0"/>
              <a:t>JANE DOE</a:t>
            </a:r>
          </a:p>
          <a:p>
            <a:pPr lvl="0"/>
            <a:r>
              <a:rPr lang="en-US" dirty="0"/>
              <a:t>Title Here</a:t>
            </a:r>
          </a:p>
        </p:txBody>
      </p:sp>
      <p:sp>
        <p:nvSpPr>
          <p:cNvPr id="23" name="Text Placeholder 20">
            <a:extLst>
              <a:ext uri="{FF2B5EF4-FFF2-40B4-BE49-F238E27FC236}">
                <a16:creationId xmlns:a16="http://schemas.microsoft.com/office/drawing/2014/main" id="{4BFBCD42-8327-214E-8825-4858F0EDC39D}"/>
              </a:ext>
            </a:extLst>
          </p:cNvPr>
          <p:cNvSpPr>
            <a:spLocks noGrp="1"/>
          </p:cNvSpPr>
          <p:nvPr>
            <p:ph type="body" sz="quarter" idx="16" hasCustomPrompt="1"/>
          </p:nvPr>
        </p:nvSpPr>
        <p:spPr>
          <a:xfrm>
            <a:off x="7731042" y="5067300"/>
            <a:ext cx="2532062" cy="647700"/>
          </a:xfrm>
          <a:prstGeom prst="rect">
            <a:avLst/>
          </a:prstGeom>
        </p:spPr>
        <p:txBody>
          <a:bodyPr/>
          <a:lstStyle>
            <a:lvl1pPr>
              <a:defRPr sz="1600">
                <a:solidFill>
                  <a:schemeClr val="bg1"/>
                </a:solidFill>
                <a:latin typeface="Courier New" panose="02070309020205020404" pitchFamily="49" charset="0"/>
                <a:cs typeface="Courier New" panose="02070309020205020404" pitchFamily="49" charset="0"/>
              </a:defRPr>
            </a:lvl1pPr>
            <a:lvl2pPr>
              <a:defRPr>
                <a:solidFill>
                  <a:schemeClr val="bg1"/>
                </a:solidFill>
                <a:latin typeface="Courier New" panose="02070309020205020404" pitchFamily="49" charset="0"/>
                <a:cs typeface="Courier New" panose="02070309020205020404" pitchFamily="49" charset="0"/>
              </a:defRPr>
            </a:lvl2pPr>
            <a:lvl3pPr>
              <a:defRPr>
                <a:solidFill>
                  <a:schemeClr val="bg1"/>
                </a:solidFill>
                <a:latin typeface="Courier New" panose="02070309020205020404" pitchFamily="49" charset="0"/>
                <a:cs typeface="Courier New" panose="02070309020205020404" pitchFamily="49" charset="0"/>
              </a:defRPr>
            </a:lvl3pPr>
            <a:lvl4pPr>
              <a:defRPr>
                <a:solidFill>
                  <a:schemeClr val="bg1"/>
                </a:solidFill>
                <a:latin typeface="Courier New" panose="02070309020205020404" pitchFamily="49" charset="0"/>
                <a:cs typeface="Courier New" panose="02070309020205020404" pitchFamily="49" charset="0"/>
              </a:defRPr>
            </a:lvl4pPr>
            <a:lvl5pPr>
              <a:defRPr>
                <a:solidFill>
                  <a:schemeClr val="bg1"/>
                </a:solidFill>
                <a:latin typeface="Courier New" panose="02070309020205020404" pitchFamily="49" charset="0"/>
                <a:cs typeface="Courier New" panose="02070309020205020404" pitchFamily="49" charset="0"/>
              </a:defRPr>
            </a:lvl5pPr>
          </a:lstStyle>
          <a:p>
            <a:pPr lvl="0"/>
            <a:r>
              <a:rPr lang="en-US" dirty="0"/>
              <a:t>JANE DOE</a:t>
            </a:r>
          </a:p>
          <a:p>
            <a:pPr lvl="0"/>
            <a:r>
              <a:rPr lang="en-US" dirty="0"/>
              <a:t>Title Here</a:t>
            </a:r>
          </a:p>
        </p:txBody>
      </p:sp>
      <p:sp>
        <p:nvSpPr>
          <p:cNvPr id="24" name="Text Placeholder 7">
            <a:extLst>
              <a:ext uri="{FF2B5EF4-FFF2-40B4-BE49-F238E27FC236}">
                <a16:creationId xmlns:a16="http://schemas.microsoft.com/office/drawing/2014/main" id="{C4E31273-E44A-D24D-BB94-D1FAB6EF71A9}"/>
              </a:ext>
            </a:extLst>
          </p:cNvPr>
          <p:cNvSpPr>
            <a:spLocks noGrp="1"/>
          </p:cNvSpPr>
          <p:nvPr>
            <p:ph type="body" sz="quarter" idx="17" hasCustomPrompt="1"/>
          </p:nvPr>
        </p:nvSpPr>
        <p:spPr>
          <a:xfrm>
            <a:off x="10144125" y="6546850"/>
            <a:ext cx="1943100" cy="219075"/>
          </a:xfrm>
          <a:prstGeom prst="rect">
            <a:avLst/>
          </a:prstGeom>
        </p:spPr>
        <p:txBody>
          <a:bodyPr/>
          <a:lstStyle>
            <a:lvl1pPr algn="r">
              <a:defRPr sz="700">
                <a:solidFill>
                  <a:schemeClr val="bg1"/>
                </a:solidFill>
                <a:latin typeface="Courier New" panose="02070309020205020404" pitchFamily="49" charset="0"/>
                <a:cs typeface="Courier New" panose="02070309020205020404" pitchFamily="49" charset="0"/>
              </a:defRPr>
            </a:lvl1pPr>
            <a:lvl2pPr>
              <a:defRPr sz="700">
                <a:solidFill>
                  <a:schemeClr val="bg1"/>
                </a:solidFill>
                <a:latin typeface="Courier New" panose="02070309020205020404" pitchFamily="49" charset="0"/>
                <a:cs typeface="Courier New" panose="02070309020205020404" pitchFamily="49" charset="0"/>
              </a:defRPr>
            </a:lvl2pPr>
            <a:lvl3pPr>
              <a:defRPr sz="700">
                <a:solidFill>
                  <a:schemeClr val="bg1"/>
                </a:solidFill>
                <a:latin typeface="Courier New" panose="02070309020205020404" pitchFamily="49" charset="0"/>
                <a:cs typeface="Courier New" panose="02070309020205020404" pitchFamily="49" charset="0"/>
              </a:defRPr>
            </a:lvl3pPr>
            <a:lvl4pPr>
              <a:defRPr sz="700">
                <a:solidFill>
                  <a:schemeClr val="bg1"/>
                </a:solidFill>
                <a:latin typeface="Courier New" panose="02070309020205020404" pitchFamily="49" charset="0"/>
                <a:cs typeface="Courier New" panose="02070309020205020404" pitchFamily="49" charset="0"/>
              </a:defRPr>
            </a:lvl4pPr>
            <a:lvl5pPr>
              <a:defRPr sz="700">
                <a:solidFill>
                  <a:schemeClr val="bg1"/>
                </a:solidFill>
                <a:latin typeface="Courier New" panose="02070309020205020404" pitchFamily="49" charset="0"/>
                <a:cs typeface="Courier New" panose="02070309020205020404" pitchFamily="49" charset="0"/>
              </a:defRPr>
            </a:lvl5pPr>
          </a:lstStyle>
          <a:p>
            <a:pPr lvl="0"/>
            <a:r>
              <a:rPr lang="en-US" dirty="0"/>
              <a:t>2</a:t>
            </a:r>
          </a:p>
        </p:txBody>
      </p:sp>
    </p:spTree>
    <p:extLst>
      <p:ext uri="{BB962C8B-B14F-4D97-AF65-F5344CB8AC3E}">
        <p14:creationId xmlns:p14="http://schemas.microsoft.com/office/powerpoint/2010/main" val="3311235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600FE13-2688-9F46-AD3C-14E107F60CB5}"/>
              </a:ext>
            </a:extLst>
          </p:cNvPr>
          <p:cNvSpPr>
            <a:spLocks noGrp="1"/>
          </p:cNvSpPr>
          <p:nvPr>
            <p:ph type="body" sz="quarter" idx="10" hasCustomPrompt="1"/>
          </p:nvPr>
        </p:nvSpPr>
        <p:spPr>
          <a:xfrm>
            <a:off x="353758" y="2408530"/>
            <a:ext cx="11496865" cy="2247691"/>
          </a:xfrm>
          <a:prstGeom prst="rect">
            <a:avLst/>
          </a:prstGeom>
        </p:spPr>
        <p:txBody>
          <a:bodyPr/>
          <a:lstStyle>
            <a:lvl1pPr algn="ctr">
              <a:defRPr sz="6000" b="1" i="0">
                <a:solidFill>
                  <a:schemeClr val="bg1"/>
                </a:solidFill>
                <a:latin typeface="Arial Black" panose="020B0604020202020204" pitchFamily="34" charset="0"/>
                <a:cs typeface="Arial Black" panose="020B0604020202020204" pitchFamily="34" charset="0"/>
              </a:defRPr>
            </a:lvl1pPr>
            <a:lvl2pPr>
              <a:defRPr sz="6600" b="1" i="0">
                <a:solidFill>
                  <a:schemeClr val="bg1"/>
                </a:solidFill>
                <a:latin typeface="Arial Black" panose="020B0604020202020204" pitchFamily="34" charset="0"/>
                <a:cs typeface="Arial Black" panose="020B0604020202020204" pitchFamily="34" charset="0"/>
              </a:defRPr>
            </a:lvl2pPr>
            <a:lvl3pPr>
              <a:defRPr sz="6600" b="1" i="0">
                <a:solidFill>
                  <a:schemeClr val="bg1"/>
                </a:solidFill>
                <a:latin typeface="Arial Black" panose="020B0604020202020204" pitchFamily="34" charset="0"/>
                <a:cs typeface="Arial Black" panose="020B0604020202020204" pitchFamily="34" charset="0"/>
              </a:defRPr>
            </a:lvl3pPr>
            <a:lvl4pPr>
              <a:defRPr sz="6600" b="1" i="0">
                <a:solidFill>
                  <a:schemeClr val="bg1"/>
                </a:solidFill>
                <a:latin typeface="Arial Black" panose="020B0604020202020204" pitchFamily="34" charset="0"/>
                <a:cs typeface="Arial Black" panose="020B0604020202020204" pitchFamily="34" charset="0"/>
              </a:defRPr>
            </a:lvl4pPr>
            <a:lvl5pPr>
              <a:defRPr sz="6600" b="1" i="0">
                <a:solidFill>
                  <a:schemeClr val="bg1"/>
                </a:solidFill>
                <a:latin typeface="Arial Black" panose="020B0604020202020204" pitchFamily="34" charset="0"/>
                <a:cs typeface="Arial Black" panose="020B0604020202020204" pitchFamily="34" charset="0"/>
              </a:defRPr>
            </a:lvl5pPr>
          </a:lstStyle>
          <a:p>
            <a:pPr lvl="0"/>
            <a:r>
              <a:rPr lang="en-US" dirty="0"/>
              <a:t>CLOSER</a:t>
            </a:r>
            <a:br>
              <a:rPr lang="en-US" dirty="0"/>
            </a:br>
            <a:r>
              <a:rPr lang="en-US" dirty="0"/>
              <a:t>HERE</a:t>
            </a:r>
          </a:p>
        </p:txBody>
      </p:sp>
      <p:pic>
        <p:nvPicPr>
          <p:cNvPr id="7" name="Picture 6">
            <a:extLst>
              <a:ext uri="{FF2B5EF4-FFF2-40B4-BE49-F238E27FC236}">
                <a16:creationId xmlns:a16="http://schemas.microsoft.com/office/drawing/2014/main" id="{00FE3963-72E0-EE44-8A67-34A2D074996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474859" y="4656221"/>
            <a:ext cx="3242282" cy="2114532"/>
          </a:xfrm>
          <a:prstGeom prst="rect">
            <a:avLst/>
          </a:prstGeom>
        </p:spPr>
      </p:pic>
    </p:spTree>
    <p:extLst>
      <p:ext uri="{BB962C8B-B14F-4D97-AF65-F5344CB8AC3E}">
        <p14:creationId xmlns:p14="http://schemas.microsoft.com/office/powerpoint/2010/main" val="2267039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943BF35-C0FC-2846-BD82-0719D95ADEC3}"/>
              </a:ext>
            </a:extLst>
          </p:cNvPr>
          <p:cNvSpPr>
            <a:spLocks noGrp="1"/>
          </p:cNvSpPr>
          <p:nvPr>
            <p:ph type="pic" sz="quarter" idx="10"/>
          </p:nvPr>
        </p:nvSpPr>
        <p:spPr>
          <a:xfrm>
            <a:off x="1" y="0"/>
            <a:ext cx="3714244" cy="6858000"/>
          </a:xfrm>
          <a:prstGeom prst="rect">
            <a:avLst/>
          </a:prstGeom>
        </p:spPr>
        <p:txBody>
          <a:bodyPr/>
          <a:lstStyle/>
          <a:p>
            <a:endParaRPr lang="en-US" dirty="0"/>
          </a:p>
        </p:txBody>
      </p:sp>
      <p:sp>
        <p:nvSpPr>
          <p:cNvPr id="5" name="Text Placeholder 2">
            <a:extLst>
              <a:ext uri="{FF2B5EF4-FFF2-40B4-BE49-F238E27FC236}">
                <a16:creationId xmlns:a16="http://schemas.microsoft.com/office/drawing/2014/main" id="{BB60CC85-5377-9D48-8C22-42E3D6D7AFD9}"/>
              </a:ext>
            </a:extLst>
          </p:cNvPr>
          <p:cNvSpPr>
            <a:spLocks noGrp="1"/>
          </p:cNvSpPr>
          <p:nvPr>
            <p:ph type="body" sz="quarter" idx="11" hasCustomPrompt="1"/>
          </p:nvPr>
        </p:nvSpPr>
        <p:spPr>
          <a:xfrm>
            <a:off x="4170178" y="1916657"/>
            <a:ext cx="6652981" cy="1239237"/>
          </a:xfrm>
          <a:prstGeom prst="rect">
            <a:avLst/>
          </a:prstGeom>
        </p:spPr>
        <p:txBody>
          <a:bodyPr/>
          <a:lstStyle>
            <a:lvl1pPr>
              <a:defRPr sz="4000" b="1" i="0">
                <a:solidFill>
                  <a:srgbClr val="183158"/>
                </a:solidFill>
                <a:latin typeface="Arial Black" panose="020B0604020202020204" pitchFamily="34" charset="0"/>
                <a:cs typeface="Arial Black" panose="020B0604020202020204" pitchFamily="34" charset="0"/>
              </a:defRPr>
            </a:lvl1pPr>
            <a:lvl2pPr>
              <a:defRPr sz="6600" b="1" i="0">
                <a:solidFill>
                  <a:schemeClr val="bg1"/>
                </a:solidFill>
                <a:latin typeface="Arial Black" panose="020B0604020202020204" pitchFamily="34" charset="0"/>
                <a:cs typeface="Arial Black" panose="020B0604020202020204" pitchFamily="34" charset="0"/>
              </a:defRPr>
            </a:lvl2pPr>
            <a:lvl3pPr>
              <a:defRPr sz="6600" b="1" i="0">
                <a:solidFill>
                  <a:schemeClr val="bg1"/>
                </a:solidFill>
                <a:latin typeface="Arial Black" panose="020B0604020202020204" pitchFamily="34" charset="0"/>
                <a:cs typeface="Arial Black" panose="020B0604020202020204" pitchFamily="34" charset="0"/>
              </a:defRPr>
            </a:lvl3pPr>
            <a:lvl4pPr>
              <a:defRPr sz="6600" b="1" i="0">
                <a:solidFill>
                  <a:schemeClr val="bg1"/>
                </a:solidFill>
                <a:latin typeface="Arial Black" panose="020B0604020202020204" pitchFamily="34" charset="0"/>
                <a:cs typeface="Arial Black" panose="020B0604020202020204" pitchFamily="34" charset="0"/>
              </a:defRPr>
            </a:lvl4pPr>
            <a:lvl5pPr>
              <a:defRPr sz="6600" b="1" i="0">
                <a:solidFill>
                  <a:schemeClr val="bg1"/>
                </a:solidFill>
                <a:latin typeface="Arial Black" panose="020B0604020202020204" pitchFamily="34" charset="0"/>
                <a:cs typeface="Arial Black" panose="020B0604020202020204" pitchFamily="34" charset="0"/>
              </a:defRPr>
            </a:lvl5pPr>
          </a:lstStyle>
          <a:p>
            <a:pPr lvl="0"/>
            <a:r>
              <a:rPr lang="en-US" dirty="0"/>
              <a:t>SECTION </a:t>
            </a:r>
            <a:br>
              <a:rPr lang="en-US" dirty="0"/>
            </a:br>
            <a:r>
              <a:rPr lang="en-US" dirty="0"/>
              <a:t>DIVIDER</a:t>
            </a:r>
          </a:p>
        </p:txBody>
      </p:sp>
      <p:sp>
        <p:nvSpPr>
          <p:cNvPr id="6" name="Text Placeholder 4">
            <a:extLst>
              <a:ext uri="{FF2B5EF4-FFF2-40B4-BE49-F238E27FC236}">
                <a16:creationId xmlns:a16="http://schemas.microsoft.com/office/drawing/2014/main" id="{FF9E6617-C0D2-C747-8F1A-40B56F248D6A}"/>
              </a:ext>
            </a:extLst>
          </p:cNvPr>
          <p:cNvSpPr>
            <a:spLocks noGrp="1"/>
          </p:cNvSpPr>
          <p:nvPr>
            <p:ph type="body" sz="quarter" idx="12" hasCustomPrompt="1"/>
          </p:nvPr>
        </p:nvSpPr>
        <p:spPr>
          <a:xfrm>
            <a:off x="4170178" y="1470728"/>
            <a:ext cx="6652981" cy="445929"/>
          </a:xfrm>
          <a:prstGeom prst="rect">
            <a:avLst/>
          </a:prstGeom>
        </p:spPr>
        <p:txBody>
          <a:bodyPr/>
          <a:lstStyle>
            <a:lvl1pPr>
              <a:defRPr sz="1800" b="1" i="0">
                <a:solidFill>
                  <a:srgbClr val="183158"/>
                </a:solidFill>
                <a:latin typeface="Courier New" panose="02070309020205020404" pitchFamily="49" charset="0"/>
                <a:cs typeface="Courier New" panose="02070309020205020404" pitchFamily="49" charset="0"/>
              </a:defRPr>
            </a:lvl1pPr>
            <a:lvl2pPr>
              <a:defRPr>
                <a:solidFill>
                  <a:schemeClr val="bg1"/>
                </a:solidFill>
                <a:latin typeface="Courier New" panose="02070309020205020404" pitchFamily="49" charset="0"/>
                <a:cs typeface="Courier New" panose="02070309020205020404" pitchFamily="49" charset="0"/>
              </a:defRPr>
            </a:lvl2pPr>
            <a:lvl3pPr>
              <a:defRPr b="1" i="0">
                <a:solidFill>
                  <a:schemeClr val="bg1"/>
                </a:solidFill>
                <a:latin typeface="Courier New" panose="02070309020205020404" pitchFamily="49" charset="0"/>
                <a:cs typeface="Courier New" panose="02070309020205020404" pitchFamily="49" charset="0"/>
              </a:defRPr>
            </a:lvl3pPr>
            <a:lvl4pPr>
              <a:defRPr>
                <a:solidFill>
                  <a:schemeClr val="bg1"/>
                </a:solidFill>
                <a:latin typeface="Courier New" panose="02070309020205020404" pitchFamily="49" charset="0"/>
                <a:cs typeface="Courier New" panose="02070309020205020404" pitchFamily="49" charset="0"/>
              </a:defRPr>
            </a:lvl4pPr>
            <a:lvl5pPr>
              <a:defRPr>
                <a:solidFill>
                  <a:schemeClr val="bg1"/>
                </a:solidFill>
                <a:latin typeface="Courier New" panose="02070309020205020404" pitchFamily="49" charset="0"/>
                <a:cs typeface="Courier New" panose="02070309020205020404" pitchFamily="49" charset="0"/>
              </a:defRPr>
            </a:lvl5pPr>
          </a:lstStyle>
          <a:p>
            <a:pPr lvl="0"/>
            <a:r>
              <a:rPr lang="en-US" dirty="0"/>
              <a:t>SUBHEAD HERE</a:t>
            </a:r>
          </a:p>
        </p:txBody>
      </p:sp>
      <p:pic>
        <p:nvPicPr>
          <p:cNvPr id="3" name="Picture 2" descr="Text&#10;&#10;Description automatically generated">
            <a:extLst>
              <a:ext uri="{FF2B5EF4-FFF2-40B4-BE49-F238E27FC236}">
                <a16:creationId xmlns:a16="http://schemas.microsoft.com/office/drawing/2014/main" id="{E11ED13F-D44B-7F09-FC9A-5CABA8B9477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11931" y="0"/>
            <a:ext cx="2680069" cy="978808"/>
          </a:xfrm>
          <a:prstGeom prst="rect">
            <a:avLst/>
          </a:prstGeom>
        </p:spPr>
      </p:pic>
      <p:sp>
        <p:nvSpPr>
          <p:cNvPr id="2" name="Text Placeholder 16">
            <a:extLst>
              <a:ext uri="{FF2B5EF4-FFF2-40B4-BE49-F238E27FC236}">
                <a16:creationId xmlns:a16="http://schemas.microsoft.com/office/drawing/2014/main" id="{E85344F3-A849-9E7E-92C5-E3BBCC9A8B55}"/>
              </a:ext>
            </a:extLst>
          </p:cNvPr>
          <p:cNvSpPr>
            <a:spLocks noGrp="1"/>
          </p:cNvSpPr>
          <p:nvPr>
            <p:ph type="body" sz="quarter" idx="18"/>
          </p:nvPr>
        </p:nvSpPr>
        <p:spPr>
          <a:xfrm>
            <a:off x="4170178" y="3400395"/>
            <a:ext cx="6681787" cy="1938338"/>
          </a:xfrm>
          <a:prstGeom prst="rect">
            <a:avLst/>
          </a:prstGeom>
        </p:spPr>
        <p:txBody>
          <a:bodyPr/>
          <a:lstStyle>
            <a:lvl1pPr>
              <a:defRPr sz="1800">
                <a:ln>
                  <a:noFill/>
                </a:ln>
                <a:solidFill>
                  <a:srgbClr val="183158"/>
                </a:solidFill>
              </a:defRPr>
            </a:lvl1pPr>
            <a:lvl2pPr>
              <a:defRPr sz="1800">
                <a:ln>
                  <a:noFill/>
                </a:ln>
                <a:solidFill>
                  <a:srgbClr val="183158"/>
                </a:solidFill>
              </a:defRPr>
            </a:lvl2pPr>
            <a:lvl3pPr>
              <a:defRPr sz="1800">
                <a:ln>
                  <a:noFill/>
                </a:ln>
                <a:solidFill>
                  <a:srgbClr val="183158"/>
                </a:solidFill>
              </a:defRPr>
            </a:lvl3pPr>
            <a:lvl4pPr>
              <a:defRPr sz="1800">
                <a:ln>
                  <a:noFill/>
                </a:ln>
                <a:solidFill>
                  <a:srgbClr val="183158"/>
                </a:solidFill>
              </a:defRPr>
            </a:lvl4pPr>
            <a:lvl5pPr>
              <a:defRPr sz="1800">
                <a:ln>
                  <a:noFill/>
                </a:ln>
                <a:solidFill>
                  <a:srgbClr val="1831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35850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BB60CC85-5377-9D48-8C22-42E3D6D7AFD9}"/>
              </a:ext>
            </a:extLst>
          </p:cNvPr>
          <p:cNvSpPr>
            <a:spLocks noGrp="1"/>
          </p:cNvSpPr>
          <p:nvPr>
            <p:ph type="body" sz="quarter" idx="11" hasCustomPrompt="1"/>
          </p:nvPr>
        </p:nvSpPr>
        <p:spPr>
          <a:xfrm>
            <a:off x="795763" y="3874930"/>
            <a:ext cx="6652981" cy="2164924"/>
          </a:xfrm>
          <a:prstGeom prst="rect">
            <a:avLst/>
          </a:prstGeom>
        </p:spPr>
        <p:txBody>
          <a:bodyPr/>
          <a:lstStyle>
            <a:lvl1pPr>
              <a:defRPr sz="6000" b="1" i="0">
                <a:solidFill>
                  <a:srgbClr val="183158"/>
                </a:solidFill>
                <a:latin typeface="Arial Black" panose="020B0604020202020204" pitchFamily="34" charset="0"/>
                <a:cs typeface="Arial Black" panose="020B0604020202020204" pitchFamily="34" charset="0"/>
              </a:defRPr>
            </a:lvl1pPr>
            <a:lvl2pPr>
              <a:defRPr sz="6600" b="1" i="0">
                <a:solidFill>
                  <a:schemeClr val="bg1"/>
                </a:solidFill>
                <a:latin typeface="Arial Black" panose="020B0604020202020204" pitchFamily="34" charset="0"/>
                <a:cs typeface="Arial Black" panose="020B0604020202020204" pitchFamily="34" charset="0"/>
              </a:defRPr>
            </a:lvl2pPr>
            <a:lvl3pPr>
              <a:defRPr sz="6600" b="1" i="0">
                <a:solidFill>
                  <a:schemeClr val="bg1"/>
                </a:solidFill>
                <a:latin typeface="Arial Black" panose="020B0604020202020204" pitchFamily="34" charset="0"/>
                <a:cs typeface="Arial Black" panose="020B0604020202020204" pitchFamily="34" charset="0"/>
              </a:defRPr>
            </a:lvl3pPr>
            <a:lvl4pPr>
              <a:defRPr sz="6600" b="1" i="0">
                <a:solidFill>
                  <a:schemeClr val="bg1"/>
                </a:solidFill>
                <a:latin typeface="Arial Black" panose="020B0604020202020204" pitchFamily="34" charset="0"/>
                <a:cs typeface="Arial Black" panose="020B0604020202020204" pitchFamily="34" charset="0"/>
              </a:defRPr>
            </a:lvl4pPr>
            <a:lvl5pPr>
              <a:defRPr sz="6600" b="1" i="0">
                <a:solidFill>
                  <a:schemeClr val="bg1"/>
                </a:solidFill>
                <a:latin typeface="Arial Black" panose="020B0604020202020204" pitchFamily="34" charset="0"/>
                <a:cs typeface="Arial Black" panose="020B0604020202020204" pitchFamily="34" charset="0"/>
              </a:defRPr>
            </a:lvl5pPr>
          </a:lstStyle>
          <a:p>
            <a:pPr lvl="0"/>
            <a:r>
              <a:rPr lang="en-US" dirty="0"/>
              <a:t>SECTION </a:t>
            </a:r>
            <a:br>
              <a:rPr lang="en-US" dirty="0"/>
            </a:br>
            <a:r>
              <a:rPr lang="en-US" dirty="0"/>
              <a:t>DIVIDER</a:t>
            </a:r>
          </a:p>
        </p:txBody>
      </p:sp>
      <p:sp>
        <p:nvSpPr>
          <p:cNvPr id="6" name="Text Placeholder 4">
            <a:extLst>
              <a:ext uri="{FF2B5EF4-FFF2-40B4-BE49-F238E27FC236}">
                <a16:creationId xmlns:a16="http://schemas.microsoft.com/office/drawing/2014/main" id="{FF9E6617-C0D2-C747-8F1A-40B56F248D6A}"/>
              </a:ext>
            </a:extLst>
          </p:cNvPr>
          <p:cNvSpPr>
            <a:spLocks noGrp="1"/>
          </p:cNvSpPr>
          <p:nvPr>
            <p:ph type="body" sz="quarter" idx="12" hasCustomPrompt="1"/>
          </p:nvPr>
        </p:nvSpPr>
        <p:spPr>
          <a:xfrm>
            <a:off x="795763" y="3429000"/>
            <a:ext cx="6652981" cy="445929"/>
          </a:xfrm>
          <a:prstGeom prst="rect">
            <a:avLst/>
          </a:prstGeom>
        </p:spPr>
        <p:txBody>
          <a:bodyPr/>
          <a:lstStyle>
            <a:lvl1pPr>
              <a:defRPr sz="1800" b="1" i="0">
                <a:solidFill>
                  <a:srgbClr val="183158"/>
                </a:solidFill>
                <a:latin typeface="Courier New" panose="02070309020205020404" pitchFamily="49" charset="0"/>
                <a:cs typeface="Courier New" panose="02070309020205020404" pitchFamily="49" charset="0"/>
              </a:defRPr>
            </a:lvl1pPr>
            <a:lvl2pPr>
              <a:defRPr>
                <a:solidFill>
                  <a:schemeClr val="bg1"/>
                </a:solidFill>
                <a:latin typeface="Courier New" panose="02070309020205020404" pitchFamily="49" charset="0"/>
                <a:cs typeface="Courier New" panose="02070309020205020404" pitchFamily="49" charset="0"/>
              </a:defRPr>
            </a:lvl2pPr>
            <a:lvl3pPr>
              <a:defRPr b="1" i="0">
                <a:solidFill>
                  <a:schemeClr val="bg1"/>
                </a:solidFill>
                <a:latin typeface="Courier New" panose="02070309020205020404" pitchFamily="49" charset="0"/>
                <a:cs typeface="Courier New" panose="02070309020205020404" pitchFamily="49" charset="0"/>
              </a:defRPr>
            </a:lvl3pPr>
            <a:lvl4pPr>
              <a:defRPr>
                <a:solidFill>
                  <a:schemeClr val="bg1"/>
                </a:solidFill>
                <a:latin typeface="Courier New" panose="02070309020205020404" pitchFamily="49" charset="0"/>
                <a:cs typeface="Courier New" panose="02070309020205020404" pitchFamily="49" charset="0"/>
              </a:defRPr>
            </a:lvl4pPr>
            <a:lvl5pPr>
              <a:defRPr>
                <a:solidFill>
                  <a:schemeClr val="bg1"/>
                </a:solidFill>
                <a:latin typeface="Courier New" panose="02070309020205020404" pitchFamily="49" charset="0"/>
                <a:cs typeface="Courier New" panose="02070309020205020404" pitchFamily="49" charset="0"/>
              </a:defRPr>
            </a:lvl5pPr>
          </a:lstStyle>
          <a:p>
            <a:pPr lvl="0"/>
            <a:r>
              <a:rPr lang="en-US" dirty="0"/>
              <a:t>SUBHEAD HERE</a:t>
            </a:r>
          </a:p>
        </p:txBody>
      </p:sp>
      <p:pic>
        <p:nvPicPr>
          <p:cNvPr id="3" name="Picture 2" descr="Text&#10;&#10;Description automatically generated">
            <a:extLst>
              <a:ext uri="{FF2B5EF4-FFF2-40B4-BE49-F238E27FC236}">
                <a16:creationId xmlns:a16="http://schemas.microsoft.com/office/drawing/2014/main" id="{E11ED13F-D44B-7F09-FC9A-5CABA8B9477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11931" y="0"/>
            <a:ext cx="2680069" cy="978808"/>
          </a:xfrm>
          <a:prstGeom prst="rect">
            <a:avLst/>
          </a:prstGeom>
        </p:spPr>
      </p:pic>
    </p:spTree>
    <p:extLst>
      <p:ext uri="{BB962C8B-B14F-4D97-AF65-F5344CB8AC3E}">
        <p14:creationId xmlns:p14="http://schemas.microsoft.com/office/powerpoint/2010/main" val="4204714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Google Shape;32;p18">
            <a:extLst>
              <a:ext uri="{FF2B5EF4-FFF2-40B4-BE49-F238E27FC236}">
                <a16:creationId xmlns:a16="http://schemas.microsoft.com/office/drawing/2014/main" id="{71EF74E4-7C1E-E04E-8400-60BCCA1F48D7}"/>
              </a:ext>
            </a:extLst>
          </p:cNvPr>
          <p:cNvSpPr txBox="1">
            <a:spLocks noGrp="1"/>
          </p:cNvSpPr>
          <p:nvPr>
            <p:ph type="ctrTitle" hasCustomPrompt="1"/>
          </p:nvPr>
        </p:nvSpPr>
        <p:spPr>
          <a:xfrm>
            <a:off x="6617335" y="1122363"/>
            <a:ext cx="4767930" cy="23876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000"/>
              <a:buFont typeface="Consolas"/>
              <a:buNone/>
              <a:defRPr sz="4400" b="1" i="0" u="none" strike="noStrike" cap="none">
                <a:solidFill>
                  <a:srgbClr val="183158"/>
                </a:solidFill>
                <a:latin typeface="Arial Black" panose="020B0604020202020204" pitchFamily="34" charset="0"/>
                <a:ea typeface="Arial Black" panose="020B0604020202020204" pitchFamily="34" charset="0"/>
                <a:cs typeface="Arial Black" panose="020B0604020202020204" pitchFamily="34" charset="0"/>
                <a:sym typeface="Consola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dirty="0"/>
              <a:t>SLIDE </a:t>
            </a:r>
            <a:br>
              <a:rPr lang="en-US" dirty="0"/>
            </a:br>
            <a:r>
              <a:rPr lang="en-US" dirty="0"/>
              <a:t>TITLE HERE</a:t>
            </a:r>
            <a:endParaRPr dirty="0"/>
          </a:p>
        </p:txBody>
      </p:sp>
      <p:sp>
        <p:nvSpPr>
          <p:cNvPr id="4" name="Text Placeholder 4">
            <a:extLst>
              <a:ext uri="{FF2B5EF4-FFF2-40B4-BE49-F238E27FC236}">
                <a16:creationId xmlns:a16="http://schemas.microsoft.com/office/drawing/2014/main" id="{5BEA01B3-03D1-8F43-B30B-EDE59E8CF53B}"/>
              </a:ext>
            </a:extLst>
          </p:cNvPr>
          <p:cNvSpPr>
            <a:spLocks noGrp="1"/>
          </p:cNvSpPr>
          <p:nvPr>
            <p:ph type="body" sz="quarter" idx="13" hasCustomPrompt="1"/>
          </p:nvPr>
        </p:nvSpPr>
        <p:spPr>
          <a:xfrm>
            <a:off x="6617335" y="3617185"/>
            <a:ext cx="4799147" cy="2674018"/>
          </a:xfrm>
          <a:prstGeom prst="rect">
            <a:avLst/>
          </a:prstGeom>
        </p:spPr>
        <p:txBody>
          <a:bodyPr/>
          <a:lstStyle>
            <a:lvl1pPr marL="0" marR="0" indent="0" algn="l" defTabSz="914400" rtl="0" eaLnBrk="1" fontAlgn="auto" latinLnBrk="0" hangingPunct="1">
              <a:lnSpc>
                <a:spcPct val="140000"/>
              </a:lnSpc>
              <a:spcBef>
                <a:spcPts val="0"/>
              </a:spcBef>
              <a:spcAft>
                <a:spcPts val="0"/>
              </a:spcAft>
              <a:buClr>
                <a:schemeClr val="dk1"/>
              </a:buClr>
              <a:buSzPts val="1200"/>
              <a:buFont typeface="Arial" panose="020B0604020202020204" pitchFamily="34" charset="0"/>
              <a:buNone/>
              <a:tabLst/>
              <a:defRPr sz="1200" b="0" i="0">
                <a:solidFill>
                  <a:srgbClr val="183158"/>
                </a:solidFill>
                <a:latin typeface="Arial" panose="020B0604020202020204" pitchFamily="34" charset="0"/>
                <a:cs typeface="Arial" panose="020B0604020202020204" pitchFamily="34" charset="0"/>
              </a:defRPr>
            </a:lvl1pPr>
            <a:lvl2pPr>
              <a:defRPr b="0" i="0">
                <a:solidFill>
                  <a:srgbClr val="183158"/>
                </a:solidFill>
                <a:latin typeface="Arial" panose="020B0604020202020204" pitchFamily="34" charset="0"/>
                <a:cs typeface="Arial" panose="020B0604020202020204" pitchFamily="34" charset="0"/>
              </a:defRPr>
            </a:lvl2pPr>
            <a:lvl3pPr>
              <a:defRPr b="0" i="0">
                <a:solidFill>
                  <a:srgbClr val="183158"/>
                </a:solidFill>
                <a:latin typeface="Arial" panose="020B0604020202020204" pitchFamily="34" charset="0"/>
                <a:cs typeface="Arial" panose="020B0604020202020204" pitchFamily="34" charset="0"/>
              </a:defRPr>
            </a:lvl3pPr>
            <a:lvl4pPr>
              <a:defRPr b="0" i="0">
                <a:solidFill>
                  <a:srgbClr val="183158"/>
                </a:solidFill>
                <a:latin typeface="Arial" panose="020B0604020202020204" pitchFamily="34" charset="0"/>
                <a:cs typeface="Arial" panose="020B0604020202020204" pitchFamily="34" charset="0"/>
              </a:defRPr>
            </a:lvl4pPr>
            <a:lvl5pPr>
              <a:defRPr b="0" i="0">
                <a:solidFill>
                  <a:srgbClr val="183158"/>
                </a:solidFill>
                <a:latin typeface="Arial" panose="020B0604020202020204" pitchFamily="34" charset="0"/>
                <a:cs typeface="Arial" panose="020B0604020202020204" pitchFamily="34" charset="0"/>
              </a:defRPr>
            </a:lvl5pPr>
          </a:lstStyle>
          <a:p>
            <a:pPr marL="0" marR="0" lvl="0" indent="0" algn="l" defTabSz="914400" rtl="0" eaLnBrk="1" fontAlgn="auto" latinLnBrk="0" hangingPunct="1">
              <a:lnSpc>
                <a:spcPct val="140000"/>
              </a:lnSpc>
              <a:spcBef>
                <a:spcPts val="0"/>
              </a:spcBef>
              <a:spcAft>
                <a:spcPts val="0"/>
              </a:spcAft>
              <a:buClr>
                <a:schemeClr val="dk1"/>
              </a:buClr>
              <a:buSzPts val="1200"/>
              <a:buFont typeface="Open Sans"/>
              <a:buNone/>
              <a:tabLst/>
              <a:defRPr/>
            </a:pPr>
            <a:r>
              <a:rPr lang="en-US" sz="1400" b="0" i="0" u="none" strike="noStrike" cap="none" dirty="0">
                <a:solidFill>
                  <a:schemeClr val="dk1"/>
                </a:solidFill>
                <a:latin typeface="Open Sans"/>
                <a:ea typeface="Open Sans"/>
                <a:cs typeface="Open Sans"/>
                <a:sym typeface="Open Sans"/>
              </a:rPr>
              <a:t>Lorem ipsum dolor sit </a:t>
            </a:r>
            <a:r>
              <a:rPr lang="en-US" sz="1400" b="0" i="0" u="none" strike="noStrike" cap="none" dirty="0" err="1">
                <a:solidFill>
                  <a:schemeClr val="dk1"/>
                </a:solidFill>
                <a:latin typeface="Open Sans"/>
                <a:ea typeface="Open Sans"/>
                <a:cs typeface="Open Sans"/>
                <a:sym typeface="Open Sans"/>
              </a:rPr>
              <a:t>amet</a:t>
            </a:r>
            <a:r>
              <a:rPr lang="en-US" sz="1400" b="0" i="0" u="none" strike="noStrike" cap="none" dirty="0">
                <a:solidFill>
                  <a:schemeClr val="dk1"/>
                </a:solidFill>
                <a:latin typeface="Open Sans"/>
                <a:ea typeface="Open Sans"/>
                <a:cs typeface="Open Sans"/>
                <a:sym typeface="Open Sans"/>
              </a:rPr>
              <a:t>, </a:t>
            </a:r>
            <a:r>
              <a:rPr lang="en-US" sz="1400" b="0" i="0" u="none" strike="noStrike" cap="none" dirty="0" err="1">
                <a:solidFill>
                  <a:schemeClr val="dk1"/>
                </a:solidFill>
                <a:latin typeface="Open Sans"/>
                <a:ea typeface="Open Sans"/>
                <a:cs typeface="Open Sans"/>
                <a:sym typeface="Open Sans"/>
              </a:rPr>
              <a:t>consectetur</a:t>
            </a:r>
            <a:r>
              <a:rPr lang="en-US" sz="1400" b="0" i="0" u="none" strike="noStrike" cap="none" dirty="0">
                <a:solidFill>
                  <a:schemeClr val="dk1"/>
                </a:solidFill>
                <a:latin typeface="Open Sans"/>
                <a:ea typeface="Open Sans"/>
                <a:cs typeface="Open Sans"/>
                <a:sym typeface="Open Sans"/>
              </a:rPr>
              <a:t> </a:t>
            </a:r>
            <a:r>
              <a:rPr lang="en-US" sz="1400" b="0" i="0" u="none" strike="noStrike" cap="none" dirty="0" err="1">
                <a:solidFill>
                  <a:schemeClr val="dk1"/>
                </a:solidFill>
                <a:latin typeface="Open Sans"/>
                <a:ea typeface="Open Sans"/>
                <a:cs typeface="Open Sans"/>
                <a:sym typeface="Open Sans"/>
              </a:rPr>
              <a:t>adipiscing</a:t>
            </a:r>
            <a:r>
              <a:rPr lang="en-US" sz="1400" b="0" i="0" u="none" strike="noStrike" cap="none" dirty="0">
                <a:solidFill>
                  <a:schemeClr val="dk1"/>
                </a:solidFill>
                <a:latin typeface="Open Sans"/>
                <a:ea typeface="Open Sans"/>
                <a:cs typeface="Open Sans"/>
                <a:sym typeface="Open Sans"/>
              </a:rPr>
              <a:t> </a:t>
            </a:r>
            <a:r>
              <a:rPr lang="en-US" sz="1400" b="0" i="0" u="none" strike="noStrike" cap="none" dirty="0" err="1">
                <a:solidFill>
                  <a:schemeClr val="dk1"/>
                </a:solidFill>
                <a:latin typeface="Open Sans"/>
                <a:ea typeface="Open Sans"/>
                <a:cs typeface="Open Sans"/>
                <a:sym typeface="Open Sans"/>
              </a:rPr>
              <a:t>elit</a:t>
            </a:r>
            <a:r>
              <a:rPr lang="en-US" sz="1400" b="0" i="0" u="none" strike="noStrike" cap="none" dirty="0">
                <a:solidFill>
                  <a:schemeClr val="dk1"/>
                </a:solidFill>
                <a:latin typeface="Open Sans"/>
                <a:ea typeface="Open Sans"/>
                <a:cs typeface="Open Sans"/>
                <a:sym typeface="Open Sans"/>
              </a:rPr>
              <a:t>, sed do </a:t>
            </a:r>
            <a:r>
              <a:rPr lang="en-US" sz="1400" b="0" i="0" u="none" strike="noStrike" cap="none" dirty="0" err="1">
                <a:solidFill>
                  <a:schemeClr val="dk1"/>
                </a:solidFill>
                <a:latin typeface="Open Sans"/>
                <a:ea typeface="Open Sans"/>
                <a:cs typeface="Open Sans"/>
                <a:sym typeface="Open Sans"/>
              </a:rPr>
              <a:t>eiusmod</a:t>
            </a:r>
            <a:r>
              <a:rPr lang="en-US" sz="1400" b="0" i="0" u="none" strike="noStrike" cap="none" dirty="0">
                <a:solidFill>
                  <a:schemeClr val="dk1"/>
                </a:solidFill>
                <a:latin typeface="Open Sans"/>
                <a:ea typeface="Open Sans"/>
                <a:cs typeface="Open Sans"/>
                <a:sym typeface="Open Sans"/>
              </a:rPr>
              <a:t> </a:t>
            </a:r>
            <a:r>
              <a:rPr lang="en-US" sz="1400" b="0" i="0" u="none" strike="noStrike" cap="none" dirty="0" err="1">
                <a:solidFill>
                  <a:schemeClr val="dk1"/>
                </a:solidFill>
                <a:latin typeface="Open Sans"/>
                <a:ea typeface="Open Sans"/>
                <a:cs typeface="Open Sans"/>
                <a:sym typeface="Open Sans"/>
              </a:rPr>
              <a:t>tempor</a:t>
            </a:r>
            <a:r>
              <a:rPr lang="en-US" sz="1400" b="0" i="0" u="none" strike="noStrike" cap="none" dirty="0">
                <a:solidFill>
                  <a:schemeClr val="dk1"/>
                </a:solidFill>
                <a:latin typeface="Open Sans"/>
                <a:ea typeface="Open Sans"/>
                <a:cs typeface="Open Sans"/>
                <a:sym typeface="Open Sans"/>
              </a:rPr>
              <a:t> </a:t>
            </a:r>
            <a:r>
              <a:rPr lang="en-US" sz="1400" b="0" i="0" u="none" strike="noStrike" cap="none" dirty="0" err="1">
                <a:solidFill>
                  <a:schemeClr val="dk1"/>
                </a:solidFill>
                <a:latin typeface="Open Sans"/>
                <a:ea typeface="Open Sans"/>
                <a:cs typeface="Open Sans"/>
                <a:sym typeface="Open Sans"/>
              </a:rPr>
              <a:t>incididunt</a:t>
            </a:r>
            <a:r>
              <a:rPr lang="en-US" sz="1400" b="0" i="0" u="none" strike="noStrike" cap="none" dirty="0">
                <a:solidFill>
                  <a:schemeClr val="dk1"/>
                </a:solidFill>
                <a:latin typeface="Open Sans"/>
                <a:ea typeface="Open Sans"/>
                <a:cs typeface="Open Sans"/>
                <a:sym typeface="Open Sans"/>
              </a:rPr>
              <a:t> </a:t>
            </a:r>
            <a:r>
              <a:rPr lang="en-US" sz="1400" b="0" i="0" u="none" strike="noStrike" cap="none" dirty="0" err="1">
                <a:solidFill>
                  <a:schemeClr val="dk1"/>
                </a:solidFill>
                <a:latin typeface="Open Sans"/>
                <a:ea typeface="Open Sans"/>
                <a:cs typeface="Open Sans"/>
                <a:sym typeface="Open Sans"/>
              </a:rPr>
              <a:t>ut</a:t>
            </a:r>
            <a:r>
              <a:rPr lang="en-US" sz="1400" b="0" i="0" u="none" strike="noStrike" cap="none" dirty="0">
                <a:solidFill>
                  <a:schemeClr val="dk1"/>
                </a:solidFill>
                <a:latin typeface="Open Sans"/>
                <a:ea typeface="Open Sans"/>
                <a:cs typeface="Open Sans"/>
                <a:sym typeface="Open Sans"/>
              </a:rPr>
              <a:t> </a:t>
            </a:r>
            <a:r>
              <a:rPr lang="en-US" sz="1400" b="0" i="0" u="none" strike="noStrike" cap="none" dirty="0" err="1">
                <a:solidFill>
                  <a:schemeClr val="dk1"/>
                </a:solidFill>
                <a:latin typeface="Open Sans"/>
                <a:ea typeface="Open Sans"/>
                <a:cs typeface="Open Sans"/>
                <a:sym typeface="Open Sans"/>
              </a:rPr>
              <a:t>labore</a:t>
            </a:r>
            <a:r>
              <a:rPr lang="en-US" sz="1400" b="0" i="0" u="none" strike="noStrike" cap="none" dirty="0">
                <a:solidFill>
                  <a:schemeClr val="dk1"/>
                </a:solidFill>
                <a:latin typeface="Open Sans"/>
                <a:ea typeface="Open Sans"/>
                <a:cs typeface="Open Sans"/>
                <a:sym typeface="Open Sans"/>
              </a:rPr>
              <a:t> et dolore magna </a:t>
            </a:r>
            <a:r>
              <a:rPr lang="en-US" sz="1400" b="0" i="0" u="none" strike="noStrike" cap="none" dirty="0" err="1">
                <a:solidFill>
                  <a:schemeClr val="dk1"/>
                </a:solidFill>
                <a:latin typeface="Open Sans"/>
                <a:ea typeface="Open Sans"/>
                <a:cs typeface="Open Sans"/>
                <a:sym typeface="Open Sans"/>
              </a:rPr>
              <a:t>aliqua</a:t>
            </a:r>
            <a:r>
              <a:rPr lang="en-US" sz="1400" b="0" i="0" u="none" strike="noStrike" cap="none" dirty="0">
                <a:solidFill>
                  <a:schemeClr val="dk1"/>
                </a:solidFill>
                <a:latin typeface="Open Sans"/>
                <a:ea typeface="Open Sans"/>
                <a:cs typeface="Open Sans"/>
                <a:sym typeface="Open Sans"/>
              </a:rPr>
              <a:t>. Lorem ipsum dolor sit </a:t>
            </a:r>
            <a:r>
              <a:rPr lang="en-US" sz="1400" b="0" i="0" u="none" strike="noStrike" cap="none" dirty="0" err="1">
                <a:solidFill>
                  <a:schemeClr val="dk1"/>
                </a:solidFill>
                <a:latin typeface="Open Sans"/>
                <a:ea typeface="Open Sans"/>
                <a:cs typeface="Open Sans"/>
                <a:sym typeface="Open Sans"/>
              </a:rPr>
              <a:t>amet</a:t>
            </a:r>
            <a:r>
              <a:rPr lang="en-US" sz="1400" b="0" i="0" u="none" strike="noStrike" cap="none" dirty="0">
                <a:solidFill>
                  <a:schemeClr val="dk1"/>
                </a:solidFill>
                <a:latin typeface="Open Sans"/>
                <a:ea typeface="Open Sans"/>
                <a:cs typeface="Open Sans"/>
                <a:sym typeface="Open Sans"/>
              </a:rPr>
              <a:t>, </a:t>
            </a:r>
            <a:r>
              <a:rPr lang="en-US" sz="1400" b="0" i="0" u="none" strike="noStrike" cap="none" dirty="0" err="1">
                <a:solidFill>
                  <a:schemeClr val="dk1"/>
                </a:solidFill>
                <a:latin typeface="Open Sans"/>
                <a:ea typeface="Open Sans"/>
                <a:cs typeface="Open Sans"/>
                <a:sym typeface="Open Sans"/>
              </a:rPr>
              <a:t>consectetur</a:t>
            </a:r>
            <a:r>
              <a:rPr lang="en-US" sz="1400" b="0" i="0" u="none" strike="noStrike" cap="none" dirty="0">
                <a:solidFill>
                  <a:schemeClr val="dk1"/>
                </a:solidFill>
                <a:latin typeface="Open Sans"/>
                <a:ea typeface="Open Sans"/>
                <a:cs typeface="Open Sans"/>
                <a:sym typeface="Open Sans"/>
              </a:rPr>
              <a:t> </a:t>
            </a:r>
            <a:r>
              <a:rPr lang="en-US" sz="1400" b="0" i="0" u="none" strike="noStrike" cap="none" dirty="0" err="1">
                <a:solidFill>
                  <a:schemeClr val="dk1"/>
                </a:solidFill>
                <a:latin typeface="Open Sans"/>
                <a:ea typeface="Open Sans"/>
                <a:cs typeface="Open Sans"/>
                <a:sym typeface="Open Sans"/>
              </a:rPr>
              <a:t>adipiscing</a:t>
            </a:r>
            <a:r>
              <a:rPr lang="en-US" sz="1400" b="0" i="0" u="none" strike="noStrike" cap="none" dirty="0">
                <a:solidFill>
                  <a:schemeClr val="dk1"/>
                </a:solidFill>
                <a:latin typeface="Open Sans"/>
                <a:ea typeface="Open Sans"/>
                <a:cs typeface="Open Sans"/>
                <a:sym typeface="Open Sans"/>
              </a:rPr>
              <a:t> </a:t>
            </a:r>
            <a:r>
              <a:rPr lang="en-US" sz="1400" b="0" i="0" u="none" strike="noStrike" cap="none" dirty="0" err="1">
                <a:solidFill>
                  <a:schemeClr val="dk1"/>
                </a:solidFill>
                <a:latin typeface="Open Sans"/>
                <a:ea typeface="Open Sans"/>
                <a:cs typeface="Open Sans"/>
                <a:sym typeface="Open Sans"/>
              </a:rPr>
              <a:t>elit</a:t>
            </a:r>
            <a:r>
              <a:rPr lang="en-US" sz="1400" b="0" i="0" u="none" strike="noStrike" cap="none" dirty="0">
                <a:solidFill>
                  <a:schemeClr val="dk1"/>
                </a:solidFill>
                <a:latin typeface="Open Sans"/>
                <a:ea typeface="Open Sans"/>
                <a:cs typeface="Open Sans"/>
                <a:sym typeface="Open Sans"/>
              </a:rPr>
              <a:t>, sed do </a:t>
            </a:r>
            <a:r>
              <a:rPr lang="en-US" sz="1400" b="0" i="0" u="none" strike="noStrike" cap="none" dirty="0" err="1">
                <a:solidFill>
                  <a:schemeClr val="dk1"/>
                </a:solidFill>
                <a:latin typeface="Open Sans"/>
                <a:ea typeface="Open Sans"/>
                <a:cs typeface="Open Sans"/>
                <a:sym typeface="Open Sans"/>
              </a:rPr>
              <a:t>eiusmod</a:t>
            </a:r>
            <a:r>
              <a:rPr lang="en-US" sz="1400" b="0" i="0" u="none" strike="noStrike" cap="none" dirty="0">
                <a:solidFill>
                  <a:schemeClr val="dk1"/>
                </a:solidFill>
                <a:latin typeface="Open Sans"/>
                <a:ea typeface="Open Sans"/>
                <a:cs typeface="Open Sans"/>
                <a:sym typeface="Open Sans"/>
              </a:rPr>
              <a:t> </a:t>
            </a:r>
            <a:r>
              <a:rPr lang="en-US" sz="1400" b="0" i="0" u="none" strike="noStrike" cap="none" dirty="0" err="1">
                <a:solidFill>
                  <a:schemeClr val="dk1"/>
                </a:solidFill>
                <a:latin typeface="Open Sans"/>
                <a:ea typeface="Open Sans"/>
                <a:cs typeface="Open Sans"/>
                <a:sym typeface="Open Sans"/>
              </a:rPr>
              <a:t>tempor</a:t>
            </a:r>
            <a:r>
              <a:rPr lang="en-US" sz="1400" b="0" i="0" u="none" strike="noStrike" cap="none" dirty="0">
                <a:solidFill>
                  <a:schemeClr val="dk1"/>
                </a:solidFill>
                <a:latin typeface="Open Sans"/>
                <a:ea typeface="Open Sans"/>
                <a:cs typeface="Open Sans"/>
                <a:sym typeface="Open Sans"/>
              </a:rPr>
              <a:t> </a:t>
            </a:r>
            <a:r>
              <a:rPr lang="en-US" sz="1400" b="0" i="0" u="none" strike="noStrike" cap="none" dirty="0" err="1">
                <a:solidFill>
                  <a:schemeClr val="dk1"/>
                </a:solidFill>
                <a:latin typeface="Open Sans"/>
                <a:ea typeface="Open Sans"/>
                <a:cs typeface="Open Sans"/>
                <a:sym typeface="Open Sans"/>
              </a:rPr>
              <a:t>incididunt</a:t>
            </a:r>
            <a:r>
              <a:rPr lang="en-US" sz="1400" b="0" i="0" u="none" strike="noStrike" cap="none" dirty="0">
                <a:solidFill>
                  <a:schemeClr val="dk1"/>
                </a:solidFill>
                <a:latin typeface="Open Sans"/>
                <a:ea typeface="Open Sans"/>
                <a:cs typeface="Open Sans"/>
                <a:sym typeface="Open Sans"/>
              </a:rPr>
              <a:t> </a:t>
            </a:r>
            <a:r>
              <a:rPr lang="en-US" sz="1400" b="0" i="0" u="none" strike="noStrike" cap="none" dirty="0" err="1">
                <a:solidFill>
                  <a:schemeClr val="dk1"/>
                </a:solidFill>
                <a:latin typeface="Open Sans"/>
                <a:ea typeface="Open Sans"/>
                <a:cs typeface="Open Sans"/>
                <a:sym typeface="Open Sans"/>
              </a:rPr>
              <a:t>ut</a:t>
            </a:r>
            <a:r>
              <a:rPr lang="en-US" sz="1400" b="0" i="0" u="none" strike="noStrike" cap="none" dirty="0">
                <a:solidFill>
                  <a:schemeClr val="dk1"/>
                </a:solidFill>
                <a:latin typeface="Open Sans"/>
                <a:ea typeface="Open Sans"/>
                <a:cs typeface="Open Sans"/>
                <a:sym typeface="Open Sans"/>
              </a:rPr>
              <a:t> </a:t>
            </a:r>
            <a:r>
              <a:rPr lang="en-US" sz="1400" b="0" i="0" u="none" strike="noStrike" cap="none" dirty="0" err="1">
                <a:solidFill>
                  <a:schemeClr val="dk1"/>
                </a:solidFill>
                <a:latin typeface="Open Sans"/>
                <a:ea typeface="Open Sans"/>
                <a:cs typeface="Open Sans"/>
                <a:sym typeface="Open Sans"/>
              </a:rPr>
              <a:t>labore</a:t>
            </a:r>
            <a:r>
              <a:rPr lang="en-US" sz="1400" b="0" i="0" u="none" strike="noStrike" cap="none" dirty="0">
                <a:solidFill>
                  <a:schemeClr val="dk1"/>
                </a:solidFill>
                <a:latin typeface="Open Sans"/>
                <a:ea typeface="Open Sans"/>
                <a:cs typeface="Open Sans"/>
                <a:sym typeface="Open Sans"/>
              </a:rPr>
              <a:t> et dolore magna </a:t>
            </a:r>
            <a:r>
              <a:rPr lang="en-US" sz="1400" b="0" i="0" u="none" strike="noStrike" cap="none" dirty="0" err="1">
                <a:solidFill>
                  <a:schemeClr val="dk1"/>
                </a:solidFill>
                <a:latin typeface="Open Sans"/>
                <a:ea typeface="Open Sans"/>
                <a:cs typeface="Open Sans"/>
                <a:sym typeface="Open Sans"/>
              </a:rPr>
              <a:t>aliqua</a:t>
            </a:r>
            <a:r>
              <a:rPr lang="en-US" sz="1400" b="0" i="0" u="none" strike="noStrike" cap="none" dirty="0">
                <a:solidFill>
                  <a:schemeClr val="dk1"/>
                </a:solidFill>
                <a:latin typeface="Open Sans"/>
                <a:ea typeface="Open Sans"/>
                <a:cs typeface="Open Sans"/>
                <a:sym typeface="Open Sans"/>
              </a:rPr>
              <a:t>. </a:t>
            </a:r>
          </a:p>
          <a:p>
            <a:pPr marL="0" marR="0" lvl="0" indent="0" algn="l" rtl="0">
              <a:lnSpc>
                <a:spcPct val="140000"/>
              </a:lnSpc>
              <a:spcBef>
                <a:spcPts val="0"/>
              </a:spcBef>
              <a:spcAft>
                <a:spcPts val="0"/>
              </a:spcAft>
              <a:buClr>
                <a:schemeClr val="dk1"/>
              </a:buClr>
              <a:buSzPts val="1200"/>
              <a:buFont typeface="Open Sans"/>
              <a:buNone/>
            </a:pPr>
            <a:endParaRPr lang="en-US" sz="1400" b="0" i="0" u="none" strike="noStrike" cap="none" dirty="0">
              <a:solidFill>
                <a:schemeClr val="dk1"/>
              </a:solidFill>
              <a:latin typeface="Open Sans"/>
              <a:ea typeface="Open Sans"/>
              <a:cs typeface="Open Sans"/>
              <a:sym typeface="Open Sans"/>
            </a:endParaRPr>
          </a:p>
          <a:p>
            <a:pPr marL="285750" marR="0" lvl="0" indent="-285750" algn="l" rtl="0">
              <a:lnSpc>
                <a:spcPct val="140000"/>
              </a:lnSpc>
              <a:spcBef>
                <a:spcPts val="0"/>
              </a:spcBef>
              <a:spcAft>
                <a:spcPts val="0"/>
              </a:spcAft>
              <a:buClr>
                <a:schemeClr val="dk1"/>
              </a:buClr>
              <a:buSzPts val="1200"/>
            </a:pPr>
            <a:r>
              <a:rPr lang="en-US" sz="1400" b="0" i="0" u="none" strike="noStrike" cap="none" dirty="0">
                <a:solidFill>
                  <a:schemeClr val="dk1"/>
                </a:solidFill>
                <a:latin typeface="Open Sans"/>
                <a:ea typeface="Open Sans"/>
                <a:cs typeface="Open Sans"/>
                <a:sym typeface="Open Sans"/>
              </a:rPr>
              <a:t>Ut </a:t>
            </a:r>
            <a:r>
              <a:rPr lang="en-US" sz="1400" b="0" i="0" u="none" strike="noStrike" cap="none" dirty="0" err="1">
                <a:solidFill>
                  <a:schemeClr val="dk1"/>
                </a:solidFill>
                <a:latin typeface="Open Sans"/>
                <a:ea typeface="Open Sans"/>
                <a:cs typeface="Open Sans"/>
                <a:sym typeface="Open Sans"/>
              </a:rPr>
              <a:t>enim</a:t>
            </a:r>
            <a:r>
              <a:rPr lang="en-US" sz="1400" b="0" i="0" u="none" strike="noStrike" cap="none" dirty="0">
                <a:solidFill>
                  <a:schemeClr val="dk1"/>
                </a:solidFill>
                <a:latin typeface="Open Sans"/>
                <a:ea typeface="Open Sans"/>
                <a:cs typeface="Open Sans"/>
                <a:sym typeface="Open Sans"/>
              </a:rPr>
              <a:t> ad minim </a:t>
            </a:r>
            <a:r>
              <a:rPr lang="en-US" sz="1400" b="0" i="0" u="none" strike="noStrike" cap="none" dirty="0" err="1">
                <a:solidFill>
                  <a:schemeClr val="dk1"/>
                </a:solidFill>
                <a:latin typeface="Open Sans"/>
                <a:ea typeface="Open Sans"/>
                <a:cs typeface="Open Sans"/>
                <a:sym typeface="Open Sans"/>
              </a:rPr>
              <a:t>veniam</a:t>
            </a:r>
            <a:r>
              <a:rPr lang="en-US" sz="1400" b="0" i="0" u="none" strike="noStrike" cap="none" dirty="0">
                <a:solidFill>
                  <a:schemeClr val="dk1"/>
                </a:solidFill>
                <a:latin typeface="Open Sans"/>
                <a:ea typeface="Open Sans"/>
                <a:cs typeface="Open Sans"/>
                <a:sym typeface="Open Sans"/>
              </a:rPr>
              <a:t>, </a:t>
            </a:r>
            <a:r>
              <a:rPr lang="en-US" sz="1400" b="0" i="0" u="none" strike="noStrike" cap="none" dirty="0" err="1">
                <a:solidFill>
                  <a:schemeClr val="dk1"/>
                </a:solidFill>
                <a:latin typeface="Open Sans"/>
                <a:ea typeface="Open Sans"/>
                <a:cs typeface="Open Sans"/>
                <a:sym typeface="Open Sans"/>
              </a:rPr>
              <a:t>quis</a:t>
            </a:r>
            <a:r>
              <a:rPr lang="en-US" sz="1400" b="0" i="0" u="none" strike="noStrike" cap="none" dirty="0">
                <a:solidFill>
                  <a:schemeClr val="dk1"/>
                </a:solidFill>
                <a:latin typeface="Open Sans"/>
                <a:ea typeface="Open Sans"/>
                <a:cs typeface="Open Sans"/>
                <a:sym typeface="Open Sans"/>
              </a:rPr>
              <a:t> </a:t>
            </a:r>
            <a:r>
              <a:rPr lang="en-US" sz="1400" b="0" i="0" u="none" strike="noStrike" cap="none" dirty="0" err="1">
                <a:solidFill>
                  <a:schemeClr val="dk1"/>
                </a:solidFill>
                <a:latin typeface="Open Sans"/>
                <a:ea typeface="Open Sans"/>
                <a:cs typeface="Open Sans"/>
                <a:sym typeface="Open Sans"/>
              </a:rPr>
              <a:t>ea</a:t>
            </a:r>
            <a:r>
              <a:rPr lang="en-US" sz="1400" b="0" i="0" u="none" strike="noStrike" cap="none" dirty="0">
                <a:solidFill>
                  <a:schemeClr val="dk1"/>
                </a:solidFill>
                <a:latin typeface="Open Sans"/>
                <a:ea typeface="Open Sans"/>
                <a:cs typeface="Open Sans"/>
                <a:sym typeface="Open Sans"/>
              </a:rPr>
              <a:t> commo</a:t>
            </a:r>
            <a:r>
              <a:rPr lang="en-US" sz="1400" b="1" i="0" u="none" strike="noStrike" cap="none" dirty="0">
                <a:solidFill>
                  <a:srgbClr val="06234B"/>
                </a:solidFill>
                <a:latin typeface="Open Sans"/>
                <a:ea typeface="Open Sans"/>
                <a:cs typeface="Open Sans"/>
                <a:sym typeface="Open Sans"/>
              </a:rPr>
              <a:t>.</a:t>
            </a:r>
            <a:endParaRPr lang="en-US" sz="1400" b="0" i="0" u="none" strike="noStrike" cap="none" dirty="0">
              <a:solidFill>
                <a:schemeClr val="dk1"/>
              </a:solidFill>
              <a:latin typeface="Open Sans"/>
              <a:ea typeface="Open Sans"/>
              <a:cs typeface="Open Sans"/>
              <a:sym typeface="Open Sans"/>
            </a:endParaRPr>
          </a:p>
        </p:txBody>
      </p:sp>
      <p:sp>
        <p:nvSpPr>
          <p:cNvPr id="6" name="Picture Placeholder 5">
            <a:extLst>
              <a:ext uri="{FF2B5EF4-FFF2-40B4-BE49-F238E27FC236}">
                <a16:creationId xmlns:a16="http://schemas.microsoft.com/office/drawing/2014/main" id="{4BB67A80-9639-144C-AD59-0792954F3CD9}"/>
              </a:ext>
            </a:extLst>
          </p:cNvPr>
          <p:cNvSpPr>
            <a:spLocks noGrp="1"/>
          </p:cNvSpPr>
          <p:nvPr>
            <p:ph type="pic" sz="quarter" idx="14"/>
          </p:nvPr>
        </p:nvSpPr>
        <p:spPr>
          <a:xfrm>
            <a:off x="3064725" y="1122363"/>
            <a:ext cx="3163887" cy="5173662"/>
          </a:xfrm>
          <a:prstGeom prst="rect">
            <a:avLst/>
          </a:prstGeom>
        </p:spPr>
        <p:txBody>
          <a:bodyPr/>
          <a:lstStyle/>
          <a:p>
            <a:endParaRPr lang="en-US"/>
          </a:p>
        </p:txBody>
      </p:sp>
      <p:sp>
        <p:nvSpPr>
          <p:cNvPr id="8" name="Picture Placeholder 7">
            <a:extLst>
              <a:ext uri="{FF2B5EF4-FFF2-40B4-BE49-F238E27FC236}">
                <a16:creationId xmlns:a16="http://schemas.microsoft.com/office/drawing/2014/main" id="{0468F9CB-5A03-6F44-AB4A-28363EA59E83}"/>
              </a:ext>
            </a:extLst>
          </p:cNvPr>
          <p:cNvSpPr>
            <a:spLocks noGrp="1"/>
          </p:cNvSpPr>
          <p:nvPr>
            <p:ph type="pic" sz="quarter" idx="15"/>
          </p:nvPr>
        </p:nvSpPr>
        <p:spPr>
          <a:xfrm>
            <a:off x="325438" y="1791114"/>
            <a:ext cx="3008521" cy="1947450"/>
          </a:xfrm>
          <a:prstGeom prst="rect">
            <a:avLst/>
          </a:prstGeom>
        </p:spPr>
        <p:txBody>
          <a:bodyPr/>
          <a:lstStyle/>
          <a:p>
            <a:endParaRPr lang="en-US"/>
          </a:p>
        </p:txBody>
      </p:sp>
      <p:sp>
        <p:nvSpPr>
          <p:cNvPr id="9" name="Text Placeholder 7">
            <a:extLst>
              <a:ext uri="{FF2B5EF4-FFF2-40B4-BE49-F238E27FC236}">
                <a16:creationId xmlns:a16="http://schemas.microsoft.com/office/drawing/2014/main" id="{46F88FAA-50F2-814E-94D6-240806F325FF}"/>
              </a:ext>
            </a:extLst>
          </p:cNvPr>
          <p:cNvSpPr>
            <a:spLocks noGrp="1"/>
          </p:cNvSpPr>
          <p:nvPr>
            <p:ph type="body" sz="quarter" idx="10" hasCustomPrompt="1"/>
          </p:nvPr>
        </p:nvSpPr>
        <p:spPr>
          <a:xfrm>
            <a:off x="168275" y="168275"/>
            <a:ext cx="7183438" cy="601663"/>
          </a:xfrm>
          <a:prstGeom prst="rect">
            <a:avLst/>
          </a:prstGeom>
        </p:spPr>
        <p:txBody>
          <a:bodyPr/>
          <a:lstStyle>
            <a:lvl1pPr>
              <a:defRPr sz="1200" b="1" i="0">
                <a:solidFill>
                  <a:srgbClr val="183158"/>
                </a:solidFill>
                <a:latin typeface="Arial Black" panose="020B0604020202020204" pitchFamily="34" charset="0"/>
                <a:cs typeface="Arial Black" panose="020B0604020202020204" pitchFamily="34" charset="0"/>
              </a:defRPr>
            </a:lvl1pPr>
            <a:lvl2pPr>
              <a:defRPr sz="1200" b="1" i="0">
                <a:solidFill>
                  <a:srgbClr val="183158"/>
                </a:solidFill>
                <a:latin typeface="Arial Black" panose="020B0604020202020204" pitchFamily="34" charset="0"/>
                <a:cs typeface="Arial Black" panose="020B0604020202020204" pitchFamily="34" charset="0"/>
              </a:defRPr>
            </a:lvl2pPr>
            <a:lvl3pPr>
              <a:defRPr sz="1200" b="1" i="0">
                <a:solidFill>
                  <a:srgbClr val="183158"/>
                </a:solidFill>
                <a:latin typeface="Arial Black" panose="020B0604020202020204" pitchFamily="34" charset="0"/>
                <a:cs typeface="Arial Black" panose="020B0604020202020204" pitchFamily="34" charset="0"/>
              </a:defRPr>
            </a:lvl3pPr>
            <a:lvl4pPr>
              <a:defRPr sz="1200" b="1" i="0">
                <a:solidFill>
                  <a:srgbClr val="183158"/>
                </a:solidFill>
                <a:latin typeface="Arial Black" panose="020B0604020202020204" pitchFamily="34" charset="0"/>
                <a:cs typeface="Arial Black" panose="020B0604020202020204" pitchFamily="34" charset="0"/>
              </a:defRPr>
            </a:lvl4pPr>
            <a:lvl5pPr>
              <a:defRPr sz="1200" b="1" i="0">
                <a:solidFill>
                  <a:srgbClr val="183158"/>
                </a:solidFill>
                <a:latin typeface="Arial Black" panose="020B0604020202020204" pitchFamily="34" charset="0"/>
                <a:cs typeface="Arial Black" panose="020B0604020202020204" pitchFamily="34" charset="0"/>
              </a:defRPr>
            </a:lvl5pPr>
          </a:lstStyle>
          <a:p>
            <a:pPr lvl="0"/>
            <a:r>
              <a:rPr lang="en-US" dirty="0"/>
              <a:t>SLIDE TITLE HERE</a:t>
            </a:r>
          </a:p>
        </p:txBody>
      </p:sp>
      <p:pic>
        <p:nvPicPr>
          <p:cNvPr id="10" name="Google Shape;136;p9" descr="Shape&#10;&#10;Description automatically generated with medium confidence">
            <a:extLst>
              <a:ext uri="{FF2B5EF4-FFF2-40B4-BE49-F238E27FC236}">
                <a16:creationId xmlns:a16="http://schemas.microsoft.com/office/drawing/2014/main" id="{C9771BCA-0A17-214A-890D-B53B3593A7A5}"/>
              </a:ext>
            </a:extLst>
          </p:cNvPr>
          <p:cNvPicPr preferRelativeResize="0"/>
          <p:nvPr userDrawn="1"/>
        </p:nvPicPr>
        <p:blipFill rotWithShape="1">
          <a:blip r:embed="rId2" cstate="screen">
            <a:alphaModFix/>
            <a:extLst>
              <a:ext uri="{28A0092B-C50C-407E-A947-70E740481C1C}">
                <a14:useLocalDpi xmlns:a14="http://schemas.microsoft.com/office/drawing/2010/main"/>
              </a:ext>
            </a:extLst>
          </a:blip>
          <a:srcRect/>
          <a:stretch/>
        </p:blipFill>
        <p:spPr>
          <a:xfrm>
            <a:off x="806735" y="3617185"/>
            <a:ext cx="2546389" cy="473804"/>
          </a:xfrm>
          <a:prstGeom prst="rect">
            <a:avLst/>
          </a:prstGeom>
          <a:noFill/>
          <a:ln>
            <a:noFill/>
          </a:ln>
        </p:spPr>
      </p:pic>
      <p:pic>
        <p:nvPicPr>
          <p:cNvPr id="11" name="Google Shape;144;p9" descr="A close-up of the moon&#10;&#10;Description automatically generated with low confidence">
            <a:extLst>
              <a:ext uri="{FF2B5EF4-FFF2-40B4-BE49-F238E27FC236}">
                <a16:creationId xmlns:a16="http://schemas.microsoft.com/office/drawing/2014/main" id="{78862C9C-35D0-464B-BDC9-A0AF749356DB}"/>
              </a:ext>
            </a:extLst>
          </p:cNvPr>
          <p:cNvPicPr preferRelativeResize="0"/>
          <p:nvPr userDrawn="1"/>
        </p:nvPicPr>
        <p:blipFill rotWithShape="1">
          <a:blip r:embed="rId3" cstate="screen">
            <a:alphaModFix/>
            <a:extLst>
              <a:ext uri="{28A0092B-C50C-407E-A947-70E740481C1C}">
                <a14:useLocalDpi xmlns:a14="http://schemas.microsoft.com/office/drawing/2010/main"/>
              </a:ext>
            </a:extLst>
          </a:blip>
          <a:srcRect/>
          <a:stretch/>
        </p:blipFill>
        <p:spPr>
          <a:xfrm rot="5164995">
            <a:off x="1903816" y="4420160"/>
            <a:ext cx="2131384" cy="584679"/>
          </a:xfrm>
          <a:prstGeom prst="rect">
            <a:avLst/>
          </a:prstGeom>
          <a:noFill/>
          <a:ln>
            <a:noFill/>
          </a:ln>
        </p:spPr>
      </p:pic>
      <p:sp>
        <p:nvSpPr>
          <p:cNvPr id="12" name="Text Placeholder 7">
            <a:extLst>
              <a:ext uri="{FF2B5EF4-FFF2-40B4-BE49-F238E27FC236}">
                <a16:creationId xmlns:a16="http://schemas.microsoft.com/office/drawing/2014/main" id="{3E9A7FDC-4BE1-2345-BEB4-9845B7347899}"/>
              </a:ext>
            </a:extLst>
          </p:cNvPr>
          <p:cNvSpPr>
            <a:spLocks noGrp="1"/>
          </p:cNvSpPr>
          <p:nvPr>
            <p:ph type="body" sz="quarter" idx="17" hasCustomPrompt="1"/>
          </p:nvPr>
        </p:nvSpPr>
        <p:spPr>
          <a:xfrm>
            <a:off x="10144125" y="6546850"/>
            <a:ext cx="1943100" cy="219075"/>
          </a:xfrm>
          <a:prstGeom prst="rect">
            <a:avLst/>
          </a:prstGeom>
        </p:spPr>
        <p:txBody>
          <a:bodyPr/>
          <a:lstStyle>
            <a:lvl1pPr algn="r">
              <a:defRPr sz="700">
                <a:solidFill>
                  <a:srgbClr val="183158"/>
                </a:solidFill>
                <a:latin typeface="Courier New" panose="02070309020205020404" pitchFamily="49" charset="0"/>
                <a:cs typeface="Courier New" panose="02070309020205020404" pitchFamily="49" charset="0"/>
              </a:defRPr>
            </a:lvl1pPr>
            <a:lvl2pPr>
              <a:defRPr sz="700">
                <a:solidFill>
                  <a:schemeClr val="bg1"/>
                </a:solidFill>
                <a:latin typeface="Courier New" panose="02070309020205020404" pitchFamily="49" charset="0"/>
                <a:cs typeface="Courier New" panose="02070309020205020404" pitchFamily="49" charset="0"/>
              </a:defRPr>
            </a:lvl2pPr>
            <a:lvl3pPr>
              <a:defRPr sz="700">
                <a:solidFill>
                  <a:schemeClr val="bg1"/>
                </a:solidFill>
                <a:latin typeface="Courier New" panose="02070309020205020404" pitchFamily="49" charset="0"/>
                <a:cs typeface="Courier New" panose="02070309020205020404" pitchFamily="49" charset="0"/>
              </a:defRPr>
            </a:lvl3pPr>
            <a:lvl4pPr>
              <a:defRPr sz="700">
                <a:solidFill>
                  <a:schemeClr val="bg1"/>
                </a:solidFill>
                <a:latin typeface="Courier New" panose="02070309020205020404" pitchFamily="49" charset="0"/>
                <a:cs typeface="Courier New" panose="02070309020205020404" pitchFamily="49" charset="0"/>
              </a:defRPr>
            </a:lvl4pPr>
            <a:lvl5pPr>
              <a:defRPr sz="700">
                <a:solidFill>
                  <a:schemeClr val="bg1"/>
                </a:solidFill>
                <a:latin typeface="Courier New" panose="02070309020205020404" pitchFamily="49" charset="0"/>
                <a:cs typeface="Courier New" panose="02070309020205020404" pitchFamily="49" charset="0"/>
              </a:defRPr>
            </a:lvl5pPr>
          </a:lstStyle>
          <a:p>
            <a:pPr lvl="0"/>
            <a:r>
              <a:rPr lang="en-US" dirty="0"/>
              <a:t>2</a:t>
            </a:r>
          </a:p>
        </p:txBody>
      </p:sp>
    </p:spTree>
    <p:extLst>
      <p:ext uri="{BB962C8B-B14F-4D97-AF65-F5344CB8AC3E}">
        <p14:creationId xmlns:p14="http://schemas.microsoft.com/office/powerpoint/2010/main" val="19265939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theme" Target="../theme/theme2.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
          <p:cNvSpPr/>
          <p:nvPr/>
        </p:nvSpPr>
        <p:spPr>
          <a:xfrm>
            <a:off x="0" y="0"/>
            <a:ext cx="12192000" cy="6858000"/>
          </a:xfrm>
          <a:prstGeom prst="rect">
            <a:avLst/>
          </a:prstGeom>
          <a:solidFill>
            <a:srgbClr val="06234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6" r:id="rId1"/>
    <p:sldLayoutId id="2147483649" r:id="rId2"/>
    <p:sldLayoutId id="2147483663" r:id="rId3"/>
    <p:sldLayoutId id="2147483656" r:id="rId4"/>
    <p:sldLayoutId id="2147483657" r:id="rId5"/>
    <p:sldLayoutId id="2147483661"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26"/>
        <p:cNvGrpSpPr/>
        <p:nvPr/>
      </p:nvGrpSpPr>
      <p:grpSpPr>
        <a:xfrm>
          <a:off x="0" y="0"/>
          <a:ext cx="0" cy="0"/>
          <a:chOff x="0" y="0"/>
          <a:chExt cx="0" cy="0"/>
        </a:xfrm>
      </p:grpSpPr>
    </p:spTree>
    <p:extLst>
      <p:ext uri="{BB962C8B-B14F-4D97-AF65-F5344CB8AC3E}">
        <p14:creationId xmlns:p14="http://schemas.microsoft.com/office/powerpoint/2010/main" val="1123957105"/>
      </p:ext>
    </p:extLst>
  </p:cSld>
  <p:clrMap bg1="lt1" tx1="dk1" bg2="dk2" tx2="lt2" accent1="accent1" accent2="accent2" accent3="accent3" accent4="accent4" accent5="accent5" accent6="accent6" hlink="hlink" folHlink="folHlink"/>
  <p:sldLayoutIdLst>
    <p:sldLayoutId id="2147483673" r:id="rId1"/>
    <p:sldLayoutId id="2147483672" r:id="rId2"/>
    <p:sldLayoutId id="2147483674" r:id="rId3"/>
    <p:sldLayoutId id="2147483675"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png"/><Relationship Id="rId1" Type="http://schemas.openxmlformats.org/officeDocument/2006/relationships/slideLayout" Target="../slideLayouts/slideLayout6.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hyperlink" Target="mailto:Procurement@mines.edu" TargetMode="External"/><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hyperlink" Target="https://www.mines.edu/procuremen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0.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
        <p:nvSpPr>
          <p:cNvPr id="45" name="Google Shape;45;p1"/>
          <p:cNvSpPr txBox="1"/>
          <p:nvPr/>
        </p:nvSpPr>
        <p:spPr>
          <a:xfrm>
            <a:off x="230915" y="1389259"/>
            <a:ext cx="10920246" cy="112613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8800"/>
              <a:buFont typeface="Oswald"/>
              <a:buNone/>
            </a:pPr>
            <a:r>
              <a:rPr lang="en-US" sz="6600" b="1" dirty="0">
                <a:solidFill>
                  <a:schemeClr val="lt1"/>
                </a:solidFill>
                <a:latin typeface="Arial Black" panose="020B0604020202020204" pitchFamily="34" charset="0"/>
                <a:ea typeface="P22 Mackinac Pro Book" panose="02000000000000000000" pitchFamily="2" charset="77"/>
                <a:cs typeface="Arial Black" panose="020B0604020202020204" pitchFamily="34" charset="0"/>
                <a:sym typeface="Oswald"/>
              </a:rPr>
              <a:t>Procurement &amp; Contracting</a:t>
            </a:r>
            <a:endParaRPr sz="6600" b="1" u="none" strike="noStrike" cap="none" dirty="0">
              <a:solidFill>
                <a:schemeClr val="lt1"/>
              </a:solidFill>
              <a:latin typeface="Arial Black" panose="020B0604020202020204" pitchFamily="34" charset="0"/>
              <a:ea typeface="P22 Mackinac Pro Book" panose="02000000000000000000" pitchFamily="2" charset="77"/>
              <a:cs typeface="Arial Black" panose="020B0604020202020204" pitchFamily="34" charset="0"/>
              <a:sym typeface="Oswald"/>
            </a:endParaRPr>
          </a:p>
        </p:txBody>
      </p:sp>
      <p:sp>
        <p:nvSpPr>
          <p:cNvPr id="48" name="Google Shape;48;p1"/>
          <p:cNvSpPr txBox="1"/>
          <p:nvPr/>
        </p:nvSpPr>
        <p:spPr>
          <a:xfrm>
            <a:off x="9392044" y="6604353"/>
            <a:ext cx="2743200" cy="179092"/>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900" u="none" strike="noStrike" cap="none">
                <a:solidFill>
                  <a:schemeClr val="lt1"/>
                </a:solidFill>
                <a:latin typeface="Courier New" panose="02070309020205020404" pitchFamily="49" charset="0"/>
                <a:ea typeface="Roboto Mono Light"/>
                <a:cs typeface="Courier New" panose="02070309020205020404" pitchFamily="49" charset="0"/>
                <a:sym typeface="Roboto Mono Light"/>
              </a:rPr>
              <a:t>1</a:t>
            </a:fld>
            <a:endParaRPr sz="900" u="none" strike="noStrike" cap="none" dirty="0">
              <a:solidFill>
                <a:schemeClr val="lt1"/>
              </a:solidFill>
              <a:latin typeface="Courier New" panose="02070309020205020404" pitchFamily="49" charset="0"/>
              <a:ea typeface="Roboto Mono Light"/>
              <a:cs typeface="Courier New" panose="02070309020205020404" pitchFamily="49" charset="0"/>
              <a:sym typeface="Roboto Mono Light"/>
            </a:endParaRPr>
          </a:p>
        </p:txBody>
      </p:sp>
      <p:sp>
        <p:nvSpPr>
          <p:cNvPr id="2" name="TextBox 1">
            <a:extLst>
              <a:ext uri="{FF2B5EF4-FFF2-40B4-BE49-F238E27FC236}">
                <a16:creationId xmlns:a16="http://schemas.microsoft.com/office/drawing/2014/main" id="{B4B4B9A2-0A06-6FBE-563B-C18A7567F5AE}"/>
              </a:ext>
            </a:extLst>
          </p:cNvPr>
          <p:cNvSpPr txBox="1"/>
          <p:nvPr/>
        </p:nvSpPr>
        <p:spPr>
          <a:xfrm>
            <a:off x="425513" y="3567065"/>
            <a:ext cx="10330004" cy="2677656"/>
          </a:xfrm>
          <a:prstGeom prst="rect">
            <a:avLst/>
          </a:prstGeom>
          <a:noFill/>
        </p:spPr>
        <p:txBody>
          <a:bodyPr wrap="square" rtlCol="0">
            <a:spAutoFit/>
          </a:bodyPr>
          <a:lstStyle/>
          <a:p>
            <a:r>
              <a:rPr lang="en-US" sz="2800" dirty="0">
                <a:solidFill>
                  <a:schemeClr val="bg1"/>
                </a:solidFill>
              </a:rPr>
              <a:t>We assist students, staff and faculty with purchasing and contract needs to help you achieve your goals while maintaining compliance with Mines policies and procedures as well as all local, state and federal laws and regulations. </a:t>
            </a:r>
          </a:p>
          <a:p>
            <a:endParaRPr lang="en-US" sz="2800" dirty="0">
              <a:solidFill>
                <a:schemeClr val="bg1"/>
              </a:solidFill>
            </a:endParaRPr>
          </a:p>
          <a:p>
            <a:pPr algn="ctr"/>
            <a:r>
              <a:rPr lang="en-US" sz="2800" dirty="0">
                <a:solidFill>
                  <a:srgbClr val="CC4628"/>
                </a:solidFill>
              </a:rPr>
              <a:t>Mitigate risk and maintain funding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
        <p:nvSpPr>
          <p:cNvPr id="48" name="Google Shape;48;p1"/>
          <p:cNvSpPr txBox="1"/>
          <p:nvPr/>
        </p:nvSpPr>
        <p:spPr>
          <a:xfrm>
            <a:off x="9392044" y="6604353"/>
            <a:ext cx="2743200" cy="179092"/>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900" u="none" strike="noStrike" cap="none">
                <a:solidFill>
                  <a:schemeClr val="lt1"/>
                </a:solidFill>
                <a:latin typeface="Courier New" panose="02070309020205020404" pitchFamily="49" charset="0"/>
                <a:ea typeface="Roboto Mono Light"/>
                <a:cs typeface="Courier New" panose="02070309020205020404" pitchFamily="49" charset="0"/>
                <a:sym typeface="Roboto Mono Light"/>
              </a:rPr>
              <a:t>10</a:t>
            </a:fld>
            <a:endParaRPr sz="900" u="none" strike="noStrike" cap="none" dirty="0">
              <a:solidFill>
                <a:schemeClr val="lt1"/>
              </a:solidFill>
              <a:latin typeface="Courier New" panose="02070309020205020404" pitchFamily="49" charset="0"/>
              <a:ea typeface="Roboto Mono Light"/>
              <a:cs typeface="Courier New" panose="02070309020205020404" pitchFamily="49" charset="0"/>
              <a:sym typeface="Roboto Mono Light"/>
            </a:endParaRPr>
          </a:p>
        </p:txBody>
      </p:sp>
      <p:graphicFrame>
        <p:nvGraphicFramePr>
          <p:cNvPr id="3" name="Table 2">
            <a:extLst>
              <a:ext uri="{FF2B5EF4-FFF2-40B4-BE49-F238E27FC236}">
                <a16:creationId xmlns:a16="http://schemas.microsoft.com/office/drawing/2014/main" id="{FDB462F3-7528-02B6-5F47-09879E797F0B}"/>
              </a:ext>
            </a:extLst>
          </p:cNvPr>
          <p:cNvGraphicFramePr>
            <a:graphicFrameLocks noGrp="1"/>
          </p:cNvGraphicFramePr>
          <p:nvPr>
            <p:extLst>
              <p:ext uri="{D42A27DB-BD31-4B8C-83A1-F6EECF244321}">
                <p14:modId xmlns:p14="http://schemas.microsoft.com/office/powerpoint/2010/main" val="1456532847"/>
              </p:ext>
            </p:extLst>
          </p:nvPr>
        </p:nvGraphicFramePr>
        <p:xfrm>
          <a:off x="818835" y="1122459"/>
          <a:ext cx="10525157" cy="4810194"/>
        </p:xfrm>
        <a:graphic>
          <a:graphicData uri="http://schemas.openxmlformats.org/drawingml/2006/table">
            <a:tbl>
              <a:tblPr firstRow="1" bandRow="1">
                <a:tableStyleId>{5C22544A-7EE6-4342-B048-85BDC9FD1C3A}</a:tableStyleId>
              </a:tblPr>
              <a:tblGrid>
                <a:gridCol w="4867170">
                  <a:extLst>
                    <a:ext uri="{9D8B030D-6E8A-4147-A177-3AD203B41FA5}">
                      <a16:colId xmlns:a16="http://schemas.microsoft.com/office/drawing/2014/main" val="2107769891"/>
                    </a:ext>
                  </a:extLst>
                </a:gridCol>
                <a:gridCol w="5657987">
                  <a:extLst>
                    <a:ext uri="{9D8B030D-6E8A-4147-A177-3AD203B41FA5}">
                      <a16:colId xmlns:a16="http://schemas.microsoft.com/office/drawing/2014/main" val="4056465512"/>
                    </a:ext>
                  </a:extLst>
                </a:gridCol>
              </a:tblGrid>
              <a:tr h="560862">
                <a:tc>
                  <a:txBody>
                    <a:bodyPr/>
                    <a:lstStyle/>
                    <a:p>
                      <a:r>
                        <a:rPr lang="en-US" dirty="0"/>
                        <a:t>Timeline</a:t>
                      </a:r>
                    </a:p>
                  </a:txBody>
                  <a:tcPr/>
                </a:tc>
                <a:tc>
                  <a:txBody>
                    <a:bodyPr/>
                    <a:lstStyle/>
                    <a:p>
                      <a:r>
                        <a:rPr lang="en-US" dirty="0"/>
                        <a:t>Time Required</a:t>
                      </a:r>
                    </a:p>
                  </a:txBody>
                  <a:tcPr/>
                </a:tc>
                <a:extLst>
                  <a:ext uri="{0D108BD9-81ED-4DB2-BD59-A6C34878D82A}">
                    <a16:rowId xmlns:a16="http://schemas.microsoft.com/office/drawing/2014/main" val="3063898143"/>
                  </a:ext>
                </a:extLst>
              </a:tr>
              <a:tr h="401028">
                <a:tc>
                  <a:txBody>
                    <a:bodyPr/>
                    <a:lstStyle/>
                    <a:p>
                      <a:r>
                        <a:rPr lang="en-US" sz="1800" b="1" dirty="0"/>
                        <a:t>Regular PO</a:t>
                      </a:r>
                    </a:p>
                  </a:txBody>
                  <a:tcPr/>
                </a:tc>
                <a:tc>
                  <a:txBody>
                    <a:bodyPr/>
                    <a:lstStyle/>
                    <a:p>
                      <a:r>
                        <a:rPr lang="en-US" sz="1800" dirty="0"/>
                        <a:t>4 - 7 days</a:t>
                      </a:r>
                    </a:p>
                  </a:txBody>
                  <a:tcPr/>
                </a:tc>
                <a:extLst>
                  <a:ext uri="{0D108BD9-81ED-4DB2-BD59-A6C34878D82A}">
                    <a16:rowId xmlns:a16="http://schemas.microsoft.com/office/drawing/2014/main" val="3789859575"/>
                  </a:ext>
                </a:extLst>
              </a:tr>
              <a:tr h="401028">
                <a:tc>
                  <a:txBody>
                    <a:bodyPr/>
                    <a:lstStyle/>
                    <a:p>
                      <a:r>
                        <a:rPr lang="en-US" sz="1800" b="1" dirty="0"/>
                        <a:t>Equipment/Logo PO</a:t>
                      </a:r>
                    </a:p>
                  </a:txBody>
                  <a:tcPr/>
                </a:tc>
                <a:tc>
                  <a:txBody>
                    <a:bodyPr/>
                    <a:lstStyle/>
                    <a:p>
                      <a:r>
                        <a:rPr lang="en-US" sz="1800" dirty="0"/>
                        <a:t>5 - 7 days</a:t>
                      </a:r>
                    </a:p>
                  </a:txBody>
                  <a:tcPr/>
                </a:tc>
                <a:extLst>
                  <a:ext uri="{0D108BD9-81ED-4DB2-BD59-A6C34878D82A}">
                    <a16:rowId xmlns:a16="http://schemas.microsoft.com/office/drawing/2014/main" val="3149621188"/>
                  </a:ext>
                </a:extLst>
              </a:tr>
              <a:tr h="401028">
                <a:tc>
                  <a:txBody>
                    <a:bodyPr/>
                    <a:lstStyle/>
                    <a:p>
                      <a:r>
                        <a:rPr lang="en-US" sz="1800" b="1" dirty="0"/>
                        <a:t>Hotel/Event Contract</a:t>
                      </a:r>
                    </a:p>
                  </a:txBody>
                  <a:tcPr/>
                </a:tc>
                <a:tc>
                  <a:txBody>
                    <a:bodyPr/>
                    <a:lstStyle/>
                    <a:p>
                      <a:r>
                        <a:rPr lang="en-US" sz="1800" dirty="0"/>
                        <a:t>14 days </a:t>
                      </a:r>
                      <a:r>
                        <a:rPr lang="en-US" sz="1800" u="sng" dirty="0"/>
                        <a:t>prior to hold date expiration</a:t>
                      </a:r>
                    </a:p>
                  </a:txBody>
                  <a:tcPr/>
                </a:tc>
                <a:extLst>
                  <a:ext uri="{0D108BD9-81ED-4DB2-BD59-A6C34878D82A}">
                    <a16:rowId xmlns:a16="http://schemas.microsoft.com/office/drawing/2014/main" val="4070282855"/>
                  </a:ext>
                </a:extLst>
              </a:tr>
              <a:tr h="401028">
                <a:tc>
                  <a:txBody>
                    <a:bodyPr/>
                    <a:lstStyle/>
                    <a:p>
                      <a:r>
                        <a:rPr lang="en-US" sz="1800" b="1" dirty="0"/>
                        <a:t>Software Contract</a:t>
                      </a:r>
                    </a:p>
                  </a:txBody>
                  <a:tcPr/>
                </a:tc>
                <a:tc>
                  <a:txBody>
                    <a:bodyPr/>
                    <a:lstStyle/>
                    <a:p>
                      <a:r>
                        <a:rPr lang="en-US" sz="1800" dirty="0"/>
                        <a:t>14 – 90 days</a:t>
                      </a:r>
                    </a:p>
                  </a:txBody>
                  <a:tcPr/>
                </a:tc>
                <a:extLst>
                  <a:ext uri="{0D108BD9-81ED-4DB2-BD59-A6C34878D82A}">
                    <a16:rowId xmlns:a16="http://schemas.microsoft.com/office/drawing/2014/main" val="3774809264"/>
                  </a:ext>
                </a:extLst>
              </a:tr>
              <a:tr h="401028">
                <a:tc>
                  <a:txBody>
                    <a:bodyPr/>
                    <a:lstStyle/>
                    <a:p>
                      <a:r>
                        <a:rPr lang="en-US" sz="1800" b="1" dirty="0"/>
                        <a:t>Expo/Booth Rental at Conference</a:t>
                      </a:r>
                    </a:p>
                  </a:txBody>
                  <a:tcPr/>
                </a:tc>
                <a:tc>
                  <a:txBody>
                    <a:bodyPr/>
                    <a:lstStyle/>
                    <a:p>
                      <a:r>
                        <a:rPr lang="en-US" sz="1800" dirty="0"/>
                        <a:t>30 days </a:t>
                      </a:r>
                      <a:r>
                        <a:rPr lang="en-US" sz="1800" u="sng" dirty="0"/>
                        <a:t>prior to hold date expiration </a:t>
                      </a:r>
                      <a:r>
                        <a:rPr lang="en-US" sz="1800" dirty="0"/>
                        <a:t>(Send as soon as possible.  Very difficult) </a:t>
                      </a:r>
                    </a:p>
                  </a:txBody>
                  <a:tcPr/>
                </a:tc>
                <a:extLst>
                  <a:ext uri="{0D108BD9-81ED-4DB2-BD59-A6C34878D82A}">
                    <a16:rowId xmlns:a16="http://schemas.microsoft.com/office/drawing/2014/main" val="2528502686"/>
                  </a:ext>
                </a:extLst>
              </a:tr>
              <a:tr h="401028">
                <a:tc>
                  <a:txBody>
                    <a:bodyPr/>
                    <a:lstStyle/>
                    <a:p>
                      <a:r>
                        <a:rPr lang="en-US" sz="1800" b="1" dirty="0"/>
                        <a:t>Equipment purchase ($50k+)</a:t>
                      </a:r>
                    </a:p>
                  </a:txBody>
                  <a:tcPr/>
                </a:tc>
                <a:tc>
                  <a:txBody>
                    <a:bodyPr/>
                    <a:lstStyle/>
                    <a:p>
                      <a:r>
                        <a:rPr lang="en-US" sz="1800" dirty="0"/>
                        <a:t>30 days </a:t>
                      </a:r>
                    </a:p>
                  </a:txBody>
                  <a:tcPr/>
                </a:tc>
                <a:extLst>
                  <a:ext uri="{0D108BD9-81ED-4DB2-BD59-A6C34878D82A}">
                    <a16:rowId xmlns:a16="http://schemas.microsoft.com/office/drawing/2014/main" val="3215564601"/>
                  </a:ext>
                </a:extLst>
              </a:tr>
              <a:tr h="401028">
                <a:tc>
                  <a:txBody>
                    <a:bodyPr/>
                    <a:lstStyle/>
                    <a:p>
                      <a:r>
                        <a:rPr lang="en-US" sz="1800" b="1" dirty="0"/>
                        <a:t>Other Goods/Services ($50k+)</a:t>
                      </a:r>
                    </a:p>
                  </a:txBody>
                  <a:tcPr/>
                </a:tc>
                <a:tc>
                  <a:txBody>
                    <a:bodyPr/>
                    <a:lstStyle/>
                    <a:p>
                      <a:r>
                        <a:rPr lang="en-US" sz="1800" dirty="0"/>
                        <a:t>90 – 120 days</a:t>
                      </a:r>
                    </a:p>
                  </a:txBody>
                  <a:tcPr/>
                </a:tc>
                <a:extLst>
                  <a:ext uri="{0D108BD9-81ED-4DB2-BD59-A6C34878D82A}">
                    <a16:rowId xmlns:a16="http://schemas.microsoft.com/office/drawing/2014/main" val="3324435077"/>
                  </a:ext>
                </a:extLst>
              </a:tr>
              <a:tr h="401028">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800" b="1" dirty="0"/>
                        <a:t>Software Systems or Custom Services</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800" dirty="0"/>
                        <a:t>18 – 24 months</a:t>
                      </a:r>
                    </a:p>
                  </a:txBody>
                  <a:tcPr/>
                </a:tc>
                <a:extLst>
                  <a:ext uri="{0D108BD9-81ED-4DB2-BD59-A6C34878D82A}">
                    <a16:rowId xmlns:a16="http://schemas.microsoft.com/office/drawing/2014/main" val="1462129089"/>
                  </a:ext>
                </a:extLst>
              </a:tr>
              <a:tr h="401028">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1800" b="1"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1800" dirty="0"/>
                    </a:p>
                  </a:txBody>
                  <a:tcPr/>
                </a:tc>
                <a:extLst>
                  <a:ext uri="{0D108BD9-81ED-4DB2-BD59-A6C34878D82A}">
                    <a16:rowId xmlns:a16="http://schemas.microsoft.com/office/drawing/2014/main" val="440341188"/>
                  </a:ext>
                </a:extLst>
              </a:tr>
              <a:tr h="401028">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800" b="1" dirty="0"/>
                        <a:t>Vendoring</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800" dirty="0"/>
                        <a:t>7 – 20 days from supplier submission date</a:t>
                      </a:r>
                    </a:p>
                  </a:txBody>
                  <a:tcPr/>
                </a:tc>
                <a:extLst>
                  <a:ext uri="{0D108BD9-81ED-4DB2-BD59-A6C34878D82A}">
                    <a16:rowId xmlns:a16="http://schemas.microsoft.com/office/drawing/2014/main" val="3375594039"/>
                  </a:ext>
                </a:extLst>
              </a:tr>
            </a:tbl>
          </a:graphicData>
        </a:graphic>
      </p:graphicFrame>
      <p:sp>
        <p:nvSpPr>
          <p:cNvPr id="6" name="TextBox 5">
            <a:extLst>
              <a:ext uri="{FF2B5EF4-FFF2-40B4-BE49-F238E27FC236}">
                <a16:creationId xmlns:a16="http://schemas.microsoft.com/office/drawing/2014/main" id="{C631C707-113E-D9E6-A36D-4BA6C12FCD04}"/>
              </a:ext>
            </a:extLst>
          </p:cNvPr>
          <p:cNvSpPr txBox="1"/>
          <p:nvPr/>
        </p:nvSpPr>
        <p:spPr>
          <a:xfrm>
            <a:off x="1729212" y="5950699"/>
            <a:ext cx="8320135" cy="461665"/>
          </a:xfrm>
          <a:prstGeom prst="rect">
            <a:avLst/>
          </a:prstGeom>
          <a:noFill/>
        </p:spPr>
        <p:txBody>
          <a:bodyPr wrap="square" rtlCol="0">
            <a:spAutoFit/>
          </a:bodyPr>
          <a:lstStyle/>
          <a:p>
            <a:pPr algn="ctr"/>
            <a:r>
              <a:rPr lang="en-US" sz="2400" dirty="0">
                <a:solidFill>
                  <a:srgbClr val="F1582A"/>
                </a:solidFill>
              </a:rPr>
              <a:t>#1 Request we get far too late…</a:t>
            </a:r>
          </a:p>
        </p:txBody>
      </p:sp>
    </p:spTree>
    <p:extLst>
      <p:ext uri="{BB962C8B-B14F-4D97-AF65-F5344CB8AC3E}">
        <p14:creationId xmlns:p14="http://schemas.microsoft.com/office/powerpoint/2010/main" val="2646646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
        <p:nvSpPr>
          <p:cNvPr id="48" name="Google Shape;48;p1"/>
          <p:cNvSpPr txBox="1"/>
          <p:nvPr/>
        </p:nvSpPr>
        <p:spPr>
          <a:xfrm>
            <a:off x="9392044" y="6604353"/>
            <a:ext cx="2743200" cy="179092"/>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900" u="none" strike="noStrike" cap="none">
                <a:solidFill>
                  <a:schemeClr val="lt1"/>
                </a:solidFill>
                <a:latin typeface="Courier New" panose="02070309020205020404" pitchFamily="49" charset="0"/>
                <a:ea typeface="Roboto Mono Light"/>
                <a:cs typeface="Courier New" panose="02070309020205020404" pitchFamily="49" charset="0"/>
                <a:sym typeface="Roboto Mono Light"/>
              </a:rPr>
              <a:t>11</a:t>
            </a:fld>
            <a:endParaRPr sz="900" u="none" strike="noStrike" cap="none" dirty="0">
              <a:solidFill>
                <a:schemeClr val="lt1"/>
              </a:solidFill>
              <a:latin typeface="Courier New" panose="02070309020205020404" pitchFamily="49" charset="0"/>
              <a:ea typeface="Roboto Mono Light"/>
              <a:cs typeface="Courier New" panose="02070309020205020404" pitchFamily="49" charset="0"/>
              <a:sym typeface="Roboto Mono Light"/>
            </a:endParaRPr>
          </a:p>
        </p:txBody>
      </p:sp>
      <p:sp>
        <p:nvSpPr>
          <p:cNvPr id="2" name="TextBox 1">
            <a:extLst>
              <a:ext uri="{FF2B5EF4-FFF2-40B4-BE49-F238E27FC236}">
                <a16:creationId xmlns:a16="http://schemas.microsoft.com/office/drawing/2014/main" id="{6E3B4293-F459-2080-93EA-BC7BB0947C23}"/>
              </a:ext>
            </a:extLst>
          </p:cNvPr>
          <p:cNvSpPr txBox="1"/>
          <p:nvPr/>
        </p:nvSpPr>
        <p:spPr>
          <a:xfrm>
            <a:off x="2423019" y="1520506"/>
            <a:ext cx="7345961" cy="3200876"/>
          </a:xfrm>
          <a:prstGeom prst="rect">
            <a:avLst/>
          </a:prstGeom>
          <a:noFill/>
        </p:spPr>
        <p:txBody>
          <a:bodyPr wrap="square" rtlCol="0">
            <a:spAutoFit/>
          </a:bodyPr>
          <a:lstStyle/>
          <a:p>
            <a:r>
              <a:rPr lang="en-US" sz="2800" b="1" u="sng" dirty="0">
                <a:solidFill>
                  <a:schemeClr val="bg1"/>
                </a:solidFill>
              </a:rPr>
              <a:t>Purchases being made using grant funds</a:t>
            </a:r>
            <a:r>
              <a:rPr lang="en-US" sz="1800" u="sng" dirty="0">
                <a:solidFill>
                  <a:schemeClr val="bg1"/>
                </a:solidFill>
              </a:rPr>
              <a:t>. </a:t>
            </a:r>
          </a:p>
          <a:p>
            <a:endParaRPr lang="en-US" u="sng" dirty="0">
              <a:solidFill>
                <a:srgbClr val="F1582A"/>
              </a:solidFill>
            </a:endParaRPr>
          </a:p>
          <a:p>
            <a:r>
              <a:rPr lang="en-US" sz="2000" dirty="0">
                <a:solidFill>
                  <a:srgbClr val="879EC3"/>
                </a:solidFill>
              </a:rPr>
              <a:t>Having sponsor provided funds makes procurement more difficult, lengthy and risky.</a:t>
            </a:r>
          </a:p>
          <a:p>
            <a:endParaRPr lang="en-US" sz="2000" dirty="0">
              <a:solidFill>
                <a:srgbClr val="879EC3"/>
              </a:solidFill>
            </a:endParaRPr>
          </a:p>
          <a:p>
            <a:r>
              <a:rPr lang="en-US" sz="2000" dirty="0">
                <a:solidFill>
                  <a:srgbClr val="879EC3"/>
                </a:solidFill>
              </a:rPr>
              <a:t>We can have funding revoked if we do not follow federal procurement guidelines. </a:t>
            </a:r>
          </a:p>
          <a:p>
            <a:endParaRPr lang="en-US" sz="2000" dirty="0">
              <a:solidFill>
                <a:srgbClr val="879EC3"/>
              </a:solidFill>
            </a:endParaRPr>
          </a:p>
          <a:p>
            <a:r>
              <a:rPr lang="en-US" sz="2000" b="1" i="1" u="sng" dirty="0">
                <a:solidFill>
                  <a:srgbClr val="F1582A"/>
                </a:solidFill>
              </a:rPr>
              <a:t>Having grant funds does not exempt purchases from the Procurement process.  </a:t>
            </a:r>
            <a:endParaRPr lang="en-US" b="1" i="1" u="sng" dirty="0">
              <a:solidFill>
                <a:srgbClr val="F1582A"/>
              </a:solidFill>
            </a:endParaRPr>
          </a:p>
        </p:txBody>
      </p:sp>
      <p:sp>
        <p:nvSpPr>
          <p:cNvPr id="4" name="TextBox 3">
            <a:extLst>
              <a:ext uri="{FF2B5EF4-FFF2-40B4-BE49-F238E27FC236}">
                <a16:creationId xmlns:a16="http://schemas.microsoft.com/office/drawing/2014/main" id="{8EC913F5-2882-F7CE-3EEF-3F23421FE7BA}"/>
              </a:ext>
            </a:extLst>
          </p:cNvPr>
          <p:cNvSpPr txBox="1"/>
          <p:nvPr/>
        </p:nvSpPr>
        <p:spPr>
          <a:xfrm>
            <a:off x="1729212" y="5950699"/>
            <a:ext cx="8320135" cy="461665"/>
          </a:xfrm>
          <a:prstGeom prst="rect">
            <a:avLst/>
          </a:prstGeom>
          <a:noFill/>
        </p:spPr>
        <p:txBody>
          <a:bodyPr wrap="square" rtlCol="0">
            <a:spAutoFit/>
          </a:bodyPr>
          <a:lstStyle/>
          <a:p>
            <a:pPr algn="ctr"/>
            <a:r>
              <a:rPr lang="en-US" sz="2400" dirty="0">
                <a:solidFill>
                  <a:srgbClr val="F1582A"/>
                </a:solidFill>
              </a:rPr>
              <a:t>#1 Request we get far too late…</a:t>
            </a:r>
          </a:p>
        </p:txBody>
      </p:sp>
    </p:spTree>
    <p:extLst>
      <p:ext uri="{BB962C8B-B14F-4D97-AF65-F5344CB8AC3E}">
        <p14:creationId xmlns:p14="http://schemas.microsoft.com/office/powerpoint/2010/main" val="2142280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ppt_w</p:attrName>
                                        </p:attrNameLst>
                                      </p:cBhvr>
                                      <p:tavLst>
                                        <p:tav tm="0">
                                          <p:val>
                                            <p:fltVal val="0"/>
                                          </p:val>
                                        </p:tav>
                                        <p:tav tm="100000">
                                          <p:val>
                                            <p:strVal val="#ppt_w"/>
                                          </p:val>
                                        </p:tav>
                                      </p:tavLst>
                                    </p:anim>
                                    <p:anim calcmode="lin" valueType="num">
                                      <p:cBhvr>
                                        <p:cTn id="8" dur="3000" fill="hold"/>
                                        <p:tgtEl>
                                          <p:spTgt spid="2"/>
                                        </p:tgtEl>
                                        <p:attrNameLst>
                                          <p:attrName>ppt_h</p:attrName>
                                        </p:attrNameLst>
                                      </p:cBhvr>
                                      <p:tavLst>
                                        <p:tav tm="0">
                                          <p:val>
                                            <p:fltVal val="0"/>
                                          </p:val>
                                        </p:tav>
                                        <p:tav tm="100000">
                                          <p:val>
                                            <p:strVal val="#ppt_h"/>
                                          </p:val>
                                        </p:tav>
                                      </p:tavLst>
                                    </p:anim>
                                    <p:animEffect transition="in" filter="fade">
                                      <p:cBhvr>
                                        <p:cTn id="9"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8636B86-430B-9A47-B1C1-8802F32E912F}"/>
              </a:ext>
            </a:extLst>
          </p:cNvPr>
          <p:cNvSpPr>
            <a:spLocks noGrp="1"/>
          </p:cNvSpPr>
          <p:nvPr>
            <p:ph type="body" sz="quarter" idx="10"/>
          </p:nvPr>
        </p:nvSpPr>
        <p:spPr/>
        <p:txBody>
          <a:bodyPr/>
          <a:lstStyle/>
          <a:p>
            <a:r>
              <a:rPr lang="en-US" dirty="0">
                <a:solidFill>
                  <a:srgbClr val="F1582A"/>
                </a:solidFill>
              </a:rPr>
              <a:t>Questions?</a:t>
            </a:r>
          </a:p>
        </p:txBody>
      </p:sp>
      <p:pic>
        <p:nvPicPr>
          <p:cNvPr id="4" name="Picture 3">
            <a:extLst>
              <a:ext uri="{FF2B5EF4-FFF2-40B4-BE49-F238E27FC236}">
                <a16:creationId xmlns:a16="http://schemas.microsoft.com/office/drawing/2014/main" id="{055BE65B-996D-666D-9F3E-9EDA03D48046}"/>
              </a:ext>
            </a:extLst>
          </p:cNvPr>
          <p:cNvPicPr>
            <a:picLocks noChangeAspect="1"/>
          </p:cNvPicPr>
          <p:nvPr/>
        </p:nvPicPr>
        <p:blipFill>
          <a:blip r:embed="rId2"/>
          <a:stretch>
            <a:fillRect/>
          </a:stretch>
        </p:blipFill>
        <p:spPr>
          <a:xfrm>
            <a:off x="9379390" y="422748"/>
            <a:ext cx="2305427" cy="2723568"/>
          </a:xfrm>
          <a:prstGeom prst="rect">
            <a:avLst/>
          </a:prstGeom>
        </p:spPr>
      </p:pic>
      <p:pic>
        <p:nvPicPr>
          <p:cNvPr id="6" name="Picture 5" descr="Cartoon a cartoon of a person talking on a phone&#10;&#10;Description automatically generated">
            <a:extLst>
              <a:ext uri="{FF2B5EF4-FFF2-40B4-BE49-F238E27FC236}">
                <a16:creationId xmlns:a16="http://schemas.microsoft.com/office/drawing/2014/main" id="{D1070520-9916-E6AB-B8C7-1736155E5223}"/>
              </a:ext>
            </a:extLst>
          </p:cNvPr>
          <p:cNvPicPr>
            <a:picLocks noChangeAspect="1"/>
          </p:cNvPicPr>
          <p:nvPr/>
        </p:nvPicPr>
        <p:blipFill>
          <a:blip r:embed="rId3"/>
          <a:srcRect l="2824" t="9190" r="3003" b="6252"/>
          <a:stretch/>
        </p:blipFill>
        <p:spPr>
          <a:xfrm>
            <a:off x="651849" y="3429000"/>
            <a:ext cx="3123446" cy="2804547"/>
          </a:xfrm>
          <a:prstGeom prst="rect">
            <a:avLst/>
          </a:prstGeom>
        </p:spPr>
      </p:pic>
      <p:pic>
        <p:nvPicPr>
          <p:cNvPr id="8" name="Picture 7" descr="A cartoon character with a rainbow&#10;&#10;Description automatically generated">
            <a:extLst>
              <a:ext uri="{FF2B5EF4-FFF2-40B4-BE49-F238E27FC236}">
                <a16:creationId xmlns:a16="http://schemas.microsoft.com/office/drawing/2014/main" id="{C6558813-08C3-2876-0E45-24B7B6CC201F}"/>
              </a:ext>
            </a:extLst>
          </p:cNvPr>
          <p:cNvPicPr>
            <a:picLocks noChangeAspect="1"/>
          </p:cNvPicPr>
          <p:nvPr/>
        </p:nvPicPr>
        <p:blipFill>
          <a:blip r:embed="rId4"/>
          <a:stretch>
            <a:fillRect/>
          </a:stretch>
        </p:blipFill>
        <p:spPr>
          <a:xfrm>
            <a:off x="8136576" y="3532375"/>
            <a:ext cx="3403575" cy="2804547"/>
          </a:xfrm>
          <a:prstGeom prst="rect">
            <a:avLst/>
          </a:prstGeom>
        </p:spPr>
      </p:pic>
      <p:pic>
        <p:nvPicPr>
          <p:cNvPr id="10" name="Picture 9" descr="A person with nice hair&#10;&#10;Description automatically generated">
            <a:extLst>
              <a:ext uri="{FF2B5EF4-FFF2-40B4-BE49-F238E27FC236}">
                <a16:creationId xmlns:a16="http://schemas.microsoft.com/office/drawing/2014/main" id="{0680CA38-AB49-8DA7-0FD1-926E79BE9074}"/>
              </a:ext>
            </a:extLst>
          </p:cNvPr>
          <p:cNvPicPr>
            <a:picLocks noChangeAspect="1"/>
          </p:cNvPicPr>
          <p:nvPr/>
        </p:nvPicPr>
        <p:blipFill>
          <a:blip r:embed="rId5"/>
          <a:stretch>
            <a:fillRect/>
          </a:stretch>
        </p:blipFill>
        <p:spPr>
          <a:xfrm>
            <a:off x="651849" y="316369"/>
            <a:ext cx="2866122" cy="2499259"/>
          </a:xfrm>
          <a:prstGeom prst="rect">
            <a:avLst/>
          </a:prstGeom>
        </p:spPr>
      </p:pic>
    </p:spTree>
    <p:extLst>
      <p:ext uri="{BB962C8B-B14F-4D97-AF65-F5344CB8AC3E}">
        <p14:creationId xmlns:p14="http://schemas.microsoft.com/office/powerpoint/2010/main" val="3688533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63E05-BC7F-8947-88F8-24098E96C095}"/>
              </a:ext>
            </a:extLst>
          </p:cNvPr>
          <p:cNvSpPr>
            <a:spLocks noGrp="1"/>
          </p:cNvSpPr>
          <p:nvPr>
            <p:ph type="ctrTitle"/>
          </p:nvPr>
        </p:nvSpPr>
        <p:spPr>
          <a:xfrm>
            <a:off x="4043314" y="1116213"/>
            <a:ext cx="9144000" cy="803122"/>
          </a:xfrm>
        </p:spPr>
        <p:txBody>
          <a:bodyPr/>
          <a:lstStyle/>
          <a:p>
            <a:r>
              <a:rPr lang="en-US" sz="4000" dirty="0"/>
              <a:t>Connect with Us</a:t>
            </a:r>
          </a:p>
        </p:txBody>
      </p:sp>
      <p:sp>
        <p:nvSpPr>
          <p:cNvPr id="5" name="Text Placeholder 4">
            <a:extLst>
              <a:ext uri="{FF2B5EF4-FFF2-40B4-BE49-F238E27FC236}">
                <a16:creationId xmlns:a16="http://schemas.microsoft.com/office/drawing/2014/main" id="{66806D26-BB8C-C04C-930C-07B96DF07CEC}"/>
              </a:ext>
            </a:extLst>
          </p:cNvPr>
          <p:cNvSpPr>
            <a:spLocks noGrp="1"/>
          </p:cNvSpPr>
          <p:nvPr>
            <p:ph type="body" sz="quarter" idx="18"/>
          </p:nvPr>
        </p:nvSpPr>
        <p:spPr>
          <a:xfrm>
            <a:off x="4170130" y="2061749"/>
            <a:ext cx="7342081" cy="4248514"/>
          </a:xfrm>
        </p:spPr>
        <p:txBody>
          <a:bodyPr vert="horz" lIns="91440" tIns="45720" rIns="91440" bIns="45720" rtlCol="0" anchor="t">
            <a:normAutofit/>
          </a:bodyPr>
          <a:lstStyle/>
          <a:p>
            <a:pPr marL="0" indent="0">
              <a:buNone/>
            </a:pPr>
            <a:r>
              <a:rPr lang="en-US" sz="3200" dirty="0">
                <a:hlinkClick r:id="rId3"/>
              </a:rPr>
              <a:t>Procurement@mines.edu</a:t>
            </a:r>
            <a:endParaRPr lang="en-US" sz="3200" dirty="0"/>
          </a:p>
          <a:p>
            <a:pPr marL="0" indent="0">
              <a:buNone/>
            </a:pPr>
            <a:endParaRPr lang="en-US" sz="3200" dirty="0"/>
          </a:p>
          <a:p>
            <a:pPr marL="0" indent="0">
              <a:buNone/>
            </a:pPr>
            <a:r>
              <a:rPr lang="en-US" sz="3200" dirty="0"/>
              <a:t>Teams – Message or call</a:t>
            </a:r>
          </a:p>
          <a:p>
            <a:pPr marL="0" indent="0">
              <a:buNone/>
            </a:pPr>
            <a:endParaRPr lang="en-US" sz="3200" dirty="0"/>
          </a:p>
          <a:p>
            <a:pPr marL="0" indent="0">
              <a:buNone/>
            </a:pPr>
            <a:r>
              <a:rPr lang="en-US" sz="3200" dirty="0">
                <a:hlinkClick r:id="rId4"/>
              </a:rPr>
              <a:t>https://www.mines.edu/procurement/</a:t>
            </a:r>
            <a:endParaRPr lang="en-US" sz="3200" dirty="0"/>
          </a:p>
        </p:txBody>
      </p:sp>
      <p:cxnSp>
        <p:nvCxnSpPr>
          <p:cNvPr id="16" name="Straight Connector 15">
            <a:extLst>
              <a:ext uri="{FF2B5EF4-FFF2-40B4-BE49-F238E27FC236}">
                <a16:creationId xmlns:a16="http://schemas.microsoft.com/office/drawing/2014/main" id="{DF84E0E9-E727-5D42-B60C-249DEC5D5A0E}"/>
              </a:ext>
            </a:extLst>
          </p:cNvPr>
          <p:cNvCxnSpPr>
            <a:cxnSpLocks/>
          </p:cNvCxnSpPr>
          <p:nvPr/>
        </p:nvCxnSpPr>
        <p:spPr>
          <a:xfrm>
            <a:off x="4170130" y="1919335"/>
            <a:ext cx="5355832" cy="0"/>
          </a:xfrm>
          <a:prstGeom prst="line">
            <a:avLst/>
          </a:prstGeom>
          <a:ln w="101600">
            <a:solidFill>
              <a:srgbClr val="F0F600"/>
            </a:solidFill>
          </a:ln>
        </p:spPr>
        <p:style>
          <a:lnRef idx="1">
            <a:schemeClr val="accent1"/>
          </a:lnRef>
          <a:fillRef idx="0">
            <a:schemeClr val="accent1"/>
          </a:fillRef>
          <a:effectRef idx="0">
            <a:schemeClr val="accent1"/>
          </a:effectRef>
          <a:fontRef idx="minor">
            <a:schemeClr val="tx1"/>
          </a:fontRef>
        </p:style>
      </p:cxnSp>
      <p:pic>
        <p:nvPicPr>
          <p:cNvPr id="3" name="Picture 3">
            <a:extLst>
              <a:ext uri="{FF2B5EF4-FFF2-40B4-BE49-F238E27FC236}">
                <a16:creationId xmlns:a16="http://schemas.microsoft.com/office/drawing/2014/main" id="{03B4449B-AADE-AC2E-A1E9-7BB63A59669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39853"/>
            <a:ext cx="3754686" cy="6897853"/>
          </a:xfrm>
          <a:prstGeom prst="rect">
            <a:avLst/>
          </a:prstGeom>
        </p:spPr>
      </p:pic>
      <p:pic>
        <p:nvPicPr>
          <p:cNvPr id="8" name="Picture 9" descr="A picture containing text, sign, dark&#10;&#10;Description automatically generated">
            <a:extLst>
              <a:ext uri="{FF2B5EF4-FFF2-40B4-BE49-F238E27FC236}">
                <a16:creationId xmlns:a16="http://schemas.microsoft.com/office/drawing/2014/main" id="{AC74521E-45BA-C877-49A6-4ABEEC36909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527005" y="-49574"/>
            <a:ext cx="2743200" cy="1001516"/>
          </a:xfrm>
          <a:prstGeom prst="rect">
            <a:avLst/>
          </a:prstGeom>
        </p:spPr>
      </p:pic>
      <p:pic>
        <p:nvPicPr>
          <p:cNvPr id="11" name="Picture 10" descr="A group of blue circles with white text&#10;&#10;Description automatically generated">
            <a:extLst>
              <a:ext uri="{FF2B5EF4-FFF2-40B4-BE49-F238E27FC236}">
                <a16:creationId xmlns:a16="http://schemas.microsoft.com/office/drawing/2014/main" id="{0A3D3C2B-CA84-B99C-0302-A5F6A75C1F34}"/>
              </a:ext>
            </a:extLst>
          </p:cNvPr>
          <p:cNvPicPr>
            <a:picLocks noChangeAspect="1"/>
          </p:cNvPicPr>
          <p:nvPr/>
        </p:nvPicPr>
        <p:blipFill>
          <a:blip r:embed="rId7"/>
          <a:stretch>
            <a:fillRect/>
          </a:stretch>
        </p:blipFill>
        <p:spPr>
          <a:xfrm>
            <a:off x="8856716" y="2824681"/>
            <a:ext cx="1062563" cy="897575"/>
          </a:xfrm>
          <a:prstGeom prst="rect">
            <a:avLst/>
          </a:prstGeom>
        </p:spPr>
      </p:pic>
    </p:spTree>
    <p:extLst>
      <p:ext uri="{BB962C8B-B14F-4D97-AF65-F5344CB8AC3E}">
        <p14:creationId xmlns:p14="http://schemas.microsoft.com/office/powerpoint/2010/main" val="3633095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EBEAE8E6-2B1C-77C2-14D7-94B66C8563EF}"/>
              </a:ext>
            </a:extLst>
          </p:cNvPr>
          <p:cNvSpPr>
            <a:spLocks noGrp="1"/>
          </p:cNvSpPr>
          <p:nvPr>
            <p:ph type="body" sz="quarter" idx="17"/>
          </p:nvPr>
        </p:nvSpPr>
        <p:spPr/>
        <p:txBody>
          <a:bodyPr/>
          <a:lstStyle/>
          <a:p>
            <a:endParaRPr lang="en-US"/>
          </a:p>
        </p:txBody>
      </p:sp>
      <p:pic>
        <p:nvPicPr>
          <p:cNvPr id="11" name="Picture 10">
            <a:extLst>
              <a:ext uri="{FF2B5EF4-FFF2-40B4-BE49-F238E27FC236}">
                <a16:creationId xmlns:a16="http://schemas.microsoft.com/office/drawing/2014/main" id="{AC23D3AD-5437-4C76-474C-E0AFCF5DB057}"/>
              </a:ext>
            </a:extLst>
          </p:cNvPr>
          <p:cNvPicPr>
            <a:picLocks noChangeAspect="1"/>
          </p:cNvPicPr>
          <p:nvPr/>
        </p:nvPicPr>
        <p:blipFill>
          <a:blip r:embed="rId2"/>
          <a:stretch>
            <a:fillRect/>
          </a:stretch>
        </p:blipFill>
        <p:spPr>
          <a:xfrm>
            <a:off x="376363" y="932601"/>
            <a:ext cx="3171825" cy="1733550"/>
          </a:xfrm>
          <a:prstGeom prst="rect">
            <a:avLst/>
          </a:prstGeom>
          <a:ln>
            <a:solidFill>
              <a:schemeClr val="tx1"/>
            </a:solidFill>
          </a:ln>
        </p:spPr>
      </p:pic>
      <p:pic>
        <p:nvPicPr>
          <p:cNvPr id="13" name="Picture 12">
            <a:extLst>
              <a:ext uri="{FF2B5EF4-FFF2-40B4-BE49-F238E27FC236}">
                <a16:creationId xmlns:a16="http://schemas.microsoft.com/office/drawing/2014/main" id="{81F039CC-95EE-509D-1CC1-78275A4391C8}"/>
              </a:ext>
            </a:extLst>
          </p:cNvPr>
          <p:cNvPicPr>
            <a:picLocks noChangeAspect="1"/>
          </p:cNvPicPr>
          <p:nvPr/>
        </p:nvPicPr>
        <p:blipFill>
          <a:blip r:embed="rId3"/>
          <a:srcRect l="6592"/>
          <a:stretch/>
        </p:blipFill>
        <p:spPr>
          <a:xfrm>
            <a:off x="384510" y="2708275"/>
            <a:ext cx="4288403" cy="3981450"/>
          </a:xfrm>
          <a:prstGeom prst="rect">
            <a:avLst/>
          </a:prstGeom>
          <a:ln>
            <a:solidFill>
              <a:schemeClr val="tx1"/>
            </a:solidFill>
          </a:ln>
        </p:spPr>
      </p:pic>
      <p:pic>
        <p:nvPicPr>
          <p:cNvPr id="15" name="Picture 14">
            <a:extLst>
              <a:ext uri="{FF2B5EF4-FFF2-40B4-BE49-F238E27FC236}">
                <a16:creationId xmlns:a16="http://schemas.microsoft.com/office/drawing/2014/main" id="{CCC9AE1E-200B-F1E7-EA4A-EFCAAFAE89BE}"/>
              </a:ext>
            </a:extLst>
          </p:cNvPr>
          <p:cNvPicPr>
            <a:picLocks noChangeAspect="1"/>
          </p:cNvPicPr>
          <p:nvPr/>
        </p:nvPicPr>
        <p:blipFill>
          <a:blip r:embed="rId4"/>
          <a:srcRect t="6212"/>
          <a:stretch/>
        </p:blipFill>
        <p:spPr>
          <a:xfrm>
            <a:off x="4941680" y="2266385"/>
            <a:ext cx="5768570" cy="4376634"/>
          </a:xfrm>
          <a:prstGeom prst="rect">
            <a:avLst/>
          </a:prstGeom>
          <a:ln>
            <a:solidFill>
              <a:schemeClr val="tx1"/>
            </a:solidFill>
          </a:ln>
        </p:spPr>
      </p:pic>
      <p:sp>
        <p:nvSpPr>
          <p:cNvPr id="16" name="TextBox 15">
            <a:extLst>
              <a:ext uri="{FF2B5EF4-FFF2-40B4-BE49-F238E27FC236}">
                <a16:creationId xmlns:a16="http://schemas.microsoft.com/office/drawing/2014/main" id="{C5C66297-64A3-4315-47C2-91F94AA99A0E}"/>
              </a:ext>
            </a:extLst>
          </p:cNvPr>
          <p:cNvSpPr txBox="1"/>
          <p:nvPr/>
        </p:nvSpPr>
        <p:spPr>
          <a:xfrm>
            <a:off x="3759994" y="932601"/>
            <a:ext cx="7728854" cy="923330"/>
          </a:xfrm>
          <a:prstGeom prst="rect">
            <a:avLst/>
          </a:prstGeom>
          <a:noFill/>
        </p:spPr>
        <p:txBody>
          <a:bodyPr wrap="square" rtlCol="0">
            <a:spAutoFit/>
          </a:bodyPr>
          <a:lstStyle/>
          <a:p>
            <a:r>
              <a:rPr lang="en-US" sz="1800" dirty="0"/>
              <a:t>If a fund manager has delegated you as proxy approver on a worktag, ensure that this delegation is set up correctly in workday.  Otherwise, requisitions will not process correctly. </a:t>
            </a:r>
          </a:p>
        </p:txBody>
      </p:sp>
      <p:sp>
        <p:nvSpPr>
          <p:cNvPr id="19" name="Google Shape;111;p7">
            <a:extLst>
              <a:ext uri="{FF2B5EF4-FFF2-40B4-BE49-F238E27FC236}">
                <a16:creationId xmlns:a16="http://schemas.microsoft.com/office/drawing/2014/main" id="{6EFF5DFB-62DC-CF81-A343-8115160A3F0A}"/>
              </a:ext>
            </a:extLst>
          </p:cNvPr>
          <p:cNvSpPr txBox="1"/>
          <p:nvPr/>
        </p:nvSpPr>
        <p:spPr>
          <a:xfrm>
            <a:off x="384510" y="214411"/>
            <a:ext cx="6444549" cy="307736"/>
          </a:xfrm>
          <a:prstGeom prst="rect">
            <a:avLst/>
          </a:prstGeom>
          <a:noFill/>
          <a:ln>
            <a:noFill/>
          </a:ln>
        </p:spPr>
        <p:txBody>
          <a:bodyPr spcFirstLastPara="1" wrap="square" lIns="91425" tIns="45700" rIns="91425" bIns="45700" anchor="t" anchorCtr="0">
            <a:spAutoFit/>
          </a:bodyPr>
          <a:lstStyle/>
          <a:p>
            <a:r>
              <a:rPr lang="en-US" sz="1400" b="1" dirty="0">
                <a:solidFill>
                  <a:srgbClr val="06234B"/>
                </a:solidFill>
                <a:latin typeface="Arial Black"/>
                <a:ea typeface="Open Sans Light"/>
                <a:cs typeface="Arial Black" panose="020B0604020202020204" pitchFamily="34" charset="0"/>
                <a:sym typeface="Open Sans Light"/>
              </a:rPr>
              <a:t>Procurement | </a:t>
            </a:r>
            <a:r>
              <a:rPr lang="en-US" b="1" dirty="0">
                <a:solidFill>
                  <a:srgbClr val="06234B"/>
                </a:solidFill>
                <a:latin typeface="Courier New"/>
                <a:ea typeface="Open Sans"/>
                <a:cs typeface="Courier New"/>
                <a:sym typeface="Open Sans"/>
              </a:rPr>
              <a:t>Workday Delegations</a:t>
            </a:r>
            <a:endParaRPr b="1" dirty="0">
              <a:latin typeface="Arial Black" panose="020B0604020202020204" pitchFamily="34" charset="0"/>
              <a:cs typeface="Arial Black" panose="020B0604020202020204" pitchFamily="34" charset="0"/>
            </a:endParaRPr>
          </a:p>
        </p:txBody>
      </p:sp>
    </p:spTree>
    <p:extLst>
      <p:ext uri="{BB962C8B-B14F-4D97-AF65-F5344CB8AC3E}">
        <p14:creationId xmlns:p14="http://schemas.microsoft.com/office/powerpoint/2010/main" val="3590765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9E08E3A0-6B64-D113-6CBC-3B8FBCF7776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446794" y="-4411"/>
            <a:ext cx="2743200" cy="2194560"/>
          </a:xfrm>
          <a:prstGeom prst="rect">
            <a:avLst/>
          </a:prstGeom>
        </p:spPr>
      </p:pic>
      <p:sp>
        <p:nvSpPr>
          <p:cNvPr id="121" name="Google Shape;121;p8"/>
          <p:cNvSpPr txBox="1"/>
          <p:nvPr/>
        </p:nvSpPr>
        <p:spPr>
          <a:xfrm>
            <a:off x="9392044" y="6604353"/>
            <a:ext cx="2743200" cy="179092"/>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900">
                <a:solidFill>
                  <a:srgbClr val="06234B"/>
                </a:solidFill>
                <a:latin typeface="Courier New" panose="02070309020205020404" pitchFamily="49" charset="0"/>
                <a:ea typeface="Roboto Mono Light"/>
                <a:cs typeface="Courier New" panose="02070309020205020404" pitchFamily="49" charset="0"/>
                <a:sym typeface="Roboto Mono Light"/>
              </a:rPr>
              <a:t>4</a:t>
            </a:fld>
            <a:endParaRPr sz="900">
              <a:solidFill>
                <a:srgbClr val="06234B"/>
              </a:solidFill>
              <a:latin typeface="Courier New" panose="02070309020205020404" pitchFamily="49" charset="0"/>
              <a:ea typeface="Roboto Mono Light"/>
              <a:cs typeface="Courier New" panose="02070309020205020404" pitchFamily="49" charset="0"/>
              <a:sym typeface="Roboto Mono Light"/>
            </a:endParaRPr>
          </a:p>
        </p:txBody>
      </p:sp>
      <p:cxnSp>
        <p:nvCxnSpPr>
          <p:cNvPr id="125" name="Google Shape;125;p8"/>
          <p:cNvCxnSpPr>
            <a:cxnSpLocks/>
          </p:cNvCxnSpPr>
          <p:nvPr/>
        </p:nvCxnSpPr>
        <p:spPr>
          <a:xfrm flipV="1">
            <a:off x="3954071" y="1618588"/>
            <a:ext cx="34757" cy="4510097"/>
          </a:xfrm>
          <a:prstGeom prst="straightConnector1">
            <a:avLst/>
          </a:prstGeom>
          <a:noFill/>
          <a:ln w="12700" cap="flat" cmpd="sng">
            <a:solidFill>
              <a:srgbClr val="889FC7"/>
            </a:solidFill>
            <a:prstDash val="solid"/>
            <a:miter lim="800000"/>
            <a:headEnd type="none" w="sm" len="sm"/>
            <a:tailEnd type="none" w="sm" len="sm"/>
          </a:ln>
        </p:spPr>
      </p:cxnSp>
      <p:cxnSp>
        <p:nvCxnSpPr>
          <p:cNvPr id="128" name="Google Shape;128;p8"/>
          <p:cNvCxnSpPr>
            <a:cxnSpLocks/>
          </p:cNvCxnSpPr>
          <p:nvPr/>
        </p:nvCxnSpPr>
        <p:spPr>
          <a:xfrm flipV="1">
            <a:off x="7907662" y="1615946"/>
            <a:ext cx="0" cy="4463578"/>
          </a:xfrm>
          <a:prstGeom prst="straightConnector1">
            <a:avLst/>
          </a:prstGeom>
          <a:noFill/>
          <a:ln w="12700" cap="flat" cmpd="sng">
            <a:solidFill>
              <a:srgbClr val="889FC7"/>
            </a:solidFill>
            <a:prstDash val="solid"/>
            <a:miter lim="800000"/>
            <a:headEnd type="none" w="sm" len="sm"/>
            <a:tailEnd type="none" w="sm" len="sm"/>
          </a:ln>
        </p:spPr>
      </p:cxnSp>
      <p:sp>
        <p:nvSpPr>
          <p:cNvPr id="2" name="Google Shape;111;p7">
            <a:extLst>
              <a:ext uri="{FF2B5EF4-FFF2-40B4-BE49-F238E27FC236}">
                <a16:creationId xmlns:a16="http://schemas.microsoft.com/office/drawing/2014/main" id="{7AD6DB01-648A-CBE7-6CB4-8FC4E62C0A20}"/>
              </a:ext>
            </a:extLst>
          </p:cNvPr>
          <p:cNvSpPr txBox="1"/>
          <p:nvPr/>
        </p:nvSpPr>
        <p:spPr>
          <a:xfrm>
            <a:off x="384510" y="214411"/>
            <a:ext cx="6444549" cy="307736"/>
          </a:xfrm>
          <a:prstGeom prst="rect">
            <a:avLst/>
          </a:prstGeom>
          <a:noFill/>
          <a:ln>
            <a:noFill/>
          </a:ln>
        </p:spPr>
        <p:txBody>
          <a:bodyPr spcFirstLastPara="1" wrap="square" lIns="91425" tIns="45700" rIns="91425" bIns="45700" anchor="t" anchorCtr="0">
            <a:spAutoFit/>
          </a:bodyPr>
          <a:lstStyle/>
          <a:p>
            <a:r>
              <a:rPr lang="en-US" sz="1400" b="1" dirty="0">
                <a:solidFill>
                  <a:srgbClr val="06234B"/>
                </a:solidFill>
                <a:latin typeface="Arial Black"/>
                <a:ea typeface="Open Sans Light"/>
                <a:cs typeface="Arial Black" panose="020B0604020202020204" pitchFamily="34" charset="0"/>
                <a:sym typeface="Open Sans Light"/>
              </a:rPr>
              <a:t>Procurement | </a:t>
            </a:r>
            <a:r>
              <a:rPr lang="en-US" b="1" dirty="0">
                <a:solidFill>
                  <a:srgbClr val="06234B"/>
                </a:solidFill>
                <a:latin typeface="Courier New"/>
                <a:ea typeface="Open Sans"/>
                <a:cs typeface="Courier New"/>
                <a:sym typeface="Open Sans"/>
              </a:rPr>
              <a:t>Steps when purchasing</a:t>
            </a:r>
            <a:r>
              <a:rPr lang="en-US" sz="1400" b="1" dirty="0">
                <a:solidFill>
                  <a:srgbClr val="06234B"/>
                </a:solidFill>
                <a:latin typeface="Courier New"/>
                <a:ea typeface="Open Sans"/>
                <a:cs typeface="Courier New"/>
                <a:sym typeface="Open Sans"/>
              </a:rPr>
              <a:t> </a:t>
            </a:r>
            <a:r>
              <a:rPr lang="en-US" sz="1400" b="1" dirty="0">
                <a:solidFill>
                  <a:srgbClr val="06234B"/>
                </a:solidFill>
                <a:latin typeface="Arial Black"/>
                <a:ea typeface="Open Sans"/>
                <a:cs typeface="Arial Black" panose="020B0604020202020204" pitchFamily="34" charset="0"/>
                <a:sym typeface="Open Sans"/>
              </a:rPr>
              <a:t> </a:t>
            </a:r>
            <a:endParaRPr b="1" dirty="0">
              <a:latin typeface="Arial Black" panose="020B0604020202020204" pitchFamily="34" charset="0"/>
              <a:cs typeface="Arial Black" panose="020B0604020202020204" pitchFamily="34" charset="0"/>
            </a:endParaRPr>
          </a:p>
        </p:txBody>
      </p:sp>
      <p:sp>
        <p:nvSpPr>
          <p:cNvPr id="4" name="Content Placeholder 1">
            <a:extLst>
              <a:ext uri="{FF2B5EF4-FFF2-40B4-BE49-F238E27FC236}">
                <a16:creationId xmlns:a16="http://schemas.microsoft.com/office/drawing/2014/main" id="{6277D851-03DC-6BFB-90EF-F8D4DAE129B8}"/>
              </a:ext>
            </a:extLst>
          </p:cNvPr>
          <p:cNvSpPr txBox="1">
            <a:spLocks/>
          </p:cNvSpPr>
          <p:nvPr/>
        </p:nvSpPr>
        <p:spPr>
          <a:xfrm>
            <a:off x="675416" y="1592918"/>
            <a:ext cx="3166740" cy="489379"/>
          </a:xfrm>
          <a:prstGeom prst="rect">
            <a:avLst/>
          </a:prstGeom>
        </p:spPr>
        <p:txBody>
          <a:bodyPr lIns="91440" tIns="45720" rIns="91440" bIns="45720"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b="1" dirty="0">
                <a:solidFill>
                  <a:srgbClr val="CC4628"/>
                </a:solidFill>
              </a:rPr>
              <a:t>What is the cost? </a:t>
            </a:r>
          </a:p>
        </p:txBody>
      </p:sp>
      <p:sp>
        <p:nvSpPr>
          <p:cNvPr id="7" name="Content Placeholder 3">
            <a:extLst>
              <a:ext uri="{FF2B5EF4-FFF2-40B4-BE49-F238E27FC236}">
                <a16:creationId xmlns:a16="http://schemas.microsoft.com/office/drawing/2014/main" id="{2CE9A2D6-32C1-9D0C-A128-0CC9F1491C17}"/>
              </a:ext>
            </a:extLst>
          </p:cNvPr>
          <p:cNvSpPr txBox="1">
            <a:spLocks/>
          </p:cNvSpPr>
          <p:nvPr/>
        </p:nvSpPr>
        <p:spPr>
          <a:xfrm>
            <a:off x="4365840" y="1621180"/>
            <a:ext cx="3302631" cy="568969"/>
          </a:xfrm>
          <a:prstGeom prst="rect">
            <a:avLst/>
          </a:prstGeom>
        </p:spPr>
        <p:txBody>
          <a:bodyPr lIns="91440" tIns="45720" rIns="91440" bIns="45720"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b="1" dirty="0">
                <a:solidFill>
                  <a:srgbClr val="CC4628"/>
                </a:solidFill>
              </a:rPr>
              <a:t>What am I buying?</a:t>
            </a:r>
          </a:p>
          <a:p>
            <a:endParaRPr lang="en-US" sz="2400" b="1" dirty="0">
              <a:solidFill>
                <a:srgbClr val="CC4628"/>
              </a:solidFill>
            </a:endParaRPr>
          </a:p>
          <a:p>
            <a:endParaRPr lang="en-US" dirty="0"/>
          </a:p>
          <a:p>
            <a:endParaRPr lang="en-US" dirty="0"/>
          </a:p>
        </p:txBody>
      </p:sp>
      <p:sp>
        <p:nvSpPr>
          <p:cNvPr id="8" name="Content Placeholder 4">
            <a:extLst>
              <a:ext uri="{FF2B5EF4-FFF2-40B4-BE49-F238E27FC236}">
                <a16:creationId xmlns:a16="http://schemas.microsoft.com/office/drawing/2014/main" id="{7A499F1C-FCB2-2EC0-34D2-3543FD118E79}"/>
              </a:ext>
            </a:extLst>
          </p:cNvPr>
          <p:cNvSpPr txBox="1">
            <a:spLocks/>
          </p:cNvSpPr>
          <p:nvPr/>
        </p:nvSpPr>
        <p:spPr>
          <a:xfrm>
            <a:off x="4373271" y="2190148"/>
            <a:ext cx="3511043" cy="4219705"/>
          </a:xfrm>
          <a:prstGeom prst="rect">
            <a:avLst/>
          </a:prstGeom>
        </p:spPr>
        <p:txBody>
          <a:bodyPr lIns="91440" tIns="45720" rIns="91440" bIns="45720"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indent="-285750">
              <a:buFont typeface="Arial" panose="020B0604020202020204" pitchFamily="34" charset="0"/>
              <a:buChar char="•"/>
            </a:pPr>
            <a:r>
              <a:rPr lang="en-US" sz="2400" dirty="0">
                <a:solidFill>
                  <a:srgbClr val="183158"/>
                </a:solidFill>
              </a:rPr>
              <a:t>Equipment? </a:t>
            </a:r>
            <a:r>
              <a:rPr lang="en-US" sz="2400" dirty="0">
                <a:solidFill>
                  <a:srgbClr val="879EC3"/>
                </a:solidFill>
              </a:rPr>
              <a:t>Operations approval may be required</a:t>
            </a:r>
          </a:p>
          <a:p>
            <a:pPr marL="285750" indent="-285750">
              <a:buFont typeface="Arial" panose="020B0604020202020204" pitchFamily="34" charset="0"/>
              <a:buChar char="•"/>
            </a:pPr>
            <a:r>
              <a:rPr lang="en-US" sz="2400" dirty="0">
                <a:solidFill>
                  <a:srgbClr val="183158"/>
                </a:solidFill>
              </a:rPr>
              <a:t>Software or digital service?  </a:t>
            </a:r>
            <a:r>
              <a:rPr lang="en-US" sz="2400" dirty="0">
                <a:solidFill>
                  <a:srgbClr val="879EC3"/>
                </a:solidFill>
              </a:rPr>
              <a:t>IT Approval is required</a:t>
            </a:r>
          </a:p>
          <a:p>
            <a:pPr marL="285750" indent="-285750">
              <a:buFont typeface="Arial" panose="020B0604020202020204" pitchFamily="34" charset="0"/>
              <a:buChar char="•"/>
            </a:pPr>
            <a:r>
              <a:rPr lang="en-US" sz="2400" dirty="0">
                <a:solidFill>
                  <a:srgbClr val="183158"/>
                </a:solidFill>
              </a:rPr>
              <a:t>Foreign items? </a:t>
            </a:r>
            <a:r>
              <a:rPr lang="en-US" sz="2400" dirty="0">
                <a:solidFill>
                  <a:srgbClr val="879EC3"/>
                </a:solidFill>
              </a:rPr>
              <a:t>Import broker needed</a:t>
            </a:r>
          </a:p>
          <a:p>
            <a:pPr marL="285750" indent="-285750">
              <a:buFont typeface="Arial" panose="020B0604020202020204" pitchFamily="34" charset="0"/>
              <a:buChar char="•"/>
            </a:pPr>
            <a:r>
              <a:rPr lang="en-US" sz="2400" dirty="0">
                <a:solidFill>
                  <a:srgbClr val="183158"/>
                </a:solidFill>
              </a:rPr>
              <a:t>Logo? </a:t>
            </a:r>
            <a:r>
              <a:rPr lang="en-US" sz="2400" dirty="0">
                <a:solidFill>
                  <a:srgbClr val="879EC3"/>
                </a:solidFill>
              </a:rPr>
              <a:t>PO is required</a:t>
            </a:r>
          </a:p>
          <a:p>
            <a:pPr marL="285750" indent="-285750">
              <a:buFont typeface="Arial" panose="020B0604020202020204" pitchFamily="34" charset="0"/>
              <a:buChar char="•"/>
            </a:pPr>
            <a:r>
              <a:rPr lang="en-US" sz="2400" dirty="0">
                <a:solidFill>
                  <a:srgbClr val="183158"/>
                </a:solidFill>
              </a:rPr>
              <a:t>Furniture?</a:t>
            </a:r>
            <a:r>
              <a:rPr lang="en-US" sz="2400" dirty="0">
                <a:solidFill>
                  <a:srgbClr val="879EC3"/>
                </a:solidFill>
              </a:rPr>
              <a:t> Furniture approval is required</a:t>
            </a:r>
          </a:p>
          <a:p>
            <a:endParaRPr lang="en-US" dirty="0"/>
          </a:p>
        </p:txBody>
      </p:sp>
      <p:sp>
        <p:nvSpPr>
          <p:cNvPr id="12" name="Content Placeholder 4">
            <a:extLst>
              <a:ext uri="{FF2B5EF4-FFF2-40B4-BE49-F238E27FC236}">
                <a16:creationId xmlns:a16="http://schemas.microsoft.com/office/drawing/2014/main" id="{BF528B76-04DE-7E84-ECCC-C8C6260D1391}"/>
              </a:ext>
            </a:extLst>
          </p:cNvPr>
          <p:cNvSpPr txBox="1">
            <a:spLocks/>
          </p:cNvSpPr>
          <p:nvPr/>
        </p:nvSpPr>
        <p:spPr>
          <a:xfrm>
            <a:off x="689764" y="2190149"/>
            <a:ext cx="3511044" cy="1408471"/>
          </a:xfrm>
          <a:prstGeom prst="rect">
            <a:avLst/>
          </a:prstGeom>
        </p:spPr>
        <p:txBody>
          <a:bodyPr lIns="91440" tIns="45720" rIns="91440" bIns="45720"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indent="-285750">
              <a:buFont typeface="Arial" panose="020B0604020202020204" pitchFamily="34" charset="0"/>
              <a:buChar char="•"/>
            </a:pPr>
            <a:r>
              <a:rPr lang="en-US" sz="2400" dirty="0">
                <a:solidFill>
                  <a:srgbClr val="183158"/>
                </a:solidFill>
              </a:rPr>
              <a:t>$5,000+ Requires a purchase order</a:t>
            </a:r>
          </a:p>
          <a:p>
            <a:pPr marL="285750" indent="-285750">
              <a:buFont typeface="Arial" panose="020B0604020202020204" pitchFamily="34" charset="0"/>
              <a:buChar char="•"/>
            </a:pPr>
            <a:endParaRPr lang="en-US" sz="2400" dirty="0">
              <a:solidFill>
                <a:srgbClr val="183158"/>
              </a:solidFill>
            </a:endParaRPr>
          </a:p>
          <a:p>
            <a:pPr marL="285750" indent="-285750">
              <a:buFont typeface="Arial" panose="020B0604020202020204" pitchFamily="34" charset="0"/>
              <a:buChar char="•"/>
            </a:pPr>
            <a:r>
              <a:rPr lang="en-US" sz="2400" dirty="0">
                <a:solidFill>
                  <a:srgbClr val="183158"/>
                </a:solidFill>
              </a:rPr>
              <a:t>$10,000+ Requires competition</a:t>
            </a:r>
          </a:p>
          <a:p>
            <a:pPr marL="285750" indent="-285750">
              <a:buFont typeface="Arial" panose="020B0604020202020204" pitchFamily="34" charset="0"/>
              <a:buChar char="•"/>
            </a:pPr>
            <a:endParaRPr lang="en-US" sz="2400" dirty="0">
              <a:solidFill>
                <a:srgbClr val="183158"/>
              </a:solidFill>
            </a:endParaRPr>
          </a:p>
          <a:p>
            <a:pPr marL="285750" indent="-285750">
              <a:buFont typeface="Arial" panose="020B0604020202020204" pitchFamily="34" charset="0"/>
              <a:buChar char="•"/>
            </a:pPr>
            <a:r>
              <a:rPr lang="en-US" sz="2400" dirty="0">
                <a:solidFill>
                  <a:srgbClr val="183158"/>
                </a:solidFill>
              </a:rPr>
              <a:t>$50,000+ Over 5 years requires a solicitation</a:t>
            </a:r>
          </a:p>
        </p:txBody>
      </p:sp>
      <p:sp>
        <p:nvSpPr>
          <p:cNvPr id="3" name="Content Placeholder 5">
            <a:extLst>
              <a:ext uri="{FF2B5EF4-FFF2-40B4-BE49-F238E27FC236}">
                <a16:creationId xmlns:a16="http://schemas.microsoft.com/office/drawing/2014/main" id="{F9547FE9-697B-E5AF-F4AD-FC9797E89A63}"/>
              </a:ext>
            </a:extLst>
          </p:cNvPr>
          <p:cNvSpPr txBox="1">
            <a:spLocks/>
          </p:cNvSpPr>
          <p:nvPr/>
        </p:nvSpPr>
        <p:spPr>
          <a:xfrm>
            <a:off x="8172126" y="1613136"/>
            <a:ext cx="3561851" cy="754602"/>
          </a:xfrm>
          <a:prstGeom prst="rect">
            <a:avLst/>
          </a:prstGeom>
        </p:spPr>
        <p:txBody>
          <a:bodyPr lIns="91440" tIns="45720" rIns="91440" bIns="45720"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b="1" dirty="0">
                <a:solidFill>
                  <a:srgbClr val="CC4628"/>
                </a:solidFill>
              </a:rPr>
              <a:t>Is a vendor coming to campus? </a:t>
            </a:r>
            <a:endParaRPr lang="en-US" sz="2400" dirty="0">
              <a:solidFill>
                <a:srgbClr val="CC4628"/>
              </a:solidFill>
            </a:endParaRPr>
          </a:p>
          <a:p>
            <a:endParaRPr lang="en-US" sz="2400" b="1" dirty="0">
              <a:solidFill>
                <a:srgbClr val="CC4628"/>
              </a:solidFill>
            </a:endParaRPr>
          </a:p>
        </p:txBody>
      </p:sp>
    </p:spTree>
    <p:extLst>
      <p:ext uri="{BB962C8B-B14F-4D97-AF65-F5344CB8AC3E}">
        <p14:creationId xmlns:p14="http://schemas.microsoft.com/office/powerpoint/2010/main" val="1924248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animEffect transition="in" filter="fade">
                                      <p:cBhvr>
                                        <p:cTn id="14" dur="1000"/>
                                        <p:tgtEl>
                                          <p:spTgt spid="12">
                                            <p:txEl>
                                              <p:pRg st="0" end="0"/>
                                            </p:txEl>
                                          </p:spTgt>
                                        </p:tgtEl>
                                      </p:cBhvr>
                                    </p:animEffect>
                                    <p:anim calcmode="lin" valueType="num">
                                      <p:cBhvr>
                                        <p:cTn id="15"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xEl>
                                              <p:pRg st="2" end="2"/>
                                            </p:txEl>
                                          </p:spTgt>
                                        </p:tgtEl>
                                        <p:attrNameLst>
                                          <p:attrName>style.visibility</p:attrName>
                                        </p:attrNameLst>
                                      </p:cBhvr>
                                      <p:to>
                                        <p:strVal val="visible"/>
                                      </p:to>
                                    </p:set>
                                    <p:animEffect transition="in" filter="fade">
                                      <p:cBhvr>
                                        <p:cTn id="21" dur="1000"/>
                                        <p:tgtEl>
                                          <p:spTgt spid="12">
                                            <p:txEl>
                                              <p:pRg st="2" end="2"/>
                                            </p:txEl>
                                          </p:spTgt>
                                        </p:tgtEl>
                                      </p:cBhvr>
                                    </p:animEffect>
                                    <p:anim calcmode="lin" valueType="num">
                                      <p:cBhvr>
                                        <p:cTn id="22"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2">
                                            <p:txEl>
                                              <p:pRg st="4" end="4"/>
                                            </p:txEl>
                                          </p:spTgt>
                                        </p:tgtEl>
                                        <p:attrNameLst>
                                          <p:attrName>style.visibility</p:attrName>
                                        </p:attrNameLst>
                                      </p:cBhvr>
                                      <p:to>
                                        <p:strVal val="visible"/>
                                      </p:to>
                                    </p:set>
                                    <p:animEffect transition="in" filter="fade">
                                      <p:cBhvr>
                                        <p:cTn id="28" dur="1000"/>
                                        <p:tgtEl>
                                          <p:spTgt spid="12">
                                            <p:txEl>
                                              <p:pRg st="4" end="4"/>
                                            </p:txEl>
                                          </p:spTgt>
                                        </p:tgtEl>
                                      </p:cBhvr>
                                    </p:animEffect>
                                    <p:anim calcmode="lin" valueType="num">
                                      <p:cBhvr>
                                        <p:cTn id="29" dur="1000" fill="hold"/>
                                        <p:tgtEl>
                                          <p:spTgt spid="12">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1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
                                            <p:txEl>
                                              <p:pRg st="0" end="0"/>
                                            </p:txEl>
                                          </p:spTgt>
                                        </p:tgtEl>
                                        <p:attrNameLst>
                                          <p:attrName>style.visibility</p:attrName>
                                        </p:attrNameLst>
                                      </p:cBhvr>
                                      <p:to>
                                        <p:strVal val="visible"/>
                                      </p:to>
                                    </p:set>
                                    <p:animEffect transition="in" filter="fade">
                                      <p:cBhvr>
                                        <p:cTn id="35" dur="1000"/>
                                        <p:tgtEl>
                                          <p:spTgt spid="8">
                                            <p:txEl>
                                              <p:pRg st="0" end="0"/>
                                            </p:txEl>
                                          </p:spTgt>
                                        </p:tgtEl>
                                      </p:cBhvr>
                                    </p:animEffect>
                                    <p:anim calcmode="lin" valueType="num">
                                      <p:cBhvr>
                                        <p:cTn id="36"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8">
                                            <p:txEl>
                                              <p:pRg st="1" end="1"/>
                                            </p:txEl>
                                          </p:spTgt>
                                        </p:tgtEl>
                                        <p:attrNameLst>
                                          <p:attrName>style.visibility</p:attrName>
                                        </p:attrNameLst>
                                      </p:cBhvr>
                                      <p:to>
                                        <p:strVal val="visible"/>
                                      </p:to>
                                    </p:set>
                                    <p:animEffect transition="in" filter="fade">
                                      <p:cBhvr>
                                        <p:cTn id="42" dur="1000"/>
                                        <p:tgtEl>
                                          <p:spTgt spid="8">
                                            <p:txEl>
                                              <p:pRg st="1" end="1"/>
                                            </p:txEl>
                                          </p:spTgt>
                                        </p:tgtEl>
                                      </p:cBhvr>
                                    </p:animEffect>
                                    <p:anim calcmode="lin" valueType="num">
                                      <p:cBhvr>
                                        <p:cTn id="43"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44"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8">
                                            <p:txEl>
                                              <p:pRg st="2" end="2"/>
                                            </p:txEl>
                                          </p:spTgt>
                                        </p:tgtEl>
                                        <p:attrNameLst>
                                          <p:attrName>style.visibility</p:attrName>
                                        </p:attrNameLst>
                                      </p:cBhvr>
                                      <p:to>
                                        <p:strVal val="visible"/>
                                      </p:to>
                                    </p:set>
                                    <p:animEffect transition="in" filter="fade">
                                      <p:cBhvr>
                                        <p:cTn id="49" dur="1000"/>
                                        <p:tgtEl>
                                          <p:spTgt spid="8">
                                            <p:txEl>
                                              <p:pRg st="2" end="2"/>
                                            </p:txEl>
                                          </p:spTgt>
                                        </p:tgtEl>
                                      </p:cBhvr>
                                    </p:animEffect>
                                    <p:anim calcmode="lin" valueType="num">
                                      <p:cBhvr>
                                        <p:cTn id="50"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8">
                                            <p:txEl>
                                              <p:pRg st="3" end="3"/>
                                            </p:txEl>
                                          </p:spTgt>
                                        </p:tgtEl>
                                        <p:attrNameLst>
                                          <p:attrName>style.visibility</p:attrName>
                                        </p:attrNameLst>
                                      </p:cBhvr>
                                      <p:to>
                                        <p:strVal val="visible"/>
                                      </p:to>
                                    </p:set>
                                    <p:animEffect transition="in" filter="fade">
                                      <p:cBhvr>
                                        <p:cTn id="56" dur="1000"/>
                                        <p:tgtEl>
                                          <p:spTgt spid="8">
                                            <p:txEl>
                                              <p:pRg st="3" end="3"/>
                                            </p:txEl>
                                          </p:spTgt>
                                        </p:tgtEl>
                                      </p:cBhvr>
                                    </p:animEffect>
                                    <p:anim calcmode="lin" valueType="num">
                                      <p:cBhvr>
                                        <p:cTn id="5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5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8">
                                            <p:txEl>
                                              <p:pRg st="4" end="4"/>
                                            </p:txEl>
                                          </p:spTgt>
                                        </p:tgtEl>
                                        <p:attrNameLst>
                                          <p:attrName>style.visibility</p:attrName>
                                        </p:attrNameLst>
                                      </p:cBhvr>
                                      <p:to>
                                        <p:strVal val="visible"/>
                                      </p:to>
                                    </p:set>
                                    <p:animEffect transition="in" filter="fade">
                                      <p:cBhvr>
                                        <p:cTn id="63" dur="1000"/>
                                        <p:tgtEl>
                                          <p:spTgt spid="8">
                                            <p:txEl>
                                              <p:pRg st="4" end="4"/>
                                            </p:txEl>
                                          </p:spTgt>
                                        </p:tgtEl>
                                      </p:cBhvr>
                                    </p:animEffect>
                                    <p:anim calcmode="lin" valueType="num">
                                      <p:cBhvr>
                                        <p:cTn id="64"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65"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
        <p:nvSpPr>
          <p:cNvPr id="48" name="Google Shape;48;p1"/>
          <p:cNvSpPr txBox="1"/>
          <p:nvPr/>
        </p:nvSpPr>
        <p:spPr>
          <a:xfrm>
            <a:off x="9392044" y="6604353"/>
            <a:ext cx="2743200" cy="179092"/>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900" u="none" strike="noStrike" cap="none">
                <a:solidFill>
                  <a:schemeClr val="lt1"/>
                </a:solidFill>
                <a:latin typeface="Courier New" panose="02070309020205020404" pitchFamily="49" charset="0"/>
                <a:ea typeface="Roboto Mono Light"/>
                <a:cs typeface="Courier New" panose="02070309020205020404" pitchFamily="49" charset="0"/>
                <a:sym typeface="Roboto Mono Light"/>
              </a:rPr>
              <a:t>5</a:t>
            </a:fld>
            <a:endParaRPr sz="900" u="none" strike="noStrike" cap="none" dirty="0">
              <a:solidFill>
                <a:schemeClr val="lt1"/>
              </a:solidFill>
              <a:latin typeface="Courier New" panose="02070309020205020404" pitchFamily="49" charset="0"/>
              <a:ea typeface="Roboto Mono Light"/>
              <a:cs typeface="Courier New" panose="02070309020205020404" pitchFamily="49" charset="0"/>
              <a:sym typeface="Roboto Mono Light"/>
            </a:endParaRPr>
          </a:p>
        </p:txBody>
      </p:sp>
      <p:pic>
        <p:nvPicPr>
          <p:cNvPr id="1026" name="Picture 2">
            <a:extLst>
              <a:ext uri="{FF2B5EF4-FFF2-40B4-BE49-F238E27FC236}">
                <a16:creationId xmlns:a16="http://schemas.microsoft.com/office/drawing/2014/main" id="{38265C67-1D14-CCA1-EB6A-4072231815B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6903" b="48318"/>
          <a:stretch/>
        </p:blipFill>
        <p:spPr bwMode="auto">
          <a:xfrm>
            <a:off x="8265814" y="893730"/>
            <a:ext cx="3671920" cy="221996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FAC6A158-F8AC-F416-E599-9D1F352EEAA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2976"/>
          <a:stretch/>
        </p:blipFill>
        <p:spPr bwMode="auto">
          <a:xfrm rot="16200000">
            <a:off x="8713970" y="2513570"/>
            <a:ext cx="2778044" cy="366948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133B75DD-B708-6C38-499E-D7AAA0918B51}"/>
              </a:ext>
            </a:extLst>
          </p:cNvPr>
          <p:cNvPicPr>
            <a:picLocks noChangeAspect="1"/>
          </p:cNvPicPr>
          <p:nvPr/>
        </p:nvPicPr>
        <p:blipFill>
          <a:blip r:embed="rId4"/>
          <a:srcRect l="14315" t="9870" r="10839"/>
          <a:stretch/>
        </p:blipFill>
        <p:spPr>
          <a:xfrm>
            <a:off x="4572000" y="893730"/>
            <a:ext cx="3313568" cy="4983910"/>
          </a:xfrm>
          <a:prstGeom prst="rect">
            <a:avLst/>
          </a:prstGeom>
          <a:effectLst>
            <a:glow rad="228600">
              <a:schemeClr val="accent2">
                <a:satMod val="175000"/>
                <a:alpha val="40000"/>
              </a:schemeClr>
            </a:glow>
          </a:effectLst>
        </p:spPr>
      </p:pic>
      <p:sp>
        <p:nvSpPr>
          <p:cNvPr id="6" name="TextBox 5">
            <a:extLst>
              <a:ext uri="{FF2B5EF4-FFF2-40B4-BE49-F238E27FC236}">
                <a16:creationId xmlns:a16="http://schemas.microsoft.com/office/drawing/2014/main" id="{8242533E-A069-7234-57E3-4F2E6CFEE26B}"/>
              </a:ext>
            </a:extLst>
          </p:cNvPr>
          <p:cNvSpPr txBox="1"/>
          <p:nvPr/>
        </p:nvSpPr>
        <p:spPr>
          <a:xfrm>
            <a:off x="488887" y="1050202"/>
            <a:ext cx="3700431" cy="4893647"/>
          </a:xfrm>
          <a:prstGeom prst="rect">
            <a:avLst/>
          </a:prstGeom>
          <a:noFill/>
        </p:spPr>
        <p:txBody>
          <a:bodyPr wrap="square" rtlCol="0">
            <a:spAutoFit/>
          </a:bodyPr>
          <a:lstStyle/>
          <a:p>
            <a:r>
              <a:rPr lang="en-US" sz="2400" dirty="0">
                <a:solidFill>
                  <a:schemeClr val="bg1"/>
                </a:solidFill>
              </a:rPr>
              <a:t>All furniture purchases must be done by ODC. </a:t>
            </a:r>
          </a:p>
          <a:p>
            <a:endParaRPr lang="en-US" sz="2400" dirty="0">
              <a:solidFill>
                <a:schemeClr val="bg1"/>
              </a:solidFill>
            </a:endParaRPr>
          </a:p>
          <a:p>
            <a:r>
              <a:rPr lang="en-US" sz="2400" dirty="0">
                <a:solidFill>
                  <a:schemeClr val="bg1"/>
                </a:solidFill>
              </a:rPr>
              <a:t>Buildings have approved furniture standards and themes to ensure:</a:t>
            </a:r>
          </a:p>
          <a:p>
            <a:endParaRPr lang="en-US" sz="2400" dirty="0">
              <a:solidFill>
                <a:schemeClr val="bg1"/>
              </a:solidFill>
            </a:endParaRPr>
          </a:p>
          <a:p>
            <a:pPr marL="285750" indent="-285750">
              <a:buFont typeface="Arial" panose="020B0604020202020204" pitchFamily="34" charset="0"/>
              <a:buChar char="•"/>
            </a:pPr>
            <a:r>
              <a:rPr lang="en-US" sz="2400" dirty="0">
                <a:solidFill>
                  <a:schemeClr val="bg1"/>
                </a:solidFill>
              </a:rPr>
              <a:t>Aesthetic environment</a:t>
            </a:r>
          </a:p>
          <a:p>
            <a:pPr marL="285750" indent="-285750">
              <a:buFont typeface="Arial" panose="020B0604020202020204" pitchFamily="34" charset="0"/>
              <a:buChar char="•"/>
            </a:pPr>
            <a:r>
              <a:rPr lang="en-US" sz="2400" dirty="0">
                <a:solidFill>
                  <a:schemeClr val="bg1"/>
                </a:solidFill>
              </a:rPr>
              <a:t>Consistency</a:t>
            </a:r>
          </a:p>
          <a:p>
            <a:pPr marL="285750" indent="-285750">
              <a:buFont typeface="Arial" panose="020B0604020202020204" pitchFamily="34" charset="0"/>
              <a:buChar char="•"/>
            </a:pPr>
            <a:r>
              <a:rPr lang="en-US" sz="2400" dirty="0">
                <a:solidFill>
                  <a:schemeClr val="bg1"/>
                </a:solidFill>
              </a:rPr>
              <a:t>Longevity and durability</a:t>
            </a:r>
          </a:p>
          <a:p>
            <a:pPr marL="285750" indent="-285750">
              <a:buFont typeface="Arial" panose="020B0604020202020204" pitchFamily="34" charset="0"/>
              <a:buChar char="•"/>
            </a:pPr>
            <a:r>
              <a:rPr lang="en-US" sz="2400" dirty="0">
                <a:solidFill>
                  <a:schemeClr val="bg1"/>
                </a:solidFill>
              </a:rPr>
              <a:t>Warranty</a:t>
            </a:r>
          </a:p>
          <a:p>
            <a:pPr marL="285750" indent="-285750">
              <a:buFont typeface="Arial" panose="020B0604020202020204" pitchFamily="34" charset="0"/>
              <a:buChar char="•"/>
            </a:pPr>
            <a:endParaRPr lang="en-US" sz="2400" dirty="0">
              <a:solidFill>
                <a:schemeClr val="bg1"/>
              </a:solidFill>
            </a:endParaRPr>
          </a:p>
          <a:p>
            <a:pPr marL="285750" indent="-285750">
              <a:buFont typeface="Arial" panose="020B0604020202020204" pitchFamily="34" charset="0"/>
              <a:buChar char="•"/>
            </a:pPr>
            <a:r>
              <a:rPr lang="en-US" sz="2400" dirty="0">
                <a:solidFill>
                  <a:schemeClr val="bg1"/>
                </a:solidFill>
              </a:rPr>
              <a:t>Safety</a:t>
            </a:r>
          </a:p>
        </p:txBody>
      </p:sp>
    </p:spTree>
    <p:extLst>
      <p:ext uri="{BB962C8B-B14F-4D97-AF65-F5344CB8AC3E}">
        <p14:creationId xmlns:p14="http://schemas.microsoft.com/office/powerpoint/2010/main" val="4218730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Effect transition="in" filter="wipe(down)">
                                      <p:cBhvr>
                                        <p:cTn id="25" dur="500"/>
                                        <p:tgtEl>
                                          <p:spTgt spid="6">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6">
                                            <p:txEl>
                                              <p:pRg st="5" end="5"/>
                                            </p:txEl>
                                          </p:spTgt>
                                        </p:tgtEl>
                                        <p:attrNameLst>
                                          <p:attrName>style.visibility</p:attrName>
                                        </p:attrNameLst>
                                      </p:cBhvr>
                                      <p:to>
                                        <p:strVal val="visible"/>
                                      </p:to>
                                    </p:set>
                                    <p:animEffect transition="in" filter="wipe(down)">
                                      <p:cBhvr>
                                        <p:cTn id="30" dur="500"/>
                                        <p:tgtEl>
                                          <p:spTgt spid="6">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animEffect transition="in" filter="wipe(down)">
                                      <p:cBhvr>
                                        <p:cTn id="35" dur="500"/>
                                        <p:tgtEl>
                                          <p:spTgt spid="6">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6">
                                            <p:txEl>
                                              <p:pRg st="7" end="7"/>
                                            </p:txEl>
                                          </p:spTgt>
                                        </p:tgtEl>
                                        <p:attrNameLst>
                                          <p:attrName>style.visibility</p:attrName>
                                        </p:attrNameLst>
                                      </p:cBhvr>
                                      <p:to>
                                        <p:strVal val="visible"/>
                                      </p:to>
                                    </p:set>
                                    <p:anim calcmode="lin" valueType="num">
                                      <p:cBhvr additive="base">
                                        <p:cTn id="40"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6" presetClass="entr" presetSubtype="0" fill="hold" nodeType="clickEffect">
                                  <p:stCondLst>
                                    <p:cond delay="0"/>
                                  </p:stCondLst>
                                  <p:childTnLst>
                                    <p:set>
                                      <p:cBhvr>
                                        <p:cTn id="45" dur="1" fill="hold">
                                          <p:stCondLst>
                                            <p:cond delay="0"/>
                                          </p:stCondLst>
                                        </p:cTn>
                                        <p:tgtEl>
                                          <p:spTgt spid="6">
                                            <p:txEl>
                                              <p:pRg st="9" end="9"/>
                                            </p:txEl>
                                          </p:spTgt>
                                        </p:tgtEl>
                                        <p:attrNameLst>
                                          <p:attrName>style.visibility</p:attrName>
                                        </p:attrNameLst>
                                      </p:cBhvr>
                                      <p:to>
                                        <p:strVal val="visible"/>
                                      </p:to>
                                    </p:set>
                                    <p:animEffect transition="in" filter="wipe(down)">
                                      <p:cBhvr>
                                        <p:cTn id="46" dur="580">
                                          <p:stCondLst>
                                            <p:cond delay="0"/>
                                          </p:stCondLst>
                                        </p:cTn>
                                        <p:tgtEl>
                                          <p:spTgt spid="6">
                                            <p:txEl>
                                              <p:pRg st="9" end="9"/>
                                            </p:txEl>
                                          </p:spTgt>
                                        </p:tgtEl>
                                      </p:cBhvr>
                                    </p:animEffect>
                                    <p:anim calcmode="lin" valueType="num">
                                      <p:cBhvr>
                                        <p:cTn id="47" dur="1822" tmFilter="0,0; 0.14,0.36; 0.43,0.73; 0.71,0.91; 1.0,1.0">
                                          <p:stCondLst>
                                            <p:cond delay="0"/>
                                          </p:stCondLst>
                                        </p:cTn>
                                        <p:tgtEl>
                                          <p:spTgt spid="6">
                                            <p:txEl>
                                              <p:pRg st="9" end="9"/>
                                            </p:txEl>
                                          </p:spTgt>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6">
                                            <p:txEl>
                                              <p:pRg st="9" end="9"/>
                                            </p:txEl>
                                          </p:spTgt>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6">
                                            <p:txEl>
                                              <p:pRg st="9" end="9"/>
                                            </p:txEl>
                                          </p:spTgt>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6">
                                            <p:txEl>
                                              <p:pRg st="9" end="9"/>
                                            </p:txEl>
                                          </p:spTgt>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6">
                                            <p:txEl>
                                              <p:pRg st="9" end="9"/>
                                            </p:txEl>
                                          </p:spTgt>
                                        </p:tgtEl>
                                        <p:attrNameLst>
                                          <p:attrName>ppt_y</p:attrName>
                                        </p:attrNameLst>
                                      </p:cBhvr>
                                      <p:tavLst>
                                        <p:tav tm="0" fmla="#ppt_y-sin(pi*$)/81">
                                          <p:val>
                                            <p:fltVal val="0"/>
                                          </p:val>
                                        </p:tav>
                                        <p:tav tm="100000">
                                          <p:val>
                                            <p:fltVal val="1"/>
                                          </p:val>
                                        </p:tav>
                                      </p:tavLst>
                                    </p:anim>
                                    <p:animScale>
                                      <p:cBhvr>
                                        <p:cTn id="52" dur="26">
                                          <p:stCondLst>
                                            <p:cond delay="650"/>
                                          </p:stCondLst>
                                        </p:cTn>
                                        <p:tgtEl>
                                          <p:spTgt spid="6">
                                            <p:txEl>
                                              <p:pRg st="9" end="9"/>
                                            </p:txEl>
                                          </p:spTgt>
                                        </p:tgtEl>
                                      </p:cBhvr>
                                      <p:to x="100000" y="60000"/>
                                    </p:animScale>
                                    <p:animScale>
                                      <p:cBhvr>
                                        <p:cTn id="53" dur="166" decel="50000">
                                          <p:stCondLst>
                                            <p:cond delay="676"/>
                                          </p:stCondLst>
                                        </p:cTn>
                                        <p:tgtEl>
                                          <p:spTgt spid="6">
                                            <p:txEl>
                                              <p:pRg st="9" end="9"/>
                                            </p:txEl>
                                          </p:spTgt>
                                        </p:tgtEl>
                                      </p:cBhvr>
                                      <p:to x="100000" y="100000"/>
                                    </p:animScale>
                                    <p:animScale>
                                      <p:cBhvr>
                                        <p:cTn id="54" dur="26">
                                          <p:stCondLst>
                                            <p:cond delay="1312"/>
                                          </p:stCondLst>
                                        </p:cTn>
                                        <p:tgtEl>
                                          <p:spTgt spid="6">
                                            <p:txEl>
                                              <p:pRg st="9" end="9"/>
                                            </p:txEl>
                                          </p:spTgt>
                                        </p:tgtEl>
                                      </p:cBhvr>
                                      <p:to x="100000" y="80000"/>
                                    </p:animScale>
                                    <p:animScale>
                                      <p:cBhvr>
                                        <p:cTn id="55" dur="166" decel="50000">
                                          <p:stCondLst>
                                            <p:cond delay="1338"/>
                                          </p:stCondLst>
                                        </p:cTn>
                                        <p:tgtEl>
                                          <p:spTgt spid="6">
                                            <p:txEl>
                                              <p:pRg st="9" end="9"/>
                                            </p:txEl>
                                          </p:spTgt>
                                        </p:tgtEl>
                                      </p:cBhvr>
                                      <p:to x="100000" y="100000"/>
                                    </p:animScale>
                                    <p:animScale>
                                      <p:cBhvr>
                                        <p:cTn id="56" dur="26">
                                          <p:stCondLst>
                                            <p:cond delay="1642"/>
                                          </p:stCondLst>
                                        </p:cTn>
                                        <p:tgtEl>
                                          <p:spTgt spid="6">
                                            <p:txEl>
                                              <p:pRg st="9" end="9"/>
                                            </p:txEl>
                                          </p:spTgt>
                                        </p:tgtEl>
                                      </p:cBhvr>
                                      <p:to x="100000" y="90000"/>
                                    </p:animScale>
                                    <p:animScale>
                                      <p:cBhvr>
                                        <p:cTn id="57" dur="166" decel="50000">
                                          <p:stCondLst>
                                            <p:cond delay="1668"/>
                                          </p:stCondLst>
                                        </p:cTn>
                                        <p:tgtEl>
                                          <p:spTgt spid="6">
                                            <p:txEl>
                                              <p:pRg st="9" end="9"/>
                                            </p:txEl>
                                          </p:spTgt>
                                        </p:tgtEl>
                                      </p:cBhvr>
                                      <p:to x="100000" y="100000"/>
                                    </p:animScale>
                                    <p:animScale>
                                      <p:cBhvr>
                                        <p:cTn id="58" dur="26">
                                          <p:stCondLst>
                                            <p:cond delay="1808"/>
                                          </p:stCondLst>
                                        </p:cTn>
                                        <p:tgtEl>
                                          <p:spTgt spid="6">
                                            <p:txEl>
                                              <p:pRg st="9" end="9"/>
                                            </p:txEl>
                                          </p:spTgt>
                                        </p:tgtEl>
                                      </p:cBhvr>
                                      <p:to x="100000" y="95000"/>
                                    </p:animScale>
                                    <p:animScale>
                                      <p:cBhvr>
                                        <p:cTn id="59" dur="166" decel="50000">
                                          <p:stCondLst>
                                            <p:cond delay="1834"/>
                                          </p:stCondLst>
                                        </p:cTn>
                                        <p:tgtEl>
                                          <p:spTgt spid="6">
                                            <p:txEl>
                                              <p:pRg st="9" end="9"/>
                                            </p:txEl>
                                          </p:spTgt>
                                        </p:tgtEl>
                                      </p:cBhvr>
                                      <p:to x="100000" y="100000"/>
                                    </p:animScale>
                                  </p:childTnLst>
                                </p:cTn>
                              </p:par>
                              <p:par>
                                <p:cTn id="60" presetID="26" presetClass="entr" presetSubtype="0" fill="hold" nodeType="withEffect">
                                  <p:stCondLst>
                                    <p:cond delay="0"/>
                                  </p:stCondLst>
                                  <p:childTnLst>
                                    <p:set>
                                      <p:cBhvr>
                                        <p:cTn id="61" dur="1" fill="hold">
                                          <p:stCondLst>
                                            <p:cond delay="0"/>
                                          </p:stCondLst>
                                        </p:cTn>
                                        <p:tgtEl>
                                          <p:spTgt spid="5"/>
                                        </p:tgtEl>
                                        <p:attrNameLst>
                                          <p:attrName>style.visibility</p:attrName>
                                        </p:attrNameLst>
                                      </p:cBhvr>
                                      <p:to>
                                        <p:strVal val="visible"/>
                                      </p:to>
                                    </p:set>
                                    <p:animEffect transition="in" filter="wipe(down)">
                                      <p:cBhvr>
                                        <p:cTn id="62" dur="580">
                                          <p:stCondLst>
                                            <p:cond delay="0"/>
                                          </p:stCondLst>
                                        </p:cTn>
                                        <p:tgtEl>
                                          <p:spTgt spid="5"/>
                                        </p:tgtEl>
                                      </p:cBhvr>
                                    </p:animEffect>
                                    <p:anim calcmode="lin" valueType="num">
                                      <p:cBhvr>
                                        <p:cTn id="6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6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6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6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6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68" dur="26">
                                          <p:stCondLst>
                                            <p:cond delay="650"/>
                                          </p:stCondLst>
                                        </p:cTn>
                                        <p:tgtEl>
                                          <p:spTgt spid="5"/>
                                        </p:tgtEl>
                                      </p:cBhvr>
                                      <p:to x="100000" y="60000"/>
                                    </p:animScale>
                                    <p:animScale>
                                      <p:cBhvr>
                                        <p:cTn id="69" dur="166" decel="50000">
                                          <p:stCondLst>
                                            <p:cond delay="676"/>
                                          </p:stCondLst>
                                        </p:cTn>
                                        <p:tgtEl>
                                          <p:spTgt spid="5"/>
                                        </p:tgtEl>
                                      </p:cBhvr>
                                      <p:to x="100000" y="100000"/>
                                    </p:animScale>
                                    <p:animScale>
                                      <p:cBhvr>
                                        <p:cTn id="70" dur="26">
                                          <p:stCondLst>
                                            <p:cond delay="1312"/>
                                          </p:stCondLst>
                                        </p:cTn>
                                        <p:tgtEl>
                                          <p:spTgt spid="5"/>
                                        </p:tgtEl>
                                      </p:cBhvr>
                                      <p:to x="100000" y="80000"/>
                                    </p:animScale>
                                    <p:animScale>
                                      <p:cBhvr>
                                        <p:cTn id="71" dur="166" decel="50000">
                                          <p:stCondLst>
                                            <p:cond delay="1338"/>
                                          </p:stCondLst>
                                        </p:cTn>
                                        <p:tgtEl>
                                          <p:spTgt spid="5"/>
                                        </p:tgtEl>
                                      </p:cBhvr>
                                      <p:to x="100000" y="100000"/>
                                    </p:animScale>
                                    <p:animScale>
                                      <p:cBhvr>
                                        <p:cTn id="72" dur="26">
                                          <p:stCondLst>
                                            <p:cond delay="1642"/>
                                          </p:stCondLst>
                                        </p:cTn>
                                        <p:tgtEl>
                                          <p:spTgt spid="5"/>
                                        </p:tgtEl>
                                      </p:cBhvr>
                                      <p:to x="100000" y="90000"/>
                                    </p:animScale>
                                    <p:animScale>
                                      <p:cBhvr>
                                        <p:cTn id="73" dur="166" decel="50000">
                                          <p:stCondLst>
                                            <p:cond delay="1668"/>
                                          </p:stCondLst>
                                        </p:cTn>
                                        <p:tgtEl>
                                          <p:spTgt spid="5"/>
                                        </p:tgtEl>
                                      </p:cBhvr>
                                      <p:to x="100000" y="100000"/>
                                    </p:animScale>
                                    <p:animScale>
                                      <p:cBhvr>
                                        <p:cTn id="74" dur="26">
                                          <p:stCondLst>
                                            <p:cond delay="1808"/>
                                          </p:stCondLst>
                                        </p:cTn>
                                        <p:tgtEl>
                                          <p:spTgt spid="5"/>
                                        </p:tgtEl>
                                      </p:cBhvr>
                                      <p:to x="100000" y="95000"/>
                                    </p:animScale>
                                    <p:animScale>
                                      <p:cBhvr>
                                        <p:cTn id="75"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
        <p:nvSpPr>
          <p:cNvPr id="48" name="Google Shape;48;p1"/>
          <p:cNvSpPr txBox="1"/>
          <p:nvPr/>
        </p:nvSpPr>
        <p:spPr>
          <a:xfrm>
            <a:off x="9392044" y="6604353"/>
            <a:ext cx="2743200" cy="179092"/>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900" u="none" strike="noStrike" cap="none">
                <a:solidFill>
                  <a:schemeClr val="lt1"/>
                </a:solidFill>
                <a:latin typeface="Courier New" panose="02070309020205020404" pitchFamily="49" charset="0"/>
                <a:ea typeface="Roboto Mono Light"/>
                <a:cs typeface="Courier New" panose="02070309020205020404" pitchFamily="49" charset="0"/>
                <a:sym typeface="Roboto Mono Light"/>
              </a:rPr>
              <a:t>6</a:t>
            </a:fld>
            <a:endParaRPr sz="900" u="none" strike="noStrike" cap="none" dirty="0">
              <a:solidFill>
                <a:schemeClr val="lt1"/>
              </a:solidFill>
              <a:latin typeface="Courier New" panose="02070309020205020404" pitchFamily="49" charset="0"/>
              <a:ea typeface="Roboto Mono Light"/>
              <a:cs typeface="Courier New" panose="02070309020205020404" pitchFamily="49" charset="0"/>
              <a:sym typeface="Roboto Mono Light"/>
            </a:endParaRPr>
          </a:p>
        </p:txBody>
      </p:sp>
      <p:pic>
        <p:nvPicPr>
          <p:cNvPr id="4" name="Picture 3">
            <a:extLst>
              <a:ext uri="{FF2B5EF4-FFF2-40B4-BE49-F238E27FC236}">
                <a16:creationId xmlns:a16="http://schemas.microsoft.com/office/drawing/2014/main" id="{BE8E4EC0-8678-6EC6-376C-0B576E36EEE2}"/>
              </a:ext>
            </a:extLst>
          </p:cNvPr>
          <p:cNvPicPr>
            <a:picLocks noChangeAspect="1"/>
          </p:cNvPicPr>
          <p:nvPr/>
        </p:nvPicPr>
        <p:blipFill>
          <a:blip r:embed="rId3"/>
          <a:stretch>
            <a:fillRect/>
          </a:stretch>
        </p:blipFill>
        <p:spPr>
          <a:xfrm>
            <a:off x="252412" y="914400"/>
            <a:ext cx="11687175" cy="5029200"/>
          </a:xfrm>
          <a:prstGeom prst="rect">
            <a:avLst/>
          </a:prstGeom>
        </p:spPr>
      </p:pic>
      <p:sp>
        <p:nvSpPr>
          <p:cNvPr id="8" name="TextBox 7">
            <a:extLst>
              <a:ext uri="{FF2B5EF4-FFF2-40B4-BE49-F238E27FC236}">
                <a16:creationId xmlns:a16="http://schemas.microsoft.com/office/drawing/2014/main" id="{E771A1BC-CA4B-6A5E-FE37-9DD782481012}"/>
              </a:ext>
            </a:extLst>
          </p:cNvPr>
          <p:cNvSpPr txBox="1"/>
          <p:nvPr/>
        </p:nvSpPr>
        <p:spPr>
          <a:xfrm>
            <a:off x="4017476" y="6111014"/>
            <a:ext cx="6097508" cy="307777"/>
          </a:xfrm>
          <a:prstGeom prst="rect">
            <a:avLst/>
          </a:prstGeom>
          <a:noFill/>
        </p:spPr>
        <p:txBody>
          <a:bodyPr wrap="square">
            <a:spAutoFit/>
          </a:bodyPr>
          <a:lstStyle/>
          <a:p>
            <a:r>
              <a:rPr lang="en-US" dirty="0">
                <a:solidFill>
                  <a:srgbClr val="F1582A"/>
                </a:solidFill>
              </a:rPr>
              <a:t>https://www.mines.edu/procurement/purchasing/</a:t>
            </a:r>
          </a:p>
        </p:txBody>
      </p:sp>
    </p:spTree>
    <p:extLst>
      <p:ext uri="{BB962C8B-B14F-4D97-AF65-F5344CB8AC3E}">
        <p14:creationId xmlns:p14="http://schemas.microsoft.com/office/powerpoint/2010/main" val="2146009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
        <p:nvSpPr>
          <p:cNvPr id="48" name="Google Shape;48;p1"/>
          <p:cNvSpPr txBox="1"/>
          <p:nvPr/>
        </p:nvSpPr>
        <p:spPr>
          <a:xfrm>
            <a:off x="9392044" y="6604353"/>
            <a:ext cx="2743200" cy="179092"/>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900" u="none" strike="noStrike" cap="none">
                <a:solidFill>
                  <a:schemeClr val="lt1"/>
                </a:solidFill>
                <a:latin typeface="Courier New" panose="02070309020205020404" pitchFamily="49" charset="0"/>
                <a:ea typeface="Roboto Mono Light"/>
                <a:cs typeface="Courier New" panose="02070309020205020404" pitchFamily="49" charset="0"/>
                <a:sym typeface="Roboto Mono Light"/>
              </a:rPr>
              <a:t>7</a:t>
            </a:fld>
            <a:endParaRPr sz="900" u="none" strike="noStrike" cap="none" dirty="0">
              <a:solidFill>
                <a:schemeClr val="lt1"/>
              </a:solidFill>
              <a:latin typeface="Courier New" panose="02070309020205020404" pitchFamily="49" charset="0"/>
              <a:ea typeface="Roboto Mono Light"/>
              <a:cs typeface="Courier New" panose="02070309020205020404" pitchFamily="49" charset="0"/>
              <a:sym typeface="Roboto Mono Light"/>
            </a:endParaRPr>
          </a:p>
        </p:txBody>
      </p:sp>
      <p:sp>
        <p:nvSpPr>
          <p:cNvPr id="8" name="TextBox 7">
            <a:extLst>
              <a:ext uri="{FF2B5EF4-FFF2-40B4-BE49-F238E27FC236}">
                <a16:creationId xmlns:a16="http://schemas.microsoft.com/office/drawing/2014/main" id="{E771A1BC-CA4B-6A5E-FE37-9DD782481012}"/>
              </a:ext>
            </a:extLst>
          </p:cNvPr>
          <p:cNvSpPr txBox="1"/>
          <p:nvPr/>
        </p:nvSpPr>
        <p:spPr>
          <a:xfrm>
            <a:off x="4017476" y="6111014"/>
            <a:ext cx="6097508" cy="307777"/>
          </a:xfrm>
          <a:prstGeom prst="rect">
            <a:avLst/>
          </a:prstGeom>
          <a:noFill/>
        </p:spPr>
        <p:txBody>
          <a:bodyPr wrap="square">
            <a:spAutoFit/>
          </a:bodyPr>
          <a:lstStyle/>
          <a:p>
            <a:r>
              <a:rPr lang="en-US" dirty="0">
                <a:solidFill>
                  <a:srgbClr val="F1582A"/>
                </a:solidFill>
              </a:rPr>
              <a:t>https://www.mines.edu/procurement/purchasing/</a:t>
            </a:r>
          </a:p>
        </p:txBody>
      </p:sp>
      <p:pic>
        <p:nvPicPr>
          <p:cNvPr id="10" name="Picture 9">
            <a:extLst>
              <a:ext uri="{FF2B5EF4-FFF2-40B4-BE49-F238E27FC236}">
                <a16:creationId xmlns:a16="http://schemas.microsoft.com/office/drawing/2014/main" id="{DEAA27A0-3695-B4A4-1004-F40B119B9FD1}"/>
              </a:ext>
            </a:extLst>
          </p:cNvPr>
          <p:cNvPicPr>
            <a:picLocks noChangeAspect="1"/>
          </p:cNvPicPr>
          <p:nvPr/>
        </p:nvPicPr>
        <p:blipFill>
          <a:blip r:embed="rId3"/>
          <a:stretch>
            <a:fillRect/>
          </a:stretch>
        </p:blipFill>
        <p:spPr>
          <a:xfrm>
            <a:off x="760911" y="3422663"/>
            <a:ext cx="10398571" cy="2508807"/>
          </a:xfrm>
          <a:prstGeom prst="rect">
            <a:avLst/>
          </a:prstGeom>
        </p:spPr>
      </p:pic>
      <p:pic>
        <p:nvPicPr>
          <p:cNvPr id="3" name="Picture 2">
            <a:extLst>
              <a:ext uri="{FF2B5EF4-FFF2-40B4-BE49-F238E27FC236}">
                <a16:creationId xmlns:a16="http://schemas.microsoft.com/office/drawing/2014/main" id="{44FD1F58-6A8B-9A5F-BFC8-93F224E3C1A4}"/>
              </a:ext>
            </a:extLst>
          </p:cNvPr>
          <p:cNvPicPr>
            <a:picLocks noChangeAspect="1"/>
          </p:cNvPicPr>
          <p:nvPr/>
        </p:nvPicPr>
        <p:blipFill>
          <a:blip r:embed="rId4"/>
          <a:stretch>
            <a:fillRect/>
          </a:stretch>
        </p:blipFill>
        <p:spPr>
          <a:xfrm>
            <a:off x="1306386" y="741383"/>
            <a:ext cx="9068885" cy="2545340"/>
          </a:xfrm>
          <a:prstGeom prst="rect">
            <a:avLst/>
          </a:prstGeom>
        </p:spPr>
      </p:pic>
    </p:spTree>
    <p:extLst>
      <p:ext uri="{BB962C8B-B14F-4D97-AF65-F5344CB8AC3E}">
        <p14:creationId xmlns:p14="http://schemas.microsoft.com/office/powerpoint/2010/main" val="17667531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9E08E3A0-6B64-D113-6CBC-3B8FBCF7776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446794" y="-4411"/>
            <a:ext cx="2743200" cy="2194560"/>
          </a:xfrm>
          <a:prstGeom prst="rect">
            <a:avLst/>
          </a:prstGeom>
        </p:spPr>
      </p:pic>
      <p:sp>
        <p:nvSpPr>
          <p:cNvPr id="121" name="Google Shape;121;p8"/>
          <p:cNvSpPr txBox="1"/>
          <p:nvPr/>
        </p:nvSpPr>
        <p:spPr>
          <a:xfrm>
            <a:off x="9392044" y="6604353"/>
            <a:ext cx="2743200" cy="179092"/>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900">
                <a:solidFill>
                  <a:srgbClr val="06234B"/>
                </a:solidFill>
                <a:latin typeface="Courier New" panose="02070309020205020404" pitchFamily="49" charset="0"/>
                <a:ea typeface="Roboto Mono Light"/>
                <a:cs typeface="Courier New" panose="02070309020205020404" pitchFamily="49" charset="0"/>
                <a:sym typeface="Roboto Mono Light"/>
              </a:rPr>
              <a:t>8</a:t>
            </a:fld>
            <a:endParaRPr sz="900">
              <a:solidFill>
                <a:srgbClr val="06234B"/>
              </a:solidFill>
              <a:latin typeface="Courier New" panose="02070309020205020404" pitchFamily="49" charset="0"/>
              <a:ea typeface="Roboto Mono Light"/>
              <a:cs typeface="Courier New" panose="02070309020205020404" pitchFamily="49" charset="0"/>
              <a:sym typeface="Roboto Mono Light"/>
            </a:endParaRPr>
          </a:p>
        </p:txBody>
      </p:sp>
      <p:cxnSp>
        <p:nvCxnSpPr>
          <p:cNvPr id="125" name="Google Shape;125;p8"/>
          <p:cNvCxnSpPr>
            <a:cxnSpLocks/>
          </p:cNvCxnSpPr>
          <p:nvPr/>
        </p:nvCxnSpPr>
        <p:spPr>
          <a:xfrm flipV="1">
            <a:off x="3954071" y="1618588"/>
            <a:ext cx="34757" cy="4510097"/>
          </a:xfrm>
          <a:prstGeom prst="straightConnector1">
            <a:avLst/>
          </a:prstGeom>
          <a:noFill/>
          <a:ln w="12700" cap="flat" cmpd="sng">
            <a:solidFill>
              <a:srgbClr val="889FC7"/>
            </a:solidFill>
            <a:prstDash val="solid"/>
            <a:miter lim="800000"/>
            <a:headEnd type="none" w="sm" len="sm"/>
            <a:tailEnd type="none" w="sm" len="sm"/>
          </a:ln>
        </p:spPr>
      </p:cxnSp>
      <p:cxnSp>
        <p:nvCxnSpPr>
          <p:cNvPr id="128" name="Google Shape;128;p8"/>
          <p:cNvCxnSpPr>
            <a:cxnSpLocks/>
          </p:cNvCxnSpPr>
          <p:nvPr/>
        </p:nvCxnSpPr>
        <p:spPr>
          <a:xfrm flipV="1">
            <a:off x="7907662" y="1615946"/>
            <a:ext cx="0" cy="4463578"/>
          </a:xfrm>
          <a:prstGeom prst="straightConnector1">
            <a:avLst/>
          </a:prstGeom>
          <a:noFill/>
          <a:ln w="12700" cap="flat" cmpd="sng">
            <a:solidFill>
              <a:srgbClr val="889FC7"/>
            </a:solidFill>
            <a:prstDash val="solid"/>
            <a:miter lim="800000"/>
            <a:headEnd type="none" w="sm" len="sm"/>
            <a:tailEnd type="none" w="sm" len="sm"/>
          </a:ln>
        </p:spPr>
      </p:cxnSp>
      <p:sp>
        <p:nvSpPr>
          <p:cNvPr id="2" name="Google Shape;111;p7">
            <a:extLst>
              <a:ext uri="{FF2B5EF4-FFF2-40B4-BE49-F238E27FC236}">
                <a16:creationId xmlns:a16="http://schemas.microsoft.com/office/drawing/2014/main" id="{7AD6DB01-648A-CBE7-6CB4-8FC4E62C0A20}"/>
              </a:ext>
            </a:extLst>
          </p:cNvPr>
          <p:cNvSpPr txBox="1"/>
          <p:nvPr/>
        </p:nvSpPr>
        <p:spPr>
          <a:xfrm>
            <a:off x="384510" y="214411"/>
            <a:ext cx="6444549" cy="307736"/>
          </a:xfrm>
          <a:prstGeom prst="rect">
            <a:avLst/>
          </a:prstGeom>
          <a:noFill/>
          <a:ln>
            <a:noFill/>
          </a:ln>
        </p:spPr>
        <p:txBody>
          <a:bodyPr spcFirstLastPara="1" wrap="square" lIns="91425" tIns="45700" rIns="91425" bIns="45700" anchor="t" anchorCtr="0">
            <a:spAutoFit/>
          </a:bodyPr>
          <a:lstStyle/>
          <a:p>
            <a:r>
              <a:rPr lang="en-US" sz="1400" b="1" dirty="0">
                <a:solidFill>
                  <a:srgbClr val="06234B"/>
                </a:solidFill>
                <a:latin typeface="Arial Black"/>
                <a:ea typeface="Open Sans Light"/>
                <a:cs typeface="Arial Black" panose="020B0604020202020204" pitchFamily="34" charset="0"/>
                <a:sym typeface="Open Sans Light"/>
              </a:rPr>
              <a:t>Procurement | </a:t>
            </a:r>
            <a:r>
              <a:rPr lang="en-US" b="1" dirty="0">
                <a:solidFill>
                  <a:srgbClr val="06234B"/>
                </a:solidFill>
                <a:latin typeface="Courier New"/>
                <a:ea typeface="Open Sans"/>
                <a:cs typeface="Courier New"/>
                <a:sym typeface="Open Sans"/>
              </a:rPr>
              <a:t>Steps when purchasing</a:t>
            </a:r>
            <a:r>
              <a:rPr lang="en-US" sz="1400" b="1" dirty="0">
                <a:solidFill>
                  <a:srgbClr val="06234B"/>
                </a:solidFill>
                <a:latin typeface="Courier New"/>
                <a:ea typeface="Open Sans"/>
                <a:cs typeface="Courier New"/>
                <a:sym typeface="Open Sans"/>
              </a:rPr>
              <a:t> </a:t>
            </a:r>
            <a:r>
              <a:rPr lang="en-US" sz="1400" b="1" dirty="0">
                <a:solidFill>
                  <a:srgbClr val="06234B"/>
                </a:solidFill>
                <a:latin typeface="Arial Black"/>
                <a:ea typeface="Open Sans"/>
                <a:cs typeface="Arial Black" panose="020B0604020202020204" pitchFamily="34" charset="0"/>
                <a:sym typeface="Open Sans"/>
              </a:rPr>
              <a:t> </a:t>
            </a:r>
            <a:endParaRPr b="1" dirty="0">
              <a:latin typeface="Arial Black" panose="020B0604020202020204" pitchFamily="34" charset="0"/>
              <a:cs typeface="Arial Black" panose="020B0604020202020204" pitchFamily="34" charset="0"/>
            </a:endParaRPr>
          </a:p>
        </p:txBody>
      </p:sp>
      <p:sp>
        <p:nvSpPr>
          <p:cNvPr id="4" name="Content Placeholder 1">
            <a:extLst>
              <a:ext uri="{FF2B5EF4-FFF2-40B4-BE49-F238E27FC236}">
                <a16:creationId xmlns:a16="http://schemas.microsoft.com/office/drawing/2014/main" id="{6277D851-03DC-6BFB-90EF-F8D4DAE129B8}"/>
              </a:ext>
            </a:extLst>
          </p:cNvPr>
          <p:cNvSpPr txBox="1">
            <a:spLocks/>
          </p:cNvSpPr>
          <p:nvPr/>
        </p:nvSpPr>
        <p:spPr>
          <a:xfrm>
            <a:off x="675416" y="1592918"/>
            <a:ext cx="3166740" cy="489379"/>
          </a:xfrm>
          <a:prstGeom prst="rect">
            <a:avLst/>
          </a:prstGeom>
        </p:spPr>
        <p:txBody>
          <a:bodyPr lIns="91440" tIns="45720" rIns="91440" bIns="45720"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b="1" dirty="0">
                <a:solidFill>
                  <a:srgbClr val="CC4628"/>
                </a:solidFill>
              </a:rPr>
              <a:t>What is the cost? </a:t>
            </a:r>
          </a:p>
        </p:txBody>
      </p:sp>
      <p:sp>
        <p:nvSpPr>
          <p:cNvPr id="7" name="Content Placeholder 3">
            <a:extLst>
              <a:ext uri="{FF2B5EF4-FFF2-40B4-BE49-F238E27FC236}">
                <a16:creationId xmlns:a16="http://schemas.microsoft.com/office/drawing/2014/main" id="{2CE9A2D6-32C1-9D0C-A128-0CC9F1491C17}"/>
              </a:ext>
            </a:extLst>
          </p:cNvPr>
          <p:cNvSpPr txBox="1">
            <a:spLocks/>
          </p:cNvSpPr>
          <p:nvPr/>
        </p:nvSpPr>
        <p:spPr>
          <a:xfrm>
            <a:off x="4365840" y="1621180"/>
            <a:ext cx="3302631" cy="568969"/>
          </a:xfrm>
          <a:prstGeom prst="rect">
            <a:avLst/>
          </a:prstGeom>
        </p:spPr>
        <p:txBody>
          <a:bodyPr lIns="91440" tIns="45720" rIns="91440" bIns="45720"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b="1" dirty="0">
                <a:solidFill>
                  <a:srgbClr val="CC4628"/>
                </a:solidFill>
              </a:rPr>
              <a:t>What am I buying?</a:t>
            </a:r>
          </a:p>
          <a:p>
            <a:endParaRPr lang="en-US" sz="2400" b="1" dirty="0">
              <a:solidFill>
                <a:srgbClr val="CC4628"/>
              </a:solidFill>
            </a:endParaRPr>
          </a:p>
          <a:p>
            <a:endParaRPr lang="en-US" dirty="0"/>
          </a:p>
          <a:p>
            <a:endParaRPr lang="en-US" dirty="0"/>
          </a:p>
        </p:txBody>
      </p:sp>
      <p:sp>
        <p:nvSpPr>
          <p:cNvPr id="8" name="Content Placeholder 4">
            <a:extLst>
              <a:ext uri="{FF2B5EF4-FFF2-40B4-BE49-F238E27FC236}">
                <a16:creationId xmlns:a16="http://schemas.microsoft.com/office/drawing/2014/main" id="{7A499F1C-FCB2-2EC0-34D2-3543FD118E79}"/>
              </a:ext>
            </a:extLst>
          </p:cNvPr>
          <p:cNvSpPr txBox="1">
            <a:spLocks/>
          </p:cNvSpPr>
          <p:nvPr/>
        </p:nvSpPr>
        <p:spPr>
          <a:xfrm>
            <a:off x="4373271" y="2190148"/>
            <a:ext cx="3511043" cy="4219705"/>
          </a:xfrm>
          <a:prstGeom prst="rect">
            <a:avLst/>
          </a:prstGeom>
        </p:spPr>
        <p:txBody>
          <a:bodyPr lIns="91440" tIns="45720" rIns="91440" bIns="45720"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indent="-285750">
              <a:buFont typeface="Arial" panose="020B0604020202020204" pitchFamily="34" charset="0"/>
              <a:buChar char="•"/>
            </a:pPr>
            <a:r>
              <a:rPr lang="en-US" sz="2400" dirty="0">
                <a:solidFill>
                  <a:srgbClr val="183158"/>
                </a:solidFill>
              </a:rPr>
              <a:t>Equipment? </a:t>
            </a:r>
            <a:r>
              <a:rPr lang="en-US" sz="2400" dirty="0">
                <a:solidFill>
                  <a:srgbClr val="879EC3"/>
                </a:solidFill>
              </a:rPr>
              <a:t>Operations approval is required</a:t>
            </a:r>
          </a:p>
          <a:p>
            <a:pPr marL="285750" indent="-285750">
              <a:buFont typeface="Arial" panose="020B0604020202020204" pitchFamily="34" charset="0"/>
              <a:buChar char="•"/>
            </a:pPr>
            <a:r>
              <a:rPr lang="en-US" sz="2400" dirty="0">
                <a:solidFill>
                  <a:srgbClr val="183158"/>
                </a:solidFill>
              </a:rPr>
              <a:t>Software or digital service?  </a:t>
            </a:r>
            <a:r>
              <a:rPr lang="en-US" sz="2400" dirty="0">
                <a:solidFill>
                  <a:srgbClr val="879EC3"/>
                </a:solidFill>
              </a:rPr>
              <a:t>IT Approval is required</a:t>
            </a:r>
          </a:p>
          <a:p>
            <a:pPr marL="285750" indent="-285750">
              <a:buFont typeface="Arial" panose="020B0604020202020204" pitchFamily="34" charset="0"/>
              <a:buChar char="•"/>
            </a:pPr>
            <a:r>
              <a:rPr lang="en-US" sz="2400" dirty="0">
                <a:solidFill>
                  <a:srgbClr val="183158"/>
                </a:solidFill>
              </a:rPr>
              <a:t>Foreign items? </a:t>
            </a:r>
            <a:r>
              <a:rPr lang="en-US" sz="2400" dirty="0">
                <a:solidFill>
                  <a:srgbClr val="879EC3"/>
                </a:solidFill>
              </a:rPr>
              <a:t>Import broker needed</a:t>
            </a:r>
          </a:p>
          <a:p>
            <a:pPr marL="285750" indent="-285750">
              <a:buFont typeface="Arial" panose="020B0604020202020204" pitchFamily="34" charset="0"/>
              <a:buChar char="•"/>
            </a:pPr>
            <a:r>
              <a:rPr lang="en-US" sz="2400" dirty="0">
                <a:solidFill>
                  <a:srgbClr val="183158"/>
                </a:solidFill>
              </a:rPr>
              <a:t>Logo? </a:t>
            </a:r>
            <a:r>
              <a:rPr lang="en-US" sz="2400" dirty="0">
                <a:solidFill>
                  <a:srgbClr val="879EC3"/>
                </a:solidFill>
              </a:rPr>
              <a:t>PO is required</a:t>
            </a:r>
          </a:p>
          <a:p>
            <a:pPr marL="285750" indent="-285750">
              <a:buFont typeface="Arial" panose="020B0604020202020204" pitchFamily="34" charset="0"/>
              <a:buChar char="•"/>
            </a:pPr>
            <a:r>
              <a:rPr lang="en-US" sz="2400" dirty="0">
                <a:solidFill>
                  <a:srgbClr val="183158"/>
                </a:solidFill>
              </a:rPr>
              <a:t>Furniture?</a:t>
            </a:r>
            <a:r>
              <a:rPr lang="en-US" sz="2400" dirty="0">
                <a:solidFill>
                  <a:srgbClr val="879EC3"/>
                </a:solidFill>
              </a:rPr>
              <a:t> Furniture approval is required</a:t>
            </a:r>
          </a:p>
          <a:p>
            <a:endParaRPr lang="en-US" dirty="0"/>
          </a:p>
        </p:txBody>
      </p:sp>
      <p:sp>
        <p:nvSpPr>
          <p:cNvPr id="12" name="Content Placeholder 4">
            <a:extLst>
              <a:ext uri="{FF2B5EF4-FFF2-40B4-BE49-F238E27FC236}">
                <a16:creationId xmlns:a16="http://schemas.microsoft.com/office/drawing/2014/main" id="{BF528B76-04DE-7E84-ECCC-C8C6260D1391}"/>
              </a:ext>
            </a:extLst>
          </p:cNvPr>
          <p:cNvSpPr txBox="1">
            <a:spLocks/>
          </p:cNvSpPr>
          <p:nvPr/>
        </p:nvSpPr>
        <p:spPr>
          <a:xfrm>
            <a:off x="689764" y="2190149"/>
            <a:ext cx="3511044" cy="1408471"/>
          </a:xfrm>
          <a:prstGeom prst="rect">
            <a:avLst/>
          </a:prstGeom>
        </p:spPr>
        <p:txBody>
          <a:bodyPr lIns="91440" tIns="45720" rIns="91440" bIns="45720"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indent="-285750">
              <a:buFont typeface="Arial" panose="020B0604020202020204" pitchFamily="34" charset="0"/>
              <a:buChar char="•"/>
            </a:pPr>
            <a:r>
              <a:rPr lang="en-US" sz="2400" dirty="0">
                <a:solidFill>
                  <a:srgbClr val="183158"/>
                </a:solidFill>
              </a:rPr>
              <a:t>$5,000+ Requires a purchase order</a:t>
            </a:r>
          </a:p>
          <a:p>
            <a:pPr marL="285750" indent="-285750">
              <a:buFont typeface="Arial" panose="020B0604020202020204" pitchFamily="34" charset="0"/>
              <a:buChar char="•"/>
            </a:pPr>
            <a:endParaRPr lang="en-US" sz="2400" dirty="0">
              <a:solidFill>
                <a:srgbClr val="183158"/>
              </a:solidFill>
            </a:endParaRPr>
          </a:p>
          <a:p>
            <a:pPr marL="285750" indent="-285750">
              <a:buFont typeface="Arial" panose="020B0604020202020204" pitchFamily="34" charset="0"/>
              <a:buChar char="•"/>
            </a:pPr>
            <a:r>
              <a:rPr lang="en-US" sz="2400" dirty="0">
                <a:solidFill>
                  <a:srgbClr val="183158"/>
                </a:solidFill>
              </a:rPr>
              <a:t>$10,000+ Requires competition</a:t>
            </a:r>
          </a:p>
          <a:p>
            <a:pPr marL="285750" indent="-285750">
              <a:buFont typeface="Arial" panose="020B0604020202020204" pitchFamily="34" charset="0"/>
              <a:buChar char="•"/>
            </a:pPr>
            <a:endParaRPr lang="en-US" sz="2400" dirty="0">
              <a:solidFill>
                <a:srgbClr val="183158"/>
              </a:solidFill>
            </a:endParaRPr>
          </a:p>
          <a:p>
            <a:pPr marL="285750" indent="-285750">
              <a:buFont typeface="Arial" panose="020B0604020202020204" pitchFamily="34" charset="0"/>
              <a:buChar char="•"/>
            </a:pPr>
            <a:r>
              <a:rPr lang="en-US" sz="2400" dirty="0">
                <a:solidFill>
                  <a:srgbClr val="183158"/>
                </a:solidFill>
              </a:rPr>
              <a:t>$50,000+ Over 5 years requires a solicitation</a:t>
            </a:r>
          </a:p>
        </p:txBody>
      </p:sp>
      <p:sp>
        <p:nvSpPr>
          <p:cNvPr id="3" name="Content Placeholder 5">
            <a:extLst>
              <a:ext uri="{FF2B5EF4-FFF2-40B4-BE49-F238E27FC236}">
                <a16:creationId xmlns:a16="http://schemas.microsoft.com/office/drawing/2014/main" id="{4436A9E5-6DE1-FD66-0353-4E1C46E274CD}"/>
              </a:ext>
            </a:extLst>
          </p:cNvPr>
          <p:cNvSpPr txBox="1">
            <a:spLocks/>
          </p:cNvSpPr>
          <p:nvPr/>
        </p:nvSpPr>
        <p:spPr>
          <a:xfrm>
            <a:off x="8172126" y="1613136"/>
            <a:ext cx="3561851" cy="754602"/>
          </a:xfrm>
          <a:prstGeom prst="rect">
            <a:avLst/>
          </a:prstGeom>
        </p:spPr>
        <p:txBody>
          <a:bodyPr lIns="91440" tIns="45720" rIns="91440" bIns="45720"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b="1" dirty="0">
                <a:solidFill>
                  <a:srgbClr val="CC4628"/>
                </a:solidFill>
              </a:rPr>
              <a:t>Is a vendor coming to campus? </a:t>
            </a:r>
            <a:endParaRPr lang="en-US" sz="2400" dirty="0">
              <a:solidFill>
                <a:srgbClr val="CC4628"/>
              </a:solidFill>
            </a:endParaRPr>
          </a:p>
          <a:p>
            <a:endParaRPr lang="en-US" sz="2400" b="1" dirty="0">
              <a:solidFill>
                <a:srgbClr val="CC4628"/>
              </a:solidFill>
            </a:endParaRPr>
          </a:p>
        </p:txBody>
      </p:sp>
      <p:sp>
        <p:nvSpPr>
          <p:cNvPr id="5" name="Content Placeholder 4">
            <a:extLst>
              <a:ext uri="{FF2B5EF4-FFF2-40B4-BE49-F238E27FC236}">
                <a16:creationId xmlns:a16="http://schemas.microsoft.com/office/drawing/2014/main" id="{8322E332-A4FA-544F-6553-7B034EA09E86}"/>
              </a:ext>
            </a:extLst>
          </p:cNvPr>
          <p:cNvSpPr txBox="1">
            <a:spLocks/>
          </p:cNvSpPr>
          <p:nvPr/>
        </p:nvSpPr>
        <p:spPr>
          <a:xfrm>
            <a:off x="8241069" y="2566971"/>
            <a:ext cx="3511044" cy="1408471"/>
          </a:xfrm>
          <a:prstGeom prst="rect">
            <a:avLst/>
          </a:prstGeom>
        </p:spPr>
        <p:txBody>
          <a:bodyPr lIns="91440" tIns="45720" rIns="91440" bIns="45720"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indent="-285750">
              <a:buFont typeface="Arial" panose="020B0604020202020204" pitchFamily="34" charset="0"/>
              <a:buChar char="•"/>
            </a:pPr>
            <a:r>
              <a:rPr lang="en-US" sz="2400" dirty="0">
                <a:solidFill>
                  <a:srgbClr val="183158"/>
                </a:solidFill>
              </a:rPr>
              <a:t>All on-campus services require the vendor to have commercial insurance and provide a COI regardless of cost. </a:t>
            </a:r>
          </a:p>
        </p:txBody>
      </p:sp>
    </p:spTree>
    <p:extLst>
      <p:ext uri="{BB962C8B-B14F-4D97-AF65-F5344CB8AC3E}">
        <p14:creationId xmlns:p14="http://schemas.microsoft.com/office/powerpoint/2010/main" val="929622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9E08E3A0-6B64-D113-6CBC-3B8FBCF7776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446794" y="-4411"/>
            <a:ext cx="2743200" cy="2194560"/>
          </a:xfrm>
          <a:prstGeom prst="rect">
            <a:avLst/>
          </a:prstGeom>
        </p:spPr>
      </p:pic>
      <p:sp>
        <p:nvSpPr>
          <p:cNvPr id="121" name="Google Shape;121;p8"/>
          <p:cNvSpPr txBox="1"/>
          <p:nvPr/>
        </p:nvSpPr>
        <p:spPr>
          <a:xfrm>
            <a:off x="9392044" y="6604353"/>
            <a:ext cx="2743200" cy="179092"/>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900">
                <a:solidFill>
                  <a:srgbClr val="06234B"/>
                </a:solidFill>
                <a:latin typeface="Courier New" panose="02070309020205020404" pitchFamily="49" charset="0"/>
                <a:ea typeface="Roboto Mono Light"/>
                <a:cs typeface="Courier New" panose="02070309020205020404" pitchFamily="49" charset="0"/>
                <a:sym typeface="Roboto Mono Light"/>
              </a:rPr>
              <a:t>9</a:t>
            </a:fld>
            <a:endParaRPr sz="900">
              <a:solidFill>
                <a:srgbClr val="06234B"/>
              </a:solidFill>
              <a:latin typeface="Courier New" panose="02070309020205020404" pitchFamily="49" charset="0"/>
              <a:ea typeface="Roboto Mono Light"/>
              <a:cs typeface="Courier New" panose="02070309020205020404" pitchFamily="49" charset="0"/>
              <a:sym typeface="Roboto Mono Light"/>
            </a:endParaRPr>
          </a:p>
        </p:txBody>
      </p:sp>
      <p:cxnSp>
        <p:nvCxnSpPr>
          <p:cNvPr id="125" name="Google Shape;125;p8"/>
          <p:cNvCxnSpPr>
            <a:cxnSpLocks/>
          </p:cNvCxnSpPr>
          <p:nvPr/>
        </p:nvCxnSpPr>
        <p:spPr>
          <a:xfrm flipV="1">
            <a:off x="3954071" y="1618588"/>
            <a:ext cx="34757" cy="4510097"/>
          </a:xfrm>
          <a:prstGeom prst="straightConnector1">
            <a:avLst/>
          </a:prstGeom>
          <a:noFill/>
          <a:ln w="12700" cap="flat" cmpd="sng">
            <a:solidFill>
              <a:srgbClr val="889FC7"/>
            </a:solidFill>
            <a:prstDash val="solid"/>
            <a:miter lim="800000"/>
            <a:headEnd type="none" w="sm" len="sm"/>
            <a:tailEnd type="none" w="sm" len="sm"/>
          </a:ln>
        </p:spPr>
      </p:cxnSp>
      <p:cxnSp>
        <p:nvCxnSpPr>
          <p:cNvPr id="128" name="Google Shape;128;p8"/>
          <p:cNvCxnSpPr>
            <a:cxnSpLocks/>
          </p:cNvCxnSpPr>
          <p:nvPr/>
        </p:nvCxnSpPr>
        <p:spPr>
          <a:xfrm flipV="1">
            <a:off x="7907662" y="1615946"/>
            <a:ext cx="0" cy="4463578"/>
          </a:xfrm>
          <a:prstGeom prst="straightConnector1">
            <a:avLst/>
          </a:prstGeom>
          <a:noFill/>
          <a:ln w="12700" cap="flat" cmpd="sng">
            <a:solidFill>
              <a:srgbClr val="889FC7"/>
            </a:solidFill>
            <a:prstDash val="solid"/>
            <a:miter lim="800000"/>
            <a:headEnd type="none" w="sm" len="sm"/>
            <a:tailEnd type="none" w="sm" len="sm"/>
          </a:ln>
        </p:spPr>
      </p:cxnSp>
      <p:sp>
        <p:nvSpPr>
          <p:cNvPr id="2" name="Google Shape;111;p7">
            <a:extLst>
              <a:ext uri="{FF2B5EF4-FFF2-40B4-BE49-F238E27FC236}">
                <a16:creationId xmlns:a16="http://schemas.microsoft.com/office/drawing/2014/main" id="{7AD6DB01-648A-CBE7-6CB4-8FC4E62C0A20}"/>
              </a:ext>
            </a:extLst>
          </p:cNvPr>
          <p:cNvSpPr txBox="1"/>
          <p:nvPr/>
        </p:nvSpPr>
        <p:spPr>
          <a:xfrm>
            <a:off x="384510" y="214411"/>
            <a:ext cx="6444549" cy="307736"/>
          </a:xfrm>
          <a:prstGeom prst="rect">
            <a:avLst/>
          </a:prstGeom>
          <a:noFill/>
          <a:ln>
            <a:noFill/>
          </a:ln>
        </p:spPr>
        <p:txBody>
          <a:bodyPr spcFirstLastPara="1" wrap="square" lIns="91425" tIns="45700" rIns="91425" bIns="45700" anchor="t" anchorCtr="0">
            <a:spAutoFit/>
          </a:bodyPr>
          <a:lstStyle/>
          <a:p>
            <a:r>
              <a:rPr lang="en-US" sz="1400" b="1" dirty="0">
                <a:solidFill>
                  <a:srgbClr val="06234B"/>
                </a:solidFill>
                <a:latin typeface="Arial Black"/>
                <a:ea typeface="Open Sans Light"/>
                <a:cs typeface="Arial Black" panose="020B0604020202020204" pitchFamily="34" charset="0"/>
                <a:sym typeface="Open Sans Light"/>
              </a:rPr>
              <a:t>Procurement | </a:t>
            </a:r>
            <a:r>
              <a:rPr lang="en-US" b="1" dirty="0">
                <a:solidFill>
                  <a:srgbClr val="06234B"/>
                </a:solidFill>
                <a:latin typeface="Courier New"/>
                <a:ea typeface="Open Sans"/>
                <a:cs typeface="Courier New"/>
                <a:sym typeface="Open Sans"/>
              </a:rPr>
              <a:t>Steps when purchasing</a:t>
            </a:r>
            <a:r>
              <a:rPr lang="en-US" sz="1400" b="1" dirty="0">
                <a:solidFill>
                  <a:srgbClr val="06234B"/>
                </a:solidFill>
                <a:latin typeface="Courier New"/>
                <a:ea typeface="Open Sans"/>
                <a:cs typeface="Courier New"/>
                <a:sym typeface="Open Sans"/>
              </a:rPr>
              <a:t> </a:t>
            </a:r>
            <a:r>
              <a:rPr lang="en-US" sz="1400" b="1" dirty="0">
                <a:solidFill>
                  <a:srgbClr val="06234B"/>
                </a:solidFill>
                <a:latin typeface="Arial Black"/>
                <a:ea typeface="Open Sans"/>
                <a:cs typeface="Arial Black" panose="020B0604020202020204" pitchFamily="34" charset="0"/>
                <a:sym typeface="Open Sans"/>
              </a:rPr>
              <a:t> </a:t>
            </a:r>
            <a:endParaRPr b="1" dirty="0">
              <a:latin typeface="Arial Black" panose="020B0604020202020204" pitchFamily="34" charset="0"/>
              <a:cs typeface="Arial Black" panose="020B0604020202020204" pitchFamily="34" charset="0"/>
            </a:endParaRPr>
          </a:p>
        </p:txBody>
      </p:sp>
      <p:sp>
        <p:nvSpPr>
          <p:cNvPr id="4" name="Content Placeholder 1">
            <a:extLst>
              <a:ext uri="{FF2B5EF4-FFF2-40B4-BE49-F238E27FC236}">
                <a16:creationId xmlns:a16="http://schemas.microsoft.com/office/drawing/2014/main" id="{6277D851-03DC-6BFB-90EF-F8D4DAE129B8}"/>
              </a:ext>
            </a:extLst>
          </p:cNvPr>
          <p:cNvSpPr txBox="1">
            <a:spLocks/>
          </p:cNvSpPr>
          <p:nvPr/>
        </p:nvSpPr>
        <p:spPr>
          <a:xfrm>
            <a:off x="675416" y="1592918"/>
            <a:ext cx="3166740" cy="489379"/>
          </a:xfrm>
          <a:prstGeom prst="rect">
            <a:avLst/>
          </a:prstGeom>
        </p:spPr>
        <p:txBody>
          <a:bodyPr lIns="91440" tIns="45720" rIns="91440" bIns="45720"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b="1" dirty="0">
                <a:solidFill>
                  <a:srgbClr val="CC4628"/>
                </a:solidFill>
              </a:rPr>
              <a:t>Is there a contract?</a:t>
            </a:r>
          </a:p>
        </p:txBody>
      </p:sp>
      <p:sp>
        <p:nvSpPr>
          <p:cNvPr id="8" name="Content Placeholder 4">
            <a:extLst>
              <a:ext uri="{FF2B5EF4-FFF2-40B4-BE49-F238E27FC236}">
                <a16:creationId xmlns:a16="http://schemas.microsoft.com/office/drawing/2014/main" id="{7A499F1C-FCB2-2EC0-34D2-3543FD118E79}"/>
              </a:ext>
            </a:extLst>
          </p:cNvPr>
          <p:cNvSpPr txBox="1">
            <a:spLocks/>
          </p:cNvSpPr>
          <p:nvPr/>
        </p:nvSpPr>
        <p:spPr>
          <a:xfrm>
            <a:off x="4132156" y="1737882"/>
            <a:ext cx="3511043" cy="4219705"/>
          </a:xfrm>
          <a:prstGeom prst="rect">
            <a:avLst/>
          </a:prstGeom>
        </p:spPr>
        <p:txBody>
          <a:bodyPr lIns="91440" tIns="45720" rIns="91440" bIns="45720"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u="sng" dirty="0">
                <a:solidFill>
                  <a:srgbClr val="183158"/>
                </a:solidFill>
              </a:rPr>
              <a:t>Agreement for:</a:t>
            </a:r>
          </a:p>
          <a:p>
            <a:pPr marL="285750" indent="-285750">
              <a:buFont typeface="Arial" panose="020B0604020202020204" pitchFamily="34" charset="0"/>
              <a:buChar char="•"/>
            </a:pPr>
            <a:r>
              <a:rPr lang="en-US" sz="2400" dirty="0">
                <a:solidFill>
                  <a:srgbClr val="183158"/>
                </a:solidFill>
              </a:rPr>
              <a:t>Hotel room block</a:t>
            </a:r>
          </a:p>
          <a:p>
            <a:pPr marL="285750" indent="-285750">
              <a:buFont typeface="Arial" panose="020B0604020202020204" pitchFamily="34" charset="0"/>
              <a:buChar char="•"/>
            </a:pPr>
            <a:r>
              <a:rPr lang="en-US" sz="2400" dirty="0">
                <a:solidFill>
                  <a:srgbClr val="183158"/>
                </a:solidFill>
              </a:rPr>
              <a:t>Banquet</a:t>
            </a:r>
          </a:p>
          <a:p>
            <a:pPr marL="285750" indent="-285750">
              <a:buFont typeface="Arial" panose="020B0604020202020204" pitchFamily="34" charset="0"/>
              <a:buChar char="•"/>
            </a:pPr>
            <a:r>
              <a:rPr lang="en-US" sz="2400" dirty="0">
                <a:solidFill>
                  <a:srgbClr val="183158"/>
                </a:solidFill>
              </a:rPr>
              <a:t>Performance</a:t>
            </a:r>
          </a:p>
          <a:p>
            <a:pPr marL="285750" indent="-285750">
              <a:buFont typeface="Arial" panose="020B0604020202020204" pitchFamily="34" charset="0"/>
              <a:buChar char="•"/>
            </a:pPr>
            <a:r>
              <a:rPr lang="en-US" sz="2400" dirty="0">
                <a:solidFill>
                  <a:srgbClr val="183158"/>
                </a:solidFill>
              </a:rPr>
              <a:t>Donation </a:t>
            </a:r>
          </a:p>
          <a:p>
            <a:pPr marL="285750" indent="-285750">
              <a:buFont typeface="Arial" panose="020B0604020202020204" pitchFamily="34" charset="0"/>
              <a:buChar char="•"/>
            </a:pPr>
            <a:r>
              <a:rPr lang="en-US" sz="2400" dirty="0">
                <a:solidFill>
                  <a:srgbClr val="183158"/>
                </a:solidFill>
              </a:rPr>
              <a:t>Software</a:t>
            </a:r>
          </a:p>
          <a:p>
            <a:pPr marL="285750" indent="-285750">
              <a:buFont typeface="Arial" panose="020B0604020202020204" pitchFamily="34" charset="0"/>
              <a:buChar char="•"/>
            </a:pPr>
            <a:r>
              <a:rPr lang="en-US" sz="2400" dirty="0">
                <a:solidFill>
                  <a:srgbClr val="183158"/>
                </a:solidFill>
              </a:rPr>
              <a:t>Revenue</a:t>
            </a:r>
          </a:p>
          <a:p>
            <a:pPr marL="285750" indent="-285750">
              <a:buFont typeface="Arial" panose="020B0604020202020204" pitchFamily="34" charset="0"/>
              <a:buChar char="•"/>
            </a:pPr>
            <a:r>
              <a:rPr lang="en-US" sz="2400" dirty="0">
                <a:solidFill>
                  <a:srgbClr val="183158"/>
                </a:solidFill>
              </a:rPr>
              <a:t>Food truck</a:t>
            </a:r>
          </a:p>
          <a:p>
            <a:pPr marL="285750" indent="-285750">
              <a:buFont typeface="Arial" panose="020B0604020202020204" pitchFamily="34" charset="0"/>
              <a:buChar char="•"/>
            </a:pPr>
            <a:r>
              <a:rPr lang="en-US" sz="2400" dirty="0">
                <a:solidFill>
                  <a:srgbClr val="183158"/>
                </a:solidFill>
              </a:rPr>
              <a:t>Quote requiring signature before order</a:t>
            </a:r>
            <a:endParaRPr lang="en-US" sz="2400" dirty="0">
              <a:solidFill>
                <a:srgbClr val="879EC3"/>
              </a:solidFill>
            </a:endParaRPr>
          </a:p>
          <a:p>
            <a:endParaRPr lang="en-US" dirty="0"/>
          </a:p>
        </p:txBody>
      </p:sp>
      <p:sp>
        <p:nvSpPr>
          <p:cNvPr id="10" name="Content Placeholder 5">
            <a:extLst>
              <a:ext uri="{FF2B5EF4-FFF2-40B4-BE49-F238E27FC236}">
                <a16:creationId xmlns:a16="http://schemas.microsoft.com/office/drawing/2014/main" id="{CC0FB1C5-A20A-C8F3-4F3C-4F0377326FB8}"/>
              </a:ext>
            </a:extLst>
          </p:cNvPr>
          <p:cNvSpPr txBox="1">
            <a:spLocks/>
          </p:cNvSpPr>
          <p:nvPr/>
        </p:nvSpPr>
        <p:spPr>
          <a:xfrm>
            <a:off x="8172126" y="1613136"/>
            <a:ext cx="3561851" cy="754602"/>
          </a:xfrm>
          <a:prstGeom prst="rect">
            <a:avLst/>
          </a:prstGeom>
        </p:spPr>
        <p:txBody>
          <a:bodyPr lIns="91440" tIns="45720" rIns="91440" bIns="45720"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b="1" dirty="0">
                <a:solidFill>
                  <a:srgbClr val="CC4628"/>
                </a:solidFill>
              </a:rPr>
              <a:t>When do I need this good/service?</a:t>
            </a:r>
            <a:endParaRPr lang="en-US" sz="2400" dirty="0">
              <a:solidFill>
                <a:srgbClr val="CC4628"/>
              </a:solidFill>
            </a:endParaRPr>
          </a:p>
          <a:p>
            <a:endParaRPr lang="en-US" sz="2400" b="1" dirty="0">
              <a:solidFill>
                <a:srgbClr val="CC4628"/>
              </a:solidFill>
            </a:endParaRPr>
          </a:p>
        </p:txBody>
      </p:sp>
      <p:sp>
        <p:nvSpPr>
          <p:cNvPr id="12" name="Content Placeholder 4">
            <a:extLst>
              <a:ext uri="{FF2B5EF4-FFF2-40B4-BE49-F238E27FC236}">
                <a16:creationId xmlns:a16="http://schemas.microsoft.com/office/drawing/2014/main" id="{BF528B76-04DE-7E84-ECCC-C8C6260D1391}"/>
              </a:ext>
            </a:extLst>
          </p:cNvPr>
          <p:cNvSpPr txBox="1">
            <a:spLocks/>
          </p:cNvSpPr>
          <p:nvPr/>
        </p:nvSpPr>
        <p:spPr>
          <a:xfrm>
            <a:off x="689764" y="2190149"/>
            <a:ext cx="3152392" cy="1408471"/>
          </a:xfrm>
          <a:prstGeom prst="rect">
            <a:avLst/>
          </a:prstGeom>
        </p:spPr>
        <p:txBody>
          <a:bodyPr lIns="91440" tIns="45720" rIns="91440" bIns="45720"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indent="-285750">
              <a:buFont typeface="Arial" panose="020B0604020202020204" pitchFamily="34" charset="0"/>
              <a:buChar char="•"/>
            </a:pPr>
            <a:r>
              <a:rPr lang="en-US" sz="2400" dirty="0">
                <a:solidFill>
                  <a:srgbClr val="183158"/>
                </a:solidFill>
              </a:rPr>
              <a:t>Any contract, quote or other written documents where the vendor requires signature must be reviewed and approved by Procurement and Contracting </a:t>
            </a:r>
            <a:r>
              <a:rPr lang="en-US" sz="2400" dirty="0">
                <a:solidFill>
                  <a:srgbClr val="F1582A"/>
                </a:solidFill>
              </a:rPr>
              <a:t>regardless of cost or no cost.</a:t>
            </a:r>
          </a:p>
        </p:txBody>
      </p:sp>
      <p:sp>
        <p:nvSpPr>
          <p:cNvPr id="3" name="Content Placeholder 4">
            <a:extLst>
              <a:ext uri="{FF2B5EF4-FFF2-40B4-BE49-F238E27FC236}">
                <a16:creationId xmlns:a16="http://schemas.microsoft.com/office/drawing/2014/main" id="{D5BDDB67-EDCC-AD15-8650-B6CB91FE073B}"/>
              </a:ext>
            </a:extLst>
          </p:cNvPr>
          <p:cNvSpPr txBox="1">
            <a:spLocks/>
          </p:cNvSpPr>
          <p:nvPr/>
        </p:nvSpPr>
        <p:spPr>
          <a:xfrm>
            <a:off x="8241069" y="2566971"/>
            <a:ext cx="3511044" cy="1408471"/>
          </a:xfrm>
          <a:prstGeom prst="rect">
            <a:avLst/>
          </a:prstGeom>
        </p:spPr>
        <p:txBody>
          <a:bodyPr lIns="91440" tIns="45720" rIns="91440" bIns="45720"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indent="-285750">
              <a:buFont typeface="Arial" panose="020B0604020202020204" pitchFamily="34" charset="0"/>
              <a:buChar char="•"/>
            </a:pPr>
            <a:r>
              <a:rPr lang="en-US" sz="2400" dirty="0">
                <a:solidFill>
                  <a:srgbClr val="183158"/>
                </a:solidFill>
              </a:rPr>
              <a:t>Ensure adequate time is allowed. </a:t>
            </a:r>
          </a:p>
        </p:txBody>
      </p:sp>
    </p:spTree>
    <p:extLst>
      <p:ext uri="{BB962C8B-B14F-4D97-AF65-F5344CB8AC3E}">
        <p14:creationId xmlns:p14="http://schemas.microsoft.com/office/powerpoint/2010/main" val="3484283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Effect transition="in" filter="wipe(down)">
                                      <p:cBhvr>
                                        <p:cTn id="13" dur="500"/>
                                        <p:tgtEl>
                                          <p:spTgt spid="8">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8">
                                            <p:txEl>
                                              <p:pRg st="2" end="2"/>
                                            </p:txEl>
                                          </p:spTgt>
                                        </p:tgtEl>
                                        <p:attrNameLst>
                                          <p:attrName>style.visibility</p:attrName>
                                        </p:attrNameLst>
                                      </p:cBhvr>
                                      <p:to>
                                        <p:strVal val="visible"/>
                                      </p:to>
                                    </p:set>
                                    <p:animEffect transition="in" filter="wipe(down)">
                                      <p:cBhvr>
                                        <p:cTn id="18" dur="500"/>
                                        <p:tgtEl>
                                          <p:spTgt spid="8">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wipe(down)">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Effect transition="in" filter="wipe(down)">
                                      <p:cBhvr>
                                        <p:cTn id="28" dur="500"/>
                                        <p:tgtEl>
                                          <p:spTgt spid="8">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8">
                                            <p:txEl>
                                              <p:pRg st="5" end="5"/>
                                            </p:txEl>
                                          </p:spTgt>
                                        </p:tgtEl>
                                        <p:attrNameLst>
                                          <p:attrName>style.visibility</p:attrName>
                                        </p:attrNameLst>
                                      </p:cBhvr>
                                      <p:to>
                                        <p:strVal val="visible"/>
                                      </p:to>
                                    </p:set>
                                    <p:animEffect transition="in" filter="wipe(down)">
                                      <p:cBhvr>
                                        <p:cTn id="33" dur="500"/>
                                        <p:tgtEl>
                                          <p:spTgt spid="8">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wipe(down)">
                                      <p:cBhvr>
                                        <p:cTn id="38" dur="500"/>
                                        <p:tgtEl>
                                          <p:spTgt spid="8">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8">
                                            <p:txEl>
                                              <p:pRg st="7" end="7"/>
                                            </p:txEl>
                                          </p:spTgt>
                                        </p:tgtEl>
                                        <p:attrNameLst>
                                          <p:attrName>style.visibility</p:attrName>
                                        </p:attrNameLst>
                                      </p:cBhvr>
                                      <p:to>
                                        <p:strVal val="visible"/>
                                      </p:to>
                                    </p:set>
                                    <p:animEffect transition="in" filter="wipe(down)">
                                      <p:cBhvr>
                                        <p:cTn id="43" dur="500"/>
                                        <p:tgtEl>
                                          <p:spTgt spid="8">
                                            <p:txEl>
                                              <p:pRg st="7" end="7"/>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8">
                                            <p:txEl>
                                              <p:pRg st="8" end="8"/>
                                            </p:txEl>
                                          </p:spTgt>
                                        </p:tgtEl>
                                        <p:attrNameLst>
                                          <p:attrName>style.visibility</p:attrName>
                                        </p:attrNameLst>
                                      </p:cBhvr>
                                      <p:to>
                                        <p:strVal val="visible"/>
                                      </p:to>
                                    </p:set>
                                    <p:animEffect transition="in" filter="wipe(down)">
                                      <p:cBhvr>
                                        <p:cTn id="48" dur="500"/>
                                        <p:tgtEl>
                                          <p:spTgt spid="8">
                                            <p:txEl>
                                              <p:pRg st="8" end="8"/>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3"/>
                                        </p:tgtEl>
                                        <p:attrNameLst>
                                          <p:attrName>style.visibility</p:attrName>
                                        </p:attrNameLst>
                                      </p:cBhvr>
                                      <p:to>
                                        <p:strVal val="visible"/>
                                      </p:to>
                                    </p:set>
                                    <p:animEffect transition="in" filter="fade">
                                      <p:cBhvr>
                                        <p:cTn id="53" dur="1000"/>
                                        <p:tgtEl>
                                          <p:spTgt spid="3"/>
                                        </p:tgtEl>
                                      </p:cBhvr>
                                    </p:animEffect>
                                    <p:anim calcmode="lin" valueType="num">
                                      <p:cBhvr>
                                        <p:cTn id="54" dur="1000" fill="hold"/>
                                        <p:tgtEl>
                                          <p:spTgt spid="3"/>
                                        </p:tgtEl>
                                        <p:attrNameLst>
                                          <p:attrName>ppt_x</p:attrName>
                                        </p:attrNameLst>
                                      </p:cBhvr>
                                      <p:tavLst>
                                        <p:tav tm="0">
                                          <p:val>
                                            <p:strVal val="#ppt_x"/>
                                          </p:val>
                                        </p:tav>
                                        <p:tav tm="100000">
                                          <p:val>
                                            <p:strVal val="#ppt_x"/>
                                          </p:val>
                                        </p:tav>
                                      </p:tavLst>
                                    </p:anim>
                                    <p:anim calcmode="lin" valueType="num">
                                      <p:cBhvr>
                                        <p:cTn id="5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p:bld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23702</TotalTime>
  <Words>574</Words>
  <Application>Microsoft Office PowerPoint</Application>
  <PresentationFormat>Widescreen</PresentationFormat>
  <Paragraphs>115</Paragraphs>
  <Slides>12</Slides>
  <Notes>10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12</vt:i4>
      </vt:variant>
    </vt:vector>
  </HeadingPairs>
  <TitlesOfParts>
    <vt:vector size="21" baseType="lpstr">
      <vt:lpstr>Arial</vt:lpstr>
      <vt:lpstr>Arial Black</vt:lpstr>
      <vt:lpstr>Calibri</vt:lpstr>
      <vt:lpstr>Consolas</vt:lpstr>
      <vt:lpstr>Courier New</vt:lpstr>
      <vt:lpstr>Open Sans</vt:lpstr>
      <vt:lpstr>Oswald</vt:lpstr>
      <vt:lpstr>Office Theme</vt:lpstr>
      <vt:lpstr>3_Custom Design</vt:lpstr>
      <vt:lpstr>PowerPoint Presentation</vt:lpstr>
      <vt:lpstr>Connect with 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Ologie Three</dc:creator>
  <cp:lastModifiedBy>Theryn Ridge</cp:lastModifiedBy>
  <cp:revision>91</cp:revision>
  <dcterms:created xsi:type="dcterms:W3CDTF">2022-06-01T12:48:44Z</dcterms:created>
  <dcterms:modified xsi:type="dcterms:W3CDTF">2024-09-09T17:00:10Z</dcterms:modified>
</cp:coreProperties>
</file>