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42"/>
  </p:notesMasterIdLst>
  <p:sldIdLst>
    <p:sldId id="256" r:id="rId3"/>
    <p:sldId id="257" r:id="rId4"/>
    <p:sldId id="258" r:id="rId5"/>
    <p:sldId id="288" r:id="rId6"/>
    <p:sldId id="259" r:id="rId7"/>
    <p:sldId id="260" r:id="rId8"/>
    <p:sldId id="261" r:id="rId9"/>
    <p:sldId id="262" r:id="rId10"/>
    <p:sldId id="278" r:id="rId11"/>
    <p:sldId id="274" r:id="rId12"/>
    <p:sldId id="275" r:id="rId13"/>
    <p:sldId id="283" r:id="rId14"/>
    <p:sldId id="284" r:id="rId15"/>
    <p:sldId id="285" r:id="rId16"/>
    <p:sldId id="276" r:id="rId17"/>
    <p:sldId id="273" r:id="rId18"/>
    <p:sldId id="272" r:id="rId19"/>
    <p:sldId id="269" r:id="rId20"/>
    <p:sldId id="271" r:id="rId21"/>
    <p:sldId id="277" r:id="rId22"/>
    <p:sldId id="286" r:id="rId23"/>
    <p:sldId id="270" r:id="rId24"/>
    <p:sldId id="265" r:id="rId25"/>
    <p:sldId id="267" r:id="rId26"/>
    <p:sldId id="268" r:id="rId27"/>
    <p:sldId id="266" r:id="rId28"/>
    <p:sldId id="264" r:id="rId29"/>
    <p:sldId id="280" r:id="rId30"/>
    <p:sldId id="293" r:id="rId31"/>
    <p:sldId id="263" r:id="rId32"/>
    <p:sldId id="292" r:id="rId33"/>
    <p:sldId id="279" r:id="rId34"/>
    <p:sldId id="281" r:id="rId35"/>
    <p:sldId id="282" r:id="rId36"/>
    <p:sldId id="287" r:id="rId37"/>
    <p:sldId id="289" r:id="rId38"/>
    <p:sldId id="290" r:id="rId39"/>
    <p:sldId id="291" r:id="rId40"/>
    <p:sldId id="29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EC4A96-74A0-4256-9864-09C9D0D90453}" v="30" dt="2023-09-07T17:46:03.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65" autoAdjust="0"/>
    <p:restoredTop sz="85703" autoAdjust="0"/>
  </p:normalViewPr>
  <p:slideViewPr>
    <p:cSldViewPr snapToGrid="0">
      <p:cViewPr varScale="1">
        <p:scale>
          <a:sx n="84" d="100"/>
          <a:sy n="84" d="100"/>
        </p:scale>
        <p:origin x="184" y="3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hyperlink" Target="https://helpcenter.mines.edu/TDClient/1946/Portal/Requests/ServiceCatalog?CategoryID=18317" TargetMode="External"/><Relationship Id="rId1" Type="http://schemas.openxmlformats.org/officeDocument/2006/relationships/hyperlink" Target="https://www.mines.edu/communications/branding-and-graphic-standards/" TargetMode="Externa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4.xml.rels><?xml version="1.0" encoding="UTF-8" standalone="yes"?>
<Relationships xmlns="http://schemas.openxmlformats.org/package/2006/relationships"><Relationship Id="rId1" Type="http://schemas.openxmlformats.org/officeDocument/2006/relationships/hyperlink" Target="https://helpcenter.mines.edu/TDClient/1946/Portal/Requests/ServiceCatalog?CategoryID=18317"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helpcenter.mines.edu/TDClient/1946/Portal/Requests/ServiceCatalog?CategoryID=18317" TargetMode="External"/></Relationships>
</file>

<file path=ppt/diagrams/_rels/data7.xml.rels><?xml version="1.0" encoding="UTF-8" standalone="yes"?>
<Relationships xmlns="http://schemas.openxmlformats.org/package/2006/relationships"><Relationship Id="rId3" Type="http://schemas.openxmlformats.org/officeDocument/2006/relationships/hyperlink" Target="mailto:max@coloradograyline.com" TargetMode="External"/><Relationship Id="rId2" Type="http://schemas.openxmlformats.org/officeDocument/2006/relationships/hyperlink" Target="mailto:sheri@arrowstagelines.com" TargetMode="External"/><Relationship Id="rId1" Type="http://schemas.openxmlformats.org/officeDocument/2006/relationships/hyperlink" Target="mailto:sales@aceexpresscoaches.com" TargetMode="External"/><Relationship Id="rId5" Type="http://schemas.openxmlformats.org/officeDocument/2006/relationships/hyperlink" Target="mailto:sales@ramblin.com" TargetMode="External"/><Relationship Id="rId4" Type="http://schemas.openxmlformats.org/officeDocument/2006/relationships/hyperlink" Target="mailto:groupevents@hermesworldwide.com"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hyperlink" Target="https://helpcenter.mines.edu/TDClient/1946/Portal/Requests/ServiceCatalog?CategoryID=18317" TargetMode="External"/><Relationship Id="rId3" Type="http://schemas.openxmlformats.org/officeDocument/2006/relationships/image" Target="../media/image21.png"/><Relationship Id="rId7" Type="http://schemas.openxmlformats.org/officeDocument/2006/relationships/image" Target="../media/image24.svg"/><Relationship Id="rId12" Type="http://schemas.openxmlformats.org/officeDocument/2006/relationships/image" Target="../media/image28.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hyperlink" Target="https://www.mines.edu/communications/branding-and-graphic-standards/" TargetMode="External"/><Relationship Id="rId10" Type="http://schemas.openxmlformats.org/officeDocument/2006/relationships/image" Target="../media/image26.svg"/><Relationship Id="rId4" Type="http://schemas.openxmlformats.org/officeDocument/2006/relationships/image" Target="../media/image22.svg"/><Relationship Id="rId9" Type="http://schemas.openxmlformats.org/officeDocument/2006/relationships/image" Target="../media/image25.png"/></Relationships>
</file>

<file path=ppt/diagrams/_rels/drawing4.xml.rels><?xml version="1.0" encoding="UTF-8" standalone="yes"?>
<Relationships xmlns="http://schemas.openxmlformats.org/package/2006/relationships"><Relationship Id="rId1" Type="http://schemas.openxmlformats.org/officeDocument/2006/relationships/hyperlink" Target="https://helpcenter.mines.edu/TDClient/1946/Portal/Requests/ServiceCatalog?CategoryID=18317"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helpcenter.mines.edu/TDClient/1946/Portal/Requests/ServiceCatalog?CategoryID=18317"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mailto:max@coloradograyline.com" TargetMode="External"/><Relationship Id="rId2" Type="http://schemas.openxmlformats.org/officeDocument/2006/relationships/hyperlink" Target="mailto:sheri@arrowstagelines.com" TargetMode="External"/><Relationship Id="rId1" Type="http://schemas.openxmlformats.org/officeDocument/2006/relationships/hyperlink" Target="mailto:sales@aceexpresscoaches.com" TargetMode="External"/><Relationship Id="rId5" Type="http://schemas.openxmlformats.org/officeDocument/2006/relationships/hyperlink" Target="mailto:sales@ramblin.com" TargetMode="External"/><Relationship Id="rId4" Type="http://schemas.openxmlformats.org/officeDocument/2006/relationships/hyperlink" Target="mailto:groupevents@hermesworldwide.com"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F1350-F0CB-4B5A-A0EC-419E3E9B5FB5}" type="doc">
      <dgm:prSet loTypeId="urn:microsoft.com/office/officeart/2018/5/layout/IconCircle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58050D45-0CDF-4BD6-99E4-CDE303296978}">
      <dgm:prSet custT="1"/>
      <dgm:spPr/>
      <dgm:t>
        <a:bodyPr/>
        <a:lstStyle/>
        <a:p>
          <a:pPr>
            <a:defRPr cap="all"/>
          </a:pPr>
          <a:r>
            <a:rPr lang="en-US" sz="3100">
              <a:latin typeface="Trebuchet MS" panose="020B0603020202020204" pitchFamily="34" charset="0"/>
            </a:rPr>
            <a:t>Programming</a:t>
          </a:r>
          <a:endParaRPr lang="en-US" sz="3100" dirty="0">
            <a:latin typeface="Trebuchet MS" panose="020B0603020202020204" pitchFamily="34" charset="0"/>
          </a:endParaRPr>
        </a:p>
      </dgm:t>
    </dgm:pt>
    <dgm:pt modelId="{826D94CC-CC41-4EAD-B014-2AC100B3FF94}" type="parTrans" cxnId="{C715D5D7-37F8-48B8-959A-94EF1E16E0BB}">
      <dgm:prSet/>
      <dgm:spPr/>
      <dgm:t>
        <a:bodyPr/>
        <a:lstStyle/>
        <a:p>
          <a:endParaRPr lang="en-US"/>
        </a:p>
      </dgm:t>
    </dgm:pt>
    <dgm:pt modelId="{D6F2C001-0A9B-421A-9FD3-D23CF52D5E23}" type="sibTrans" cxnId="{C715D5D7-37F8-48B8-959A-94EF1E16E0BB}">
      <dgm:prSet/>
      <dgm:spPr/>
      <dgm:t>
        <a:bodyPr/>
        <a:lstStyle/>
        <a:p>
          <a:endParaRPr lang="en-US"/>
        </a:p>
      </dgm:t>
    </dgm:pt>
    <dgm:pt modelId="{8B9EF3AF-55FB-45A2-B7C2-91493754B3D7}">
      <dgm:prSet custT="1"/>
      <dgm:spPr/>
      <dgm:t>
        <a:bodyPr/>
        <a:lstStyle/>
        <a:p>
          <a:pPr>
            <a:defRPr cap="all"/>
          </a:pPr>
          <a:r>
            <a:rPr lang="en-US" sz="3100">
              <a:latin typeface="Trebuchet MS" panose="020B0603020202020204" pitchFamily="34" charset="0"/>
            </a:rPr>
            <a:t>Resources</a:t>
          </a:r>
          <a:endParaRPr lang="en-US" sz="3100" dirty="0">
            <a:latin typeface="Trebuchet MS" panose="020B0603020202020204" pitchFamily="34" charset="0"/>
          </a:endParaRPr>
        </a:p>
      </dgm:t>
    </dgm:pt>
    <dgm:pt modelId="{26C4F1C6-E84E-4574-9CCA-AF52D25EB279}" type="parTrans" cxnId="{05EF130E-2176-4581-84A7-0849B0F10420}">
      <dgm:prSet/>
      <dgm:spPr/>
      <dgm:t>
        <a:bodyPr/>
        <a:lstStyle/>
        <a:p>
          <a:endParaRPr lang="en-US"/>
        </a:p>
      </dgm:t>
    </dgm:pt>
    <dgm:pt modelId="{0450F356-3576-4975-BE21-5D44E4B6A15C}" type="sibTrans" cxnId="{05EF130E-2176-4581-84A7-0849B0F10420}">
      <dgm:prSet/>
      <dgm:spPr/>
      <dgm:t>
        <a:bodyPr/>
        <a:lstStyle/>
        <a:p>
          <a:endParaRPr lang="en-US"/>
        </a:p>
      </dgm:t>
    </dgm:pt>
    <dgm:pt modelId="{59AEA876-C44C-4F13-A279-EA6248632C7E}">
      <dgm:prSet custT="1"/>
      <dgm:spPr/>
      <dgm:t>
        <a:bodyPr/>
        <a:lstStyle/>
        <a:p>
          <a:pPr>
            <a:defRPr cap="all"/>
          </a:pPr>
          <a:r>
            <a:rPr lang="en-US" sz="3100">
              <a:latin typeface="Trebuchet MS" panose="020B0603020202020204" pitchFamily="34" charset="0"/>
            </a:rPr>
            <a:t>Know the rules</a:t>
          </a:r>
          <a:endParaRPr lang="en-US" sz="3100" dirty="0">
            <a:latin typeface="Trebuchet MS" panose="020B0603020202020204" pitchFamily="34" charset="0"/>
          </a:endParaRPr>
        </a:p>
      </dgm:t>
    </dgm:pt>
    <dgm:pt modelId="{E202F3F5-EF6B-4F84-B8CC-704FBE1DC72F}" type="parTrans" cxnId="{53196BA3-E813-43E2-A060-0DD6F31521F2}">
      <dgm:prSet/>
      <dgm:spPr/>
      <dgm:t>
        <a:bodyPr/>
        <a:lstStyle/>
        <a:p>
          <a:endParaRPr lang="en-US"/>
        </a:p>
      </dgm:t>
    </dgm:pt>
    <dgm:pt modelId="{5C7EE9A2-34DF-454D-B78E-FC98DFE11692}" type="sibTrans" cxnId="{53196BA3-E813-43E2-A060-0DD6F31521F2}">
      <dgm:prSet/>
      <dgm:spPr/>
      <dgm:t>
        <a:bodyPr/>
        <a:lstStyle/>
        <a:p>
          <a:endParaRPr lang="en-US"/>
        </a:p>
      </dgm:t>
    </dgm:pt>
    <dgm:pt modelId="{7486BCE2-C118-47B9-9582-91C8F071132B}" type="pres">
      <dgm:prSet presAssocID="{2F0F1350-F0CB-4B5A-A0EC-419E3E9B5FB5}" presName="root" presStyleCnt="0">
        <dgm:presLayoutVars>
          <dgm:dir/>
          <dgm:resizeHandles val="exact"/>
        </dgm:presLayoutVars>
      </dgm:prSet>
      <dgm:spPr/>
    </dgm:pt>
    <dgm:pt modelId="{9A903CEF-56C7-42D0-A21D-14F1853A5A4A}" type="pres">
      <dgm:prSet presAssocID="{58050D45-0CDF-4BD6-99E4-CDE303296978}" presName="compNode" presStyleCnt="0"/>
      <dgm:spPr/>
    </dgm:pt>
    <dgm:pt modelId="{A45B6858-BFEE-4D24-A9F9-F7D0C2EA883D}" type="pres">
      <dgm:prSet presAssocID="{58050D45-0CDF-4BD6-99E4-CDE303296978}" presName="iconBgRect" presStyleLbl="bgShp" presStyleIdx="0" presStyleCnt="3"/>
      <dgm:spPr/>
    </dgm:pt>
    <dgm:pt modelId="{7A700D5C-676B-45E3-AAE0-5E3BA5A6CBCD}" type="pres">
      <dgm:prSet presAssocID="{58050D45-0CDF-4BD6-99E4-CDE30329697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9440E61C-0970-4417-9C28-DDEC4D7E7359}" type="pres">
      <dgm:prSet presAssocID="{58050D45-0CDF-4BD6-99E4-CDE303296978}" presName="spaceRect" presStyleCnt="0"/>
      <dgm:spPr/>
    </dgm:pt>
    <dgm:pt modelId="{29559AFC-A2EA-45AB-93F7-A310B7D34170}" type="pres">
      <dgm:prSet presAssocID="{58050D45-0CDF-4BD6-99E4-CDE303296978}" presName="textRect" presStyleLbl="revTx" presStyleIdx="0" presStyleCnt="3">
        <dgm:presLayoutVars>
          <dgm:chMax val="1"/>
          <dgm:chPref val="1"/>
        </dgm:presLayoutVars>
      </dgm:prSet>
      <dgm:spPr/>
    </dgm:pt>
    <dgm:pt modelId="{9A7A5462-34C3-49C8-9847-8B48DE24343D}" type="pres">
      <dgm:prSet presAssocID="{D6F2C001-0A9B-421A-9FD3-D23CF52D5E23}" presName="sibTrans" presStyleCnt="0"/>
      <dgm:spPr/>
    </dgm:pt>
    <dgm:pt modelId="{0F57CD42-AD0E-4239-AF04-9530FEF39DCB}" type="pres">
      <dgm:prSet presAssocID="{8B9EF3AF-55FB-45A2-B7C2-91493754B3D7}" presName="compNode" presStyleCnt="0"/>
      <dgm:spPr/>
    </dgm:pt>
    <dgm:pt modelId="{2BD8C22D-9F9C-4B2F-9FCB-2C001A79CDF5}" type="pres">
      <dgm:prSet presAssocID="{8B9EF3AF-55FB-45A2-B7C2-91493754B3D7}" presName="iconBgRect" presStyleLbl="bgShp" presStyleIdx="1" presStyleCnt="3"/>
      <dgm:spPr/>
    </dgm:pt>
    <dgm:pt modelId="{5461690B-536D-4529-9F26-EAC360DC3394}" type="pres">
      <dgm:prSet presAssocID="{8B9EF3AF-55FB-45A2-B7C2-91493754B3D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244C18B5-E962-4E6E-95BB-1388714B1B5C}" type="pres">
      <dgm:prSet presAssocID="{8B9EF3AF-55FB-45A2-B7C2-91493754B3D7}" presName="spaceRect" presStyleCnt="0"/>
      <dgm:spPr/>
    </dgm:pt>
    <dgm:pt modelId="{7D197231-2182-4B1B-ADD6-3F805D2E7415}" type="pres">
      <dgm:prSet presAssocID="{8B9EF3AF-55FB-45A2-B7C2-91493754B3D7}" presName="textRect" presStyleLbl="revTx" presStyleIdx="1" presStyleCnt="3">
        <dgm:presLayoutVars>
          <dgm:chMax val="1"/>
          <dgm:chPref val="1"/>
        </dgm:presLayoutVars>
      </dgm:prSet>
      <dgm:spPr/>
    </dgm:pt>
    <dgm:pt modelId="{8B59B915-91E1-411A-9350-9204047BA53F}" type="pres">
      <dgm:prSet presAssocID="{0450F356-3576-4975-BE21-5D44E4B6A15C}" presName="sibTrans" presStyleCnt="0"/>
      <dgm:spPr/>
    </dgm:pt>
    <dgm:pt modelId="{0EA2A9CE-72FB-47A4-BC0D-508B14CD6ED1}" type="pres">
      <dgm:prSet presAssocID="{59AEA876-C44C-4F13-A279-EA6248632C7E}" presName="compNode" presStyleCnt="0"/>
      <dgm:spPr/>
    </dgm:pt>
    <dgm:pt modelId="{68726DC3-D156-4F26-92EB-DEC8C376F657}" type="pres">
      <dgm:prSet presAssocID="{59AEA876-C44C-4F13-A279-EA6248632C7E}" presName="iconBgRect" presStyleLbl="bgShp" presStyleIdx="2" presStyleCnt="3"/>
      <dgm:spPr/>
    </dgm:pt>
    <dgm:pt modelId="{816666A6-FF05-4361-A500-39082FD87549}" type="pres">
      <dgm:prSet presAssocID="{59AEA876-C44C-4F13-A279-EA6248632C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29F37FD3-185F-4D02-BFC4-DF851AA7DCFD}" type="pres">
      <dgm:prSet presAssocID="{59AEA876-C44C-4F13-A279-EA6248632C7E}" presName="spaceRect" presStyleCnt="0"/>
      <dgm:spPr/>
    </dgm:pt>
    <dgm:pt modelId="{5F4D239D-CAE0-4046-8A07-15E93ABEA6FA}" type="pres">
      <dgm:prSet presAssocID="{59AEA876-C44C-4F13-A279-EA6248632C7E}" presName="textRect" presStyleLbl="revTx" presStyleIdx="2" presStyleCnt="3">
        <dgm:presLayoutVars>
          <dgm:chMax val="1"/>
          <dgm:chPref val="1"/>
        </dgm:presLayoutVars>
      </dgm:prSet>
      <dgm:spPr/>
    </dgm:pt>
  </dgm:ptLst>
  <dgm:cxnLst>
    <dgm:cxn modelId="{05EF130E-2176-4581-84A7-0849B0F10420}" srcId="{2F0F1350-F0CB-4B5A-A0EC-419E3E9B5FB5}" destId="{8B9EF3AF-55FB-45A2-B7C2-91493754B3D7}" srcOrd="1" destOrd="0" parTransId="{26C4F1C6-E84E-4574-9CCA-AF52D25EB279}" sibTransId="{0450F356-3576-4975-BE21-5D44E4B6A15C}"/>
    <dgm:cxn modelId="{82F59E48-B3DD-42D2-BB08-90967B6940B1}" type="presOf" srcId="{8B9EF3AF-55FB-45A2-B7C2-91493754B3D7}" destId="{7D197231-2182-4B1B-ADD6-3F805D2E7415}" srcOrd="0" destOrd="0" presId="urn:microsoft.com/office/officeart/2018/5/layout/IconCircleLabelList"/>
    <dgm:cxn modelId="{FD3C2A4E-47E8-473F-8FBE-68280C5625DD}" type="presOf" srcId="{2F0F1350-F0CB-4B5A-A0EC-419E3E9B5FB5}" destId="{7486BCE2-C118-47B9-9582-91C8F071132B}" srcOrd="0" destOrd="0" presId="urn:microsoft.com/office/officeart/2018/5/layout/IconCircleLabelList"/>
    <dgm:cxn modelId="{53196BA3-E813-43E2-A060-0DD6F31521F2}" srcId="{2F0F1350-F0CB-4B5A-A0EC-419E3E9B5FB5}" destId="{59AEA876-C44C-4F13-A279-EA6248632C7E}" srcOrd="2" destOrd="0" parTransId="{E202F3F5-EF6B-4F84-B8CC-704FBE1DC72F}" sibTransId="{5C7EE9A2-34DF-454D-B78E-FC98DFE11692}"/>
    <dgm:cxn modelId="{75D459D5-3672-4432-B5CA-FC7807BF07D1}" type="presOf" srcId="{59AEA876-C44C-4F13-A279-EA6248632C7E}" destId="{5F4D239D-CAE0-4046-8A07-15E93ABEA6FA}" srcOrd="0" destOrd="0" presId="urn:microsoft.com/office/officeart/2018/5/layout/IconCircleLabelList"/>
    <dgm:cxn modelId="{C715D5D7-37F8-48B8-959A-94EF1E16E0BB}" srcId="{2F0F1350-F0CB-4B5A-A0EC-419E3E9B5FB5}" destId="{58050D45-0CDF-4BD6-99E4-CDE303296978}" srcOrd="0" destOrd="0" parTransId="{826D94CC-CC41-4EAD-B014-2AC100B3FF94}" sibTransId="{D6F2C001-0A9B-421A-9FD3-D23CF52D5E23}"/>
    <dgm:cxn modelId="{A628BBF4-809F-4C46-9AB8-8FD26999C3F1}" type="presOf" srcId="{58050D45-0CDF-4BD6-99E4-CDE303296978}" destId="{29559AFC-A2EA-45AB-93F7-A310B7D34170}" srcOrd="0" destOrd="0" presId="urn:microsoft.com/office/officeart/2018/5/layout/IconCircleLabelList"/>
    <dgm:cxn modelId="{96BC90C3-A224-4B47-98B3-24207285B8EF}" type="presParOf" srcId="{7486BCE2-C118-47B9-9582-91C8F071132B}" destId="{9A903CEF-56C7-42D0-A21D-14F1853A5A4A}" srcOrd="0" destOrd="0" presId="urn:microsoft.com/office/officeart/2018/5/layout/IconCircleLabelList"/>
    <dgm:cxn modelId="{97589218-C4E7-4782-B13C-DA7DBF0B998B}" type="presParOf" srcId="{9A903CEF-56C7-42D0-A21D-14F1853A5A4A}" destId="{A45B6858-BFEE-4D24-A9F9-F7D0C2EA883D}" srcOrd="0" destOrd="0" presId="urn:microsoft.com/office/officeart/2018/5/layout/IconCircleLabelList"/>
    <dgm:cxn modelId="{F577CE5A-8AAC-4AE4-8AED-67A6AD4F5096}" type="presParOf" srcId="{9A903CEF-56C7-42D0-A21D-14F1853A5A4A}" destId="{7A700D5C-676B-45E3-AAE0-5E3BA5A6CBCD}" srcOrd="1" destOrd="0" presId="urn:microsoft.com/office/officeart/2018/5/layout/IconCircleLabelList"/>
    <dgm:cxn modelId="{9034C47E-B6AC-4963-8ADE-DD59E21289BF}" type="presParOf" srcId="{9A903CEF-56C7-42D0-A21D-14F1853A5A4A}" destId="{9440E61C-0970-4417-9C28-DDEC4D7E7359}" srcOrd="2" destOrd="0" presId="urn:microsoft.com/office/officeart/2018/5/layout/IconCircleLabelList"/>
    <dgm:cxn modelId="{2E829C20-3742-4902-B79E-A67C79B6D875}" type="presParOf" srcId="{9A903CEF-56C7-42D0-A21D-14F1853A5A4A}" destId="{29559AFC-A2EA-45AB-93F7-A310B7D34170}" srcOrd="3" destOrd="0" presId="urn:microsoft.com/office/officeart/2018/5/layout/IconCircleLabelList"/>
    <dgm:cxn modelId="{46441D19-FF56-4E29-BE7F-1547FF8E122F}" type="presParOf" srcId="{7486BCE2-C118-47B9-9582-91C8F071132B}" destId="{9A7A5462-34C3-49C8-9847-8B48DE24343D}" srcOrd="1" destOrd="0" presId="urn:microsoft.com/office/officeart/2018/5/layout/IconCircleLabelList"/>
    <dgm:cxn modelId="{14D61D2C-2A00-4B86-8AB4-AF34BCFD2ADF}" type="presParOf" srcId="{7486BCE2-C118-47B9-9582-91C8F071132B}" destId="{0F57CD42-AD0E-4239-AF04-9530FEF39DCB}" srcOrd="2" destOrd="0" presId="urn:microsoft.com/office/officeart/2018/5/layout/IconCircleLabelList"/>
    <dgm:cxn modelId="{4B47CCE5-B688-4A3F-9D5B-9296B5350FFB}" type="presParOf" srcId="{0F57CD42-AD0E-4239-AF04-9530FEF39DCB}" destId="{2BD8C22D-9F9C-4B2F-9FCB-2C001A79CDF5}" srcOrd="0" destOrd="0" presId="urn:microsoft.com/office/officeart/2018/5/layout/IconCircleLabelList"/>
    <dgm:cxn modelId="{3F2AE984-10F7-4267-9061-FB23E539E625}" type="presParOf" srcId="{0F57CD42-AD0E-4239-AF04-9530FEF39DCB}" destId="{5461690B-536D-4529-9F26-EAC360DC3394}" srcOrd="1" destOrd="0" presId="urn:microsoft.com/office/officeart/2018/5/layout/IconCircleLabelList"/>
    <dgm:cxn modelId="{DE766670-4E75-4EEB-9723-AE6F47BAFEEE}" type="presParOf" srcId="{0F57CD42-AD0E-4239-AF04-9530FEF39DCB}" destId="{244C18B5-E962-4E6E-95BB-1388714B1B5C}" srcOrd="2" destOrd="0" presId="urn:microsoft.com/office/officeart/2018/5/layout/IconCircleLabelList"/>
    <dgm:cxn modelId="{A7F00FDF-0B2D-494D-9DE8-B8E8985CC79A}" type="presParOf" srcId="{0F57CD42-AD0E-4239-AF04-9530FEF39DCB}" destId="{7D197231-2182-4B1B-ADD6-3F805D2E7415}" srcOrd="3" destOrd="0" presId="urn:microsoft.com/office/officeart/2018/5/layout/IconCircleLabelList"/>
    <dgm:cxn modelId="{B60829E0-95B7-4E48-9667-202321185D0F}" type="presParOf" srcId="{7486BCE2-C118-47B9-9582-91C8F071132B}" destId="{8B59B915-91E1-411A-9350-9204047BA53F}" srcOrd="3" destOrd="0" presId="urn:microsoft.com/office/officeart/2018/5/layout/IconCircleLabelList"/>
    <dgm:cxn modelId="{5AAB9A04-561E-473B-BF73-F8FD840B8CE8}" type="presParOf" srcId="{7486BCE2-C118-47B9-9582-91C8F071132B}" destId="{0EA2A9CE-72FB-47A4-BC0D-508B14CD6ED1}" srcOrd="4" destOrd="0" presId="urn:microsoft.com/office/officeart/2018/5/layout/IconCircleLabelList"/>
    <dgm:cxn modelId="{8E78D2A2-5E28-47C9-9091-CB4273173405}" type="presParOf" srcId="{0EA2A9CE-72FB-47A4-BC0D-508B14CD6ED1}" destId="{68726DC3-D156-4F26-92EB-DEC8C376F657}" srcOrd="0" destOrd="0" presId="urn:microsoft.com/office/officeart/2018/5/layout/IconCircleLabelList"/>
    <dgm:cxn modelId="{211A935E-8B46-4040-BEB2-FCF4786FD4C0}" type="presParOf" srcId="{0EA2A9CE-72FB-47A4-BC0D-508B14CD6ED1}" destId="{816666A6-FF05-4361-A500-39082FD87549}" srcOrd="1" destOrd="0" presId="urn:microsoft.com/office/officeart/2018/5/layout/IconCircleLabelList"/>
    <dgm:cxn modelId="{A4A1CFD1-7E67-4FD8-A21C-B0A03EBD2F53}" type="presParOf" srcId="{0EA2A9CE-72FB-47A4-BC0D-508B14CD6ED1}" destId="{29F37FD3-185F-4D02-BFC4-DF851AA7DCFD}" srcOrd="2" destOrd="0" presId="urn:microsoft.com/office/officeart/2018/5/layout/IconCircleLabelList"/>
    <dgm:cxn modelId="{5C483E65-53FD-4E33-B4DB-62BC75CE61D6}" type="presParOf" srcId="{0EA2A9CE-72FB-47A4-BC0D-508B14CD6ED1}" destId="{5F4D239D-CAE0-4046-8A07-15E93ABEA6F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616A5D-4D56-4C70-8009-28B79309A4FA}"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37C3619-10A7-4C58-A2C5-78DA13CD7A37}">
      <dgm:prSet/>
      <dgm:spPr/>
      <dgm:t>
        <a:bodyPr/>
        <a:lstStyle/>
        <a:p>
          <a:pPr>
            <a:defRPr b="1"/>
          </a:pPr>
          <a:r>
            <a:rPr lang="en-US" b="1" dirty="0"/>
            <a:t>University </a:t>
          </a:r>
          <a:r>
            <a:rPr lang="en-US" b="1" dirty="0" err="1"/>
            <a:t>OneCard</a:t>
          </a:r>
          <a:r>
            <a:rPr lang="en-US" b="1" dirty="0"/>
            <a:t> </a:t>
          </a:r>
          <a:endParaRPr lang="en-US" dirty="0"/>
        </a:p>
      </dgm:t>
    </dgm:pt>
    <dgm:pt modelId="{D4CD7BAD-B236-4719-B3DE-A7A6078C0C1A}" type="parTrans" cxnId="{6802CDF0-F975-455D-8BA7-90F29A7F85D1}">
      <dgm:prSet/>
      <dgm:spPr/>
      <dgm:t>
        <a:bodyPr/>
        <a:lstStyle/>
        <a:p>
          <a:endParaRPr lang="en-US"/>
        </a:p>
      </dgm:t>
    </dgm:pt>
    <dgm:pt modelId="{0EEB7074-26C6-4B88-BC0E-78D5C94C55EA}" type="sibTrans" cxnId="{6802CDF0-F975-455D-8BA7-90F29A7F85D1}">
      <dgm:prSet/>
      <dgm:spPr/>
      <dgm:t>
        <a:bodyPr/>
        <a:lstStyle/>
        <a:p>
          <a:endParaRPr lang="en-US"/>
        </a:p>
      </dgm:t>
    </dgm:pt>
    <dgm:pt modelId="{578DED8D-D235-4A54-AEE7-A79C5F095D8C}">
      <dgm:prSet/>
      <dgm:spPr/>
      <dgm:t>
        <a:bodyPr/>
        <a:lstStyle/>
        <a:p>
          <a:r>
            <a:rPr lang="en-US" dirty="0"/>
            <a:t>For any non branded merchandise under $5,000</a:t>
          </a:r>
        </a:p>
      </dgm:t>
    </dgm:pt>
    <dgm:pt modelId="{23984F73-A7C7-4202-9E6E-A7D84351546F}" type="parTrans" cxnId="{3D25F903-B21D-4CEE-8D8B-F05A00F92876}">
      <dgm:prSet/>
      <dgm:spPr/>
      <dgm:t>
        <a:bodyPr/>
        <a:lstStyle/>
        <a:p>
          <a:endParaRPr lang="en-US"/>
        </a:p>
      </dgm:t>
    </dgm:pt>
    <dgm:pt modelId="{7B6EB1E0-605C-42C5-93CE-59C0FA1EAC63}" type="sibTrans" cxnId="{3D25F903-B21D-4CEE-8D8B-F05A00F92876}">
      <dgm:prSet/>
      <dgm:spPr/>
      <dgm:t>
        <a:bodyPr/>
        <a:lstStyle/>
        <a:p>
          <a:endParaRPr lang="en-US"/>
        </a:p>
      </dgm:t>
    </dgm:pt>
    <dgm:pt modelId="{B8CE1496-6BCD-4074-BE94-4A0E61B63299}">
      <dgm:prSet/>
      <dgm:spPr/>
      <dgm:t>
        <a:bodyPr/>
        <a:lstStyle/>
        <a:p>
          <a:pPr>
            <a:defRPr b="1"/>
          </a:pPr>
          <a:r>
            <a:rPr lang="en-US" b="1" dirty="0"/>
            <a:t>Purchase Order</a:t>
          </a:r>
          <a:endParaRPr lang="en-US" dirty="0"/>
        </a:p>
      </dgm:t>
    </dgm:pt>
    <dgm:pt modelId="{6405B4ED-7362-4826-888A-2FBF2D0DAE46}" type="parTrans" cxnId="{C119A9A5-2A3A-4E2E-BD6A-E770D92735D5}">
      <dgm:prSet/>
      <dgm:spPr/>
      <dgm:t>
        <a:bodyPr/>
        <a:lstStyle/>
        <a:p>
          <a:endParaRPr lang="en-US"/>
        </a:p>
      </dgm:t>
    </dgm:pt>
    <dgm:pt modelId="{99C1C72D-B0F0-48C2-A448-729B87A25504}" type="sibTrans" cxnId="{C119A9A5-2A3A-4E2E-BD6A-E770D92735D5}">
      <dgm:prSet/>
      <dgm:spPr/>
      <dgm:t>
        <a:bodyPr/>
        <a:lstStyle/>
        <a:p>
          <a:endParaRPr lang="en-US"/>
        </a:p>
      </dgm:t>
    </dgm:pt>
    <dgm:pt modelId="{2E6E5D51-2A1C-43A3-96B8-B8891AE8F67B}">
      <dgm:prSet/>
      <dgm:spPr/>
      <dgm:t>
        <a:bodyPr/>
        <a:lstStyle/>
        <a:p>
          <a:r>
            <a:rPr lang="en-US" dirty="0"/>
            <a:t>PO (Purchase Order) for Mines branded merchandise</a:t>
          </a:r>
        </a:p>
      </dgm:t>
    </dgm:pt>
    <dgm:pt modelId="{C2887FD4-C0E5-4951-A0B6-58341B158A22}" type="parTrans" cxnId="{5D67A5B2-2BA2-4AEC-AB63-7C1BA7A336A2}">
      <dgm:prSet/>
      <dgm:spPr/>
      <dgm:t>
        <a:bodyPr/>
        <a:lstStyle/>
        <a:p>
          <a:endParaRPr lang="en-US"/>
        </a:p>
      </dgm:t>
    </dgm:pt>
    <dgm:pt modelId="{9FAE7353-F7D1-40B9-93A8-CD1EE68C6085}" type="sibTrans" cxnId="{5D67A5B2-2BA2-4AEC-AB63-7C1BA7A336A2}">
      <dgm:prSet/>
      <dgm:spPr/>
      <dgm:t>
        <a:bodyPr/>
        <a:lstStyle/>
        <a:p>
          <a:endParaRPr lang="en-US"/>
        </a:p>
      </dgm:t>
    </dgm:pt>
    <dgm:pt modelId="{8A23DCE6-7AF7-4AB0-B71B-CD66FABF939E}">
      <dgm:prSet/>
      <dgm:spPr/>
      <dgm:t>
        <a:bodyPr/>
        <a:lstStyle/>
        <a:p>
          <a:pPr>
            <a:defRPr b="1"/>
          </a:pPr>
          <a:r>
            <a:rPr lang="en-US" b="1" dirty="0"/>
            <a:t>Contracts </a:t>
          </a:r>
          <a:r>
            <a:rPr lang="en-US" dirty="0"/>
            <a:t>(if required by Mines or the vendor) Contracts are not allowed to be paid by credit card unless advised by pro-staff</a:t>
          </a:r>
        </a:p>
        <a:p>
          <a:pPr>
            <a:defRPr b="1"/>
          </a:pPr>
          <a:endParaRPr lang="en-US" dirty="0"/>
        </a:p>
        <a:p>
          <a:pPr>
            <a:defRPr b="1"/>
          </a:pPr>
          <a:endParaRPr lang="en-US" dirty="0"/>
        </a:p>
      </dgm:t>
    </dgm:pt>
    <dgm:pt modelId="{93112D63-1381-4BBE-8232-6AFE7D4A6254}" type="parTrans" cxnId="{25463563-E982-404C-884B-AA979081F81A}">
      <dgm:prSet/>
      <dgm:spPr/>
      <dgm:t>
        <a:bodyPr/>
        <a:lstStyle/>
        <a:p>
          <a:endParaRPr lang="en-US"/>
        </a:p>
      </dgm:t>
    </dgm:pt>
    <dgm:pt modelId="{37FA6CBC-07FE-40C4-A7B7-99EE04627E33}" type="sibTrans" cxnId="{25463563-E982-404C-884B-AA979081F81A}">
      <dgm:prSet/>
      <dgm:spPr/>
      <dgm:t>
        <a:bodyPr/>
        <a:lstStyle/>
        <a:p>
          <a:endParaRPr lang="en-US"/>
        </a:p>
      </dgm:t>
    </dgm:pt>
    <dgm:pt modelId="{F279F052-BBE0-41E8-B5A2-C48567729F8B}">
      <dgm:prSet/>
      <dgm:spPr/>
      <dgm:t>
        <a:bodyPr/>
        <a:lstStyle/>
        <a:p>
          <a:pPr>
            <a:defRPr b="1"/>
          </a:pPr>
          <a:r>
            <a:rPr lang="en-US" dirty="0"/>
            <a:t>ISSV</a:t>
          </a:r>
          <a:r>
            <a:rPr lang="en-US" b="1" dirty="0"/>
            <a:t> </a:t>
          </a:r>
          <a:r>
            <a:rPr lang="en-US" dirty="0"/>
            <a:t>(between campus entities including RSO’s)</a:t>
          </a:r>
        </a:p>
      </dgm:t>
    </dgm:pt>
    <dgm:pt modelId="{24F8FDFB-504B-4A5E-BE0A-52E5608B3A6E}" type="parTrans" cxnId="{16110F0F-DC9E-467E-83DA-D45B31275C4A}">
      <dgm:prSet/>
      <dgm:spPr/>
      <dgm:t>
        <a:bodyPr/>
        <a:lstStyle/>
        <a:p>
          <a:endParaRPr lang="en-US"/>
        </a:p>
      </dgm:t>
    </dgm:pt>
    <dgm:pt modelId="{A5F3998F-0390-4F6D-A61F-6CAD6FCCAC97}" type="sibTrans" cxnId="{16110F0F-DC9E-467E-83DA-D45B31275C4A}">
      <dgm:prSet/>
      <dgm:spPr/>
      <dgm:t>
        <a:bodyPr/>
        <a:lstStyle/>
        <a:p>
          <a:endParaRPr lang="en-US"/>
        </a:p>
      </dgm:t>
    </dgm:pt>
    <dgm:pt modelId="{3CE1E375-A4FB-4388-8703-F71214EDAA32}">
      <dgm:prSet/>
      <dgm:spPr/>
      <dgm:t>
        <a:bodyPr/>
        <a:lstStyle/>
        <a:p>
          <a:pPr>
            <a:defRPr b="1"/>
          </a:pPr>
          <a:r>
            <a:rPr lang="en-US"/>
            <a:t>Reimbursement forms (only for exceptional circumstances)</a:t>
          </a:r>
        </a:p>
      </dgm:t>
    </dgm:pt>
    <dgm:pt modelId="{4B689508-5E50-4676-A8B9-62ECD9BBD89B}" type="parTrans" cxnId="{559A1468-B4A3-44C1-BF88-0AEFCFE002C3}">
      <dgm:prSet/>
      <dgm:spPr/>
      <dgm:t>
        <a:bodyPr/>
        <a:lstStyle/>
        <a:p>
          <a:endParaRPr lang="en-US"/>
        </a:p>
      </dgm:t>
    </dgm:pt>
    <dgm:pt modelId="{21010DCC-A527-46B2-886F-A804FA28457D}" type="sibTrans" cxnId="{559A1468-B4A3-44C1-BF88-0AEFCFE002C3}">
      <dgm:prSet/>
      <dgm:spPr/>
      <dgm:t>
        <a:bodyPr/>
        <a:lstStyle/>
        <a:p>
          <a:endParaRPr lang="en-US"/>
        </a:p>
      </dgm:t>
    </dgm:pt>
    <dgm:pt modelId="{88CAB718-08E7-41C5-AE17-F8F5FA260213}">
      <dgm:prSet/>
      <dgm:spPr/>
      <dgm:t>
        <a:bodyPr/>
        <a:lstStyle/>
        <a:p>
          <a:r>
            <a:rPr lang="en-US" dirty="0"/>
            <a:t>Can be reserved up to 3 hours</a:t>
          </a:r>
        </a:p>
      </dgm:t>
    </dgm:pt>
    <dgm:pt modelId="{CD412EF5-FBD5-46A4-8287-2D41F1EED8AB}" type="parTrans" cxnId="{4B0B7B65-846E-4859-891F-675D8E54D323}">
      <dgm:prSet/>
      <dgm:spPr/>
    </dgm:pt>
    <dgm:pt modelId="{FB994100-A85A-4B52-9157-57DC8BF0595F}" type="sibTrans" cxnId="{4B0B7B65-846E-4859-891F-675D8E54D323}">
      <dgm:prSet/>
      <dgm:spPr/>
    </dgm:pt>
    <dgm:pt modelId="{EF38BD07-276E-4E40-B51B-DD2B5BDF326D}">
      <dgm:prSet/>
      <dgm:spPr/>
      <dgm:t>
        <a:bodyPr/>
        <a:lstStyle/>
        <a:p>
          <a:r>
            <a:rPr lang="en-US" dirty="0"/>
            <a:t>Only treasures and approved spenders can checkout the one card (bring your ID)</a:t>
          </a:r>
        </a:p>
      </dgm:t>
    </dgm:pt>
    <dgm:pt modelId="{1D7AE5FC-C9E4-400B-915D-524B9E642964}" type="parTrans" cxnId="{002595AF-0E72-4131-88C4-13AC5F81AD44}">
      <dgm:prSet/>
      <dgm:spPr/>
    </dgm:pt>
    <dgm:pt modelId="{CEE545CA-B655-4F5E-8765-DDD1C3A5960A}" type="sibTrans" cxnId="{002595AF-0E72-4131-88C4-13AC5F81AD44}">
      <dgm:prSet/>
      <dgm:spPr/>
    </dgm:pt>
    <dgm:pt modelId="{D347474A-275A-4510-8B5A-7D1A06DBD3FC}" type="pres">
      <dgm:prSet presAssocID="{75616A5D-4D56-4C70-8009-28B79309A4FA}" presName="outerComposite" presStyleCnt="0">
        <dgm:presLayoutVars>
          <dgm:chMax val="5"/>
          <dgm:dir/>
          <dgm:resizeHandles val="exact"/>
        </dgm:presLayoutVars>
      </dgm:prSet>
      <dgm:spPr/>
    </dgm:pt>
    <dgm:pt modelId="{7BF5DA7E-A0E0-4516-8139-08B4276EB9EC}" type="pres">
      <dgm:prSet presAssocID="{75616A5D-4D56-4C70-8009-28B79309A4FA}" presName="dummyMaxCanvas" presStyleCnt="0">
        <dgm:presLayoutVars/>
      </dgm:prSet>
      <dgm:spPr/>
    </dgm:pt>
    <dgm:pt modelId="{F2ED6C52-111A-4384-823E-C9E171D02AC6}" type="pres">
      <dgm:prSet presAssocID="{75616A5D-4D56-4C70-8009-28B79309A4FA}" presName="FiveNodes_1" presStyleLbl="node1" presStyleIdx="0" presStyleCnt="5">
        <dgm:presLayoutVars>
          <dgm:bulletEnabled val="1"/>
        </dgm:presLayoutVars>
      </dgm:prSet>
      <dgm:spPr/>
    </dgm:pt>
    <dgm:pt modelId="{CFB38884-8CE9-45B2-8325-40B4BF2294DF}" type="pres">
      <dgm:prSet presAssocID="{75616A5D-4D56-4C70-8009-28B79309A4FA}" presName="FiveNodes_2" presStyleLbl="node1" presStyleIdx="1" presStyleCnt="5">
        <dgm:presLayoutVars>
          <dgm:bulletEnabled val="1"/>
        </dgm:presLayoutVars>
      </dgm:prSet>
      <dgm:spPr/>
    </dgm:pt>
    <dgm:pt modelId="{0389975D-B9AB-4F15-B1CF-BC9544AE1DC7}" type="pres">
      <dgm:prSet presAssocID="{75616A5D-4D56-4C70-8009-28B79309A4FA}" presName="FiveNodes_3" presStyleLbl="node1" presStyleIdx="2" presStyleCnt="5">
        <dgm:presLayoutVars>
          <dgm:bulletEnabled val="1"/>
        </dgm:presLayoutVars>
      </dgm:prSet>
      <dgm:spPr/>
    </dgm:pt>
    <dgm:pt modelId="{E8BA4DBF-388A-4EBE-96A8-739C19EF854C}" type="pres">
      <dgm:prSet presAssocID="{75616A5D-4D56-4C70-8009-28B79309A4FA}" presName="FiveNodes_4" presStyleLbl="node1" presStyleIdx="3" presStyleCnt="5">
        <dgm:presLayoutVars>
          <dgm:bulletEnabled val="1"/>
        </dgm:presLayoutVars>
      </dgm:prSet>
      <dgm:spPr/>
    </dgm:pt>
    <dgm:pt modelId="{59CE1FBF-C3D7-429A-9A87-91DBB1E422A7}" type="pres">
      <dgm:prSet presAssocID="{75616A5D-4D56-4C70-8009-28B79309A4FA}" presName="FiveNodes_5" presStyleLbl="node1" presStyleIdx="4" presStyleCnt="5">
        <dgm:presLayoutVars>
          <dgm:bulletEnabled val="1"/>
        </dgm:presLayoutVars>
      </dgm:prSet>
      <dgm:spPr/>
    </dgm:pt>
    <dgm:pt modelId="{AF9E12A3-2EF3-440B-AC23-EB8B6E07D49A}" type="pres">
      <dgm:prSet presAssocID="{75616A5D-4D56-4C70-8009-28B79309A4FA}" presName="FiveConn_1-2" presStyleLbl="fgAccFollowNode1" presStyleIdx="0" presStyleCnt="4">
        <dgm:presLayoutVars>
          <dgm:bulletEnabled val="1"/>
        </dgm:presLayoutVars>
      </dgm:prSet>
      <dgm:spPr/>
    </dgm:pt>
    <dgm:pt modelId="{FEF453C9-959C-4037-A437-A631E01DBD46}" type="pres">
      <dgm:prSet presAssocID="{75616A5D-4D56-4C70-8009-28B79309A4FA}" presName="FiveConn_2-3" presStyleLbl="fgAccFollowNode1" presStyleIdx="1" presStyleCnt="4">
        <dgm:presLayoutVars>
          <dgm:bulletEnabled val="1"/>
        </dgm:presLayoutVars>
      </dgm:prSet>
      <dgm:spPr/>
    </dgm:pt>
    <dgm:pt modelId="{C0AB65E1-DAE8-4DB5-BA00-BE5CF5B2AF74}" type="pres">
      <dgm:prSet presAssocID="{75616A5D-4D56-4C70-8009-28B79309A4FA}" presName="FiveConn_3-4" presStyleLbl="fgAccFollowNode1" presStyleIdx="2" presStyleCnt="4">
        <dgm:presLayoutVars>
          <dgm:bulletEnabled val="1"/>
        </dgm:presLayoutVars>
      </dgm:prSet>
      <dgm:spPr/>
    </dgm:pt>
    <dgm:pt modelId="{8EC16ACE-F843-469D-B61A-ED7B3F234558}" type="pres">
      <dgm:prSet presAssocID="{75616A5D-4D56-4C70-8009-28B79309A4FA}" presName="FiveConn_4-5" presStyleLbl="fgAccFollowNode1" presStyleIdx="3" presStyleCnt="4">
        <dgm:presLayoutVars>
          <dgm:bulletEnabled val="1"/>
        </dgm:presLayoutVars>
      </dgm:prSet>
      <dgm:spPr/>
    </dgm:pt>
    <dgm:pt modelId="{5021760F-9A26-4FE9-AE25-116F60B1D301}" type="pres">
      <dgm:prSet presAssocID="{75616A5D-4D56-4C70-8009-28B79309A4FA}" presName="FiveNodes_1_text" presStyleLbl="node1" presStyleIdx="4" presStyleCnt="5">
        <dgm:presLayoutVars>
          <dgm:bulletEnabled val="1"/>
        </dgm:presLayoutVars>
      </dgm:prSet>
      <dgm:spPr/>
    </dgm:pt>
    <dgm:pt modelId="{E5214813-9AB4-4F47-8BBF-DCB6A6CF62C4}" type="pres">
      <dgm:prSet presAssocID="{75616A5D-4D56-4C70-8009-28B79309A4FA}" presName="FiveNodes_2_text" presStyleLbl="node1" presStyleIdx="4" presStyleCnt="5">
        <dgm:presLayoutVars>
          <dgm:bulletEnabled val="1"/>
        </dgm:presLayoutVars>
      </dgm:prSet>
      <dgm:spPr/>
    </dgm:pt>
    <dgm:pt modelId="{DA36606D-7251-4EBD-B9D1-7FA3B3E8D578}" type="pres">
      <dgm:prSet presAssocID="{75616A5D-4D56-4C70-8009-28B79309A4FA}" presName="FiveNodes_3_text" presStyleLbl="node1" presStyleIdx="4" presStyleCnt="5">
        <dgm:presLayoutVars>
          <dgm:bulletEnabled val="1"/>
        </dgm:presLayoutVars>
      </dgm:prSet>
      <dgm:spPr/>
    </dgm:pt>
    <dgm:pt modelId="{4CC8A2EB-42A6-411D-B0A4-8CF1473A9D0A}" type="pres">
      <dgm:prSet presAssocID="{75616A5D-4D56-4C70-8009-28B79309A4FA}" presName="FiveNodes_4_text" presStyleLbl="node1" presStyleIdx="4" presStyleCnt="5">
        <dgm:presLayoutVars>
          <dgm:bulletEnabled val="1"/>
        </dgm:presLayoutVars>
      </dgm:prSet>
      <dgm:spPr/>
    </dgm:pt>
    <dgm:pt modelId="{E1DD306A-0D8A-48C3-9EAB-872BDB4FB650}" type="pres">
      <dgm:prSet presAssocID="{75616A5D-4D56-4C70-8009-28B79309A4FA}" presName="FiveNodes_5_text" presStyleLbl="node1" presStyleIdx="4" presStyleCnt="5">
        <dgm:presLayoutVars>
          <dgm:bulletEnabled val="1"/>
        </dgm:presLayoutVars>
      </dgm:prSet>
      <dgm:spPr/>
    </dgm:pt>
  </dgm:ptLst>
  <dgm:cxnLst>
    <dgm:cxn modelId="{3D25F903-B21D-4CEE-8D8B-F05A00F92876}" srcId="{237C3619-10A7-4C58-A2C5-78DA13CD7A37}" destId="{578DED8D-D235-4A54-AEE7-A79C5F095D8C}" srcOrd="0" destOrd="0" parTransId="{23984F73-A7C7-4202-9E6E-A7D84351546F}" sibTransId="{7B6EB1E0-605C-42C5-93CE-59C0FA1EAC63}"/>
    <dgm:cxn modelId="{B1FC7B06-18B7-4959-8BCA-9152936E841C}" type="presOf" srcId="{88CAB718-08E7-41C5-AE17-F8F5FA260213}" destId="{F2ED6C52-111A-4384-823E-C9E171D02AC6}" srcOrd="0" destOrd="2" presId="urn:microsoft.com/office/officeart/2005/8/layout/vProcess5"/>
    <dgm:cxn modelId="{ABB16B0A-F6D4-4704-92AF-47429113F7F7}" type="presOf" srcId="{B8CE1496-6BCD-4074-BE94-4A0E61B63299}" destId="{E5214813-9AB4-4F47-8BBF-DCB6A6CF62C4}" srcOrd="1" destOrd="0" presId="urn:microsoft.com/office/officeart/2005/8/layout/vProcess5"/>
    <dgm:cxn modelId="{16110F0F-DC9E-467E-83DA-D45B31275C4A}" srcId="{75616A5D-4D56-4C70-8009-28B79309A4FA}" destId="{F279F052-BBE0-41E8-B5A2-C48567729F8B}" srcOrd="3" destOrd="0" parTransId="{24F8FDFB-504B-4A5E-BE0A-52E5608B3A6E}" sibTransId="{A5F3998F-0390-4F6D-A61F-6CAD6FCCAC97}"/>
    <dgm:cxn modelId="{58D36218-D7CB-4DA9-8A09-547C1C7163A6}" type="presOf" srcId="{37FA6CBC-07FE-40C4-A7B7-99EE04627E33}" destId="{C0AB65E1-DAE8-4DB5-BA00-BE5CF5B2AF74}" srcOrd="0" destOrd="0" presId="urn:microsoft.com/office/officeart/2005/8/layout/vProcess5"/>
    <dgm:cxn modelId="{034E0A2A-6F41-4BA9-9CE1-6FDAD1C3E26A}" type="presOf" srcId="{75616A5D-4D56-4C70-8009-28B79309A4FA}" destId="{D347474A-275A-4510-8B5A-7D1A06DBD3FC}" srcOrd="0" destOrd="0" presId="urn:microsoft.com/office/officeart/2005/8/layout/vProcess5"/>
    <dgm:cxn modelId="{C3F8EC44-3925-4A8A-ADA2-14F188E989F0}" type="presOf" srcId="{237C3619-10A7-4C58-A2C5-78DA13CD7A37}" destId="{F2ED6C52-111A-4384-823E-C9E171D02AC6}" srcOrd="0" destOrd="0" presId="urn:microsoft.com/office/officeart/2005/8/layout/vProcess5"/>
    <dgm:cxn modelId="{E9E67749-5AAA-4E10-B601-6A22F6AA11AE}" type="presOf" srcId="{EF38BD07-276E-4E40-B51B-DD2B5BDF326D}" destId="{F2ED6C52-111A-4384-823E-C9E171D02AC6}" srcOrd="0" destOrd="3" presId="urn:microsoft.com/office/officeart/2005/8/layout/vProcess5"/>
    <dgm:cxn modelId="{6AACA352-B0E1-4BE1-85E3-54ACA2DCD8A7}" type="presOf" srcId="{EF38BD07-276E-4E40-B51B-DD2B5BDF326D}" destId="{5021760F-9A26-4FE9-AE25-116F60B1D301}" srcOrd="1" destOrd="3" presId="urn:microsoft.com/office/officeart/2005/8/layout/vProcess5"/>
    <dgm:cxn modelId="{231CE356-1AF1-4A18-AC41-30F77489E08C}" type="presOf" srcId="{99C1C72D-B0F0-48C2-A448-729B87A25504}" destId="{FEF453C9-959C-4037-A437-A631E01DBD46}" srcOrd="0" destOrd="0" presId="urn:microsoft.com/office/officeart/2005/8/layout/vProcess5"/>
    <dgm:cxn modelId="{1E793360-0E1B-4952-9A1F-A35495803E3B}" type="presOf" srcId="{F279F052-BBE0-41E8-B5A2-C48567729F8B}" destId="{4CC8A2EB-42A6-411D-B0A4-8CF1473A9D0A}" srcOrd="1" destOrd="0" presId="urn:microsoft.com/office/officeart/2005/8/layout/vProcess5"/>
    <dgm:cxn modelId="{25463563-E982-404C-884B-AA979081F81A}" srcId="{75616A5D-4D56-4C70-8009-28B79309A4FA}" destId="{8A23DCE6-7AF7-4AB0-B71B-CD66FABF939E}" srcOrd="2" destOrd="0" parTransId="{93112D63-1381-4BBE-8232-6AFE7D4A6254}" sibTransId="{37FA6CBC-07FE-40C4-A7B7-99EE04627E33}"/>
    <dgm:cxn modelId="{4B0B7B65-846E-4859-891F-675D8E54D323}" srcId="{237C3619-10A7-4C58-A2C5-78DA13CD7A37}" destId="{88CAB718-08E7-41C5-AE17-F8F5FA260213}" srcOrd="1" destOrd="0" parTransId="{CD412EF5-FBD5-46A4-8287-2D41F1EED8AB}" sibTransId="{FB994100-A85A-4B52-9157-57DC8BF0595F}"/>
    <dgm:cxn modelId="{559A1468-B4A3-44C1-BF88-0AEFCFE002C3}" srcId="{75616A5D-4D56-4C70-8009-28B79309A4FA}" destId="{3CE1E375-A4FB-4388-8703-F71214EDAA32}" srcOrd="4" destOrd="0" parTransId="{4B689508-5E50-4676-A8B9-62ECD9BBD89B}" sibTransId="{21010DCC-A527-46B2-886F-A804FA28457D}"/>
    <dgm:cxn modelId="{71E32C99-1E7C-4EA1-9C5E-E42E53A67384}" type="presOf" srcId="{8A23DCE6-7AF7-4AB0-B71B-CD66FABF939E}" destId="{0389975D-B9AB-4F15-B1CF-BC9544AE1DC7}" srcOrd="0" destOrd="0" presId="urn:microsoft.com/office/officeart/2005/8/layout/vProcess5"/>
    <dgm:cxn modelId="{3F4612A5-2A5A-4035-B721-879F71253747}" type="presOf" srcId="{578DED8D-D235-4A54-AEE7-A79C5F095D8C}" destId="{5021760F-9A26-4FE9-AE25-116F60B1D301}" srcOrd="1" destOrd="1" presId="urn:microsoft.com/office/officeart/2005/8/layout/vProcess5"/>
    <dgm:cxn modelId="{C119A9A5-2A3A-4E2E-BD6A-E770D92735D5}" srcId="{75616A5D-4D56-4C70-8009-28B79309A4FA}" destId="{B8CE1496-6BCD-4074-BE94-4A0E61B63299}" srcOrd="1" destOrd="0" parTransId="{6405B4ED-7362-4826-888A-2FBF2D0DAE46}" sibTransId="{99C1C72D-B0F0-48C2-A448-729B87A25504}"/>
    <dgm:cxn modelId="{69333EA8-A191-4407-B0A5-94527FB6952C}" type="presOf" srcId="{88CAB718-08E7-41C5-AE17-F8F5FA260213}" destId="{5021760F-9A26-4FE9-AE25-116F60B1D301}" srcOrd="1" destOrd="2" presId="urn:microsoft.com/office/officeart/2005/8/layout/vProcess5"/>
    <dgm:cxn modelId="{002595AF-0E72-4131-88C4-13AC5F81AD44}" srcId="{237C3619-10A7-4C58-A2C5-78DA13CD7A37}" destId="{EF38BD07-276E-4E40-B51B-DD2B5BDF326D}" srcOrd="2" destOrd="0" parTransId="{1D7AE5FC-C9E4-400B-915D-524B9E642964}" sibTransId="{CEE545CA-B655-4F5E-8765-DDD1C3A5960A}"/>
    <dgm:cxn modelId="{5D67A5B2-2BA2-4AEC-AB63-7C1BA7A336A2}" srcId="{B8CE1496-6BCD-4074-BE94-4A0E61B63299}" destId="{2E6E5D51-2A1C-43A3-96B8-B8891AE8F67B}" srcOrd="0" destOrd="0" parTransId="{C2887FD4-C0E5-4951-A0B6-58341B158A22}" sibTransId="{9FAE7353-F7D1-40B9-93A8-CD1EE68C6085}"/>
    <dgm:cxn modelId="{E85766B4-0782-4E9F-AF77-0DE3DC48AD6A}" type="presOf" srcId="{3CE1E375-A4FB-4388-8703-F71214EDAA32}" destId="{59CE1FBF-C3D7-429A-9A87-91DBB1E422A7}" srcOrd="0" destOrd="0" presId="urn:microsoft.com/office/officeart/2005/8/layout/vProcess5"/>
    <dgm:cxn modelId="{7BB761BC-65DB-46C0-A131-AD1FD79AE0FA}" type="presOf" srcId="{2E6E5D51-2A1C-43A3-96B8-B8891AE8F67B}" destId="{CFB38884-8CE9-45B2-8325-40B4BF2294DF}" srcOrd="0" destOrd="1" presId="urn:microsoft.com/office/officeart/2005/8/layout/vProcess5"/>
    <dgm:cxn modelId="{F142E6BD-790D-4677-A79F-299FE39B50EB}" type="presOf" srcId="{F279F052-BBE0-41E8-B5A2-C48567729F8B}" destId="{E8BA4DBF-388A-4EBE-96A8-739C19EF854C}" srcOrd="0" destOrd="0" presId="urn:microsoft.com/office/officeart/2005/8/layout/vProcess5"/>
    <dgm:cxn modelId="{BDA119C5-D05E-462E-89A8-4D7D99DACF6F}" type="presOf" srcId="{3CE1E375-A4FB-4388-8703-F71214EDAA32}" destId="{E1DD306A-0D8A-48C3-9EAB-872BDB4FB650}" srcOrd="1" destOrd="0" presId="urn:microsoft.com/office/officeart/2005/8/layout/vProcess5"/>
    <dgm:cxn modelId="{F0DEF7C6-8E63-4B06-A1B6-15476AE2EBFE}" type="presOf" srcId="{237C3619-10A7-4C58-A2C5-78DA13CD7A37}" destId="{5021760F-9A26-4FE9-AE25-116F60B1D301}" srcOrd="1" destOrd="0" presId="urn:microsoft.com/office/officeart/2005/8/layout/vProcess5"/>
    <dgm:cxn modelId="{68C0DDC8-985C-4A32-A00A-C28F1DCA0619}" type="presOf" srcId="{2E6E5D51-2A1C-43A3-96B8-B8891AE8F67B}" destId="{E5214813-9AB4-4F47-8BBF-DCB6A6CF62C4}" srcOrd="1" destOrd="1" presId="urn:microsoft.com/office/officeart/2005/8/layout/vProcess5"/>
    <dgm:cxn modelId="{0A6F81D0-6E03-4C85-8FDF-52C86FA6393D}" type="presOf" srcId="{A5F3998F-0390-4F6D-A61F-6CAD6FCCAC97}" destId="{8EC16ACE-F843-469D-B61A-ED7B3F234558}" srcOrd="0" destOrd="0" presId="urn:microsoft.com/office/officeart/2005/8/layout/vProcess5"/>
    <dgm:cxn modelId="{FFA11FDC-8E45-4580-AB86-B34B7FF8CB00}" type="presOf" srcId="{8A23DCE6-7AF7-4AB0-B71B-CD66FABF939E}" destId="{DA36606D-7251-4EBD-B9D1-7FA3B3E8D578}" srcOrd="1" destOrd="0" presId="urn:microsoft.com/office/officeart/2005/8/layout/vProcess5"/>
    <dgm:cxn modelId="{6802CDF0-F975-455D-8BA7-90F29A7F85D1}" srcId="{75616A5D-4D56-4C70-8009-28B79309A4FA}" destId="{237C3619-10A7-4C58-A2C5-78DA13CD7A37}" srcOrd="0" destOrd="0" parTransId="{D4CD7BAD-B236-4719-B3DE-A7A6078C0C1A}" sibTransId="{0EEB7074-26C6-4B88-BC0E-78D5C94C55EA}"/>
    <dgm:cxn modelId="{EC45C7F1-812A-4A28-920A-D84FC494FBF2}" type="presOf" srcId="{0EEB7074-26C6-4B88-BC0E-78D5C94C55EA}" destId="{AF9E12A3-2EF3-440B-AC23-EB8B6E07D49A}" srcOrd="0" destOrd="0" presId="urn:microsoft.com/office/officeart/2005/8/layout/vProcess5"/>
    <dgm:cxn modelId="{7C5953F2-2DDE-459D-BAA8-64F0CAE183B5}" type="presOf" srcId="{578DED8D-D235-4A54-AEE7-A79C5F095D8C}" destId="{F2ED6C52-111A-4384-823E-C9E171D02AC6}" srcOrd="0" destOrd="1" presId="urn:microsoft.com/office/officeart/2005/8/layout/vProcess5"/>
    <dgm:cxn modelId="{18C6B6F4-2C49-4F4D-893A-4EAE5544EDEC}" type="presOf" srcId="{B8CE1496-6BCD-4074-BE94-4A0E61B63299}" destId="{CFB38884-8CE9-45B2-8325-40B4BF2294DF}" srcOrd="0" destOrd="0" presId="urn:microsoft.com/office/officeart/2005/8/layout/vProcess5"/>
    <dgm:cxn modelId="{F5EC3FD1-5CCB-43B6-9EF7-20C467605310}" type="presParOf" srcId="{D347474A-275A-4510-8B5A-7D1A06DBD3FC}" destId="{7BF5DA7E-A0E0-4516-8139-08B4276EB9EC}" srcOrd="0" destOrd="0" presId="urn:microsoft.com/office/officeart/2005/8/layout/vProcess5"/>
    <dgm:cxn modelId="{3253DEEC-8E96-43E7-99F4-534BA52C5831}" type="presParOf" srcId="{D347474A-275A-4510-8B5A-7D1A06DBD3FC}" destId="{F2ED6C52-111A-4384-823E-C9E171D02AC6}" srcOrd="1" destOrd="0" presId="urn:microsoft.com/office/officeart/2005/8/layout/vProcess5"/>
    <dgm:cxn modelId="{DE02BCE3-DCB6-4AFC-9C62-796CC784D748}" type="presParOf" srcId="{D347474A-275A-4510-8B5A-7D1A06DBD3FC}" destId="{CFB38884-8CE9-45B2-8325-40B4BF2294DF}" srcOrd="2" destOrd="0" presId="urn:microsoft.com/office/officeart/2005/8/layout/vProcess5"/>
    <dgm:cxn modelId="{55835A6E-2316-4153-974F-884B8B7F498F}" type="presParOf" srcId="{D347474A-275A-4510-8B5A-7D1A06DBD3FC}" destId="{0389975D-B9AB-4F15-B1CF-BC9544AE1DC7}" srcOrd="3" destOrd="0" presId="urn:microsoft.com/office/officeart/2005/8/layout/vProcess5"/>
    <dgm:cxn modelId="{749F2D4D-6B17-4F91-AEDB-927254AB5A1E}" type="presParOf" srcId="{D347474A-275A-4510-8B5A-7D1A06DBD3FC}" destId="{E8BA4DBF-388A-4EBE-96A8-739C19EF854C}" srcOrd="4" destOrd="0" presId="urn:microsoft.com/office/officeart/2005/8/layout/vProcess5"/>
    <dgm:cxn modelId="{8F4D2598-5CCC-4C0A-A136-2408FAF769E4}" type="presParOf" srcId="{D347474A-275A-4510-8B5A-7D1A06DBD3FC}" destId="{59CE1FBF-C3D7-429A-9A87-91DBB1E422A7}" srcOrd="5" destOrd="0" presId="urn:microsoft.com/office/officeart/2005/8/layout/vProcess5"/>
    <dgm:cxn modelId="{5390E5A2-6C81-42C2-A03F-326C00D4E7CB}" type="presParOf" srcId="{D347474A-275A-4510-8B5A-7D1A06DBD3FC}" destId="{AF9E12A3-2EF3-440B-AC23-EB8B6E07D49A}" srcOrd="6" destOrd="0" presId="urn:microsoft.com/office/officeart/2005/8/layout/vProcess5"/>
    <dgm:cxn modelId="{84959A78-AD81-4DFC-BA9B-3AC01B00ADFA}" type="presParOf" srcId="{D347474A-275A-4510-8B5A-7D1A06DBD3FC}" destId="{FEF453C9-959C-4037-A437-A631E01DBD46}" srcOrd="7" destOrd="0" presId="urn:microsoft.com/office/officeart/2005/8/layout/vProcess5"/>
    <dgm:cxn modelId="{D124B041-457E-4CFE-9B3E-D3C8B6038DD8}" type="presParOf" srcId="{D347474A-275A-4510-8B5A-7D1A06DBD3FC}" destId="{C0AB65E1-DAE8-4DB5-BA00-BE5CF5B2AF74}" srcOrd="8" destOrd="0" presId="urn:microsoft.com/office/officeart/2005/8/layout/vProcess5"/>
    <dgm:cxn modelId="{A8D19FBF-1EFB-4E59-83BD-42B9E3D72FCE}" type="presParOf" srcId="{D347474A-275A-4510-8B5A-7D1A06DBD3FC}" destId="{8EC16ACE-F843-469D-B61A-ED7B3F234558}" srcOrd="9" destOrd="0" presId="urn:microsoft.com/office/officeart/2005/8/layout/vProcess5"/>
    <dgm:cxn modelId="{078B6923-F3AA-429E-8ED5-68E06522F1EB}" type="presParOf" srcId="{D347474A-275A-4510-8B5A-7D1A06DBD3FC}" destId="{5021760F-9A26-4FE9-AE25-116F60B1D301}" srcOrd="10" destOrd="0" presId="urn:microsoft.com/office/officeart/2005/8/layout/vProcess5"/>
    <dgm:cxn modelId="{8BF10542-AEFB-4EA1-A16B-64DA0EA93B21}" type="presParOf" srcId="{D347474A-275A-4510-8B5A-7D1A06DBD3FC}" destId="{E5214813-9AB4-4F47-8BBF-DCB6A6CF62C4}" srcOrd="11" destOrd="0" presId="urn:microsoft.com/office/officeart/2005/8/layout/vProcess5"/>
    <dgm:cxn modelId="{312987FD-05B1-4F28-B213-74D9C4B33D9B}" type="presParOf" srcId="{D347474A-275A-4510-8B5A-7D1A06DBD3FC}" destId="{DA36606D-7251-4EBD-B9D1-7FA3B3E8D578}" srcOrd="12" destOrd="0" presId="urn:microsoft.com/office/officeart/2005/8/layout/vProcess5"/>
    <dgm:cxn modelId="{DA785B3A-6BE9-4657-9289-7D85782106A9}" type="presParOf" srcId="{D347474A-275A-4510-8B5A-7D1A06DBD3FC}" destId="{4CC8A2EB-42A6-411D-B0A4-8CF1473A9D0A}" srcOrd="13" destOrd="0" presId="urn:microsoft.com/office/officeart/2005/8/layout/vProcess5"/>
    <dgm:cxn modelId="{7568F946-5810-49C5-BD01-B912E0106868}" type="presParOf" srcId="{D347474A-275A-4510-8B5A-7D1A06DBD3FC}" destId="{E1DD306A-0D8A-48C3-9EAB-872BDB4FB650}"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3C70C7-CEDC-409D-8040-D879BA5629E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07C8F49-DA0D-459A-B213-2BB5DA77F9CA}">
      <dgm:prSet custT="1"/>
      <dgm:spPr/>
      <dgm:t>
        <a:bodyPr/>
        <a:lstStyle/>
        <a:p>
          <a:pPr>
            <a:lnSpc>
              <a:spcPct val="100000"/>
            </a:lnSpc>
          </a:pPr>
          <a:r>
            <a:rPr lang="en-US" sz="1400" dirty="0">
              <a:latin typeface="Trebuchet MS" panose="020B0603020202020204" pitchFamily="34" charset="0"/>
            </a:rPr>
            <a:t>Find a vendor from the APPROVED vendor list! Attach Link</a:t>
          </a:r>
        </a:p>
      </dgm:t>
    </dgm:pt>
    <dgm:pt modelId="{1A8420DD-5147-4875-B589-8EAD58DD62C8}" type="parTrans" cxnId="{820B8FCB-E402-499C-8AA6-765FB4020A51}">
      <dgm:prSet/>
      <dgm:spPr/>
      <dgm:t>
        <a:bodyPr/>
        <a:lstStyle/>
        <a:p>
          <a:endParaRPr lang="en-US"/>
        </a:p>
      </dgm:t>
    </dgm:pt>
    <dgm:pt modelId="{586B4991-B470-49E4-BF4A-F3C8D5AEFEA7}" type="sibTrans" cxnId="{820B8FCB-E402-499C-8AA6-765FB4020A51}">
      <dgm:prSet/>
      <dgm:spPr/>
      <dgm:t>
        <a:bodyPr/>
        <a:lstStyle/>
        <a:p>
          <a:endParaRPr lang="en-US"/>
        </a:p>
      </dgm:t>
    </dgm:pt>
    <dgm:pt modelId="{E7B0B475-A86D-4E0F-9B38-E6077B43AFCC}">
      <dgm:prSet custT="1"/>
      <dgm:spPr/>
      <dgm:t>
        <a:bodyPr/>
        <a:lstStyle/>
        <a:p>
          <a:pPr>
            <a:lnSpc>
              <a:spcPct val="100000"/>
            </a:lnSpc>
          </a:pPr>
          <a:r>
            <a:rPr lang="en-US" sz="1400" dirty="0">
              <a:latin typeface="Trebuchet MS" panose="020B0603020202020204" pitchFamily="34" charset="0"/>
            </a:rPr>
            <a:t>Review branding standards </a:t>
          </a:r>
          <a:r>
            <a:rPr lang="en-US" sz="1400" u="sng" dirty="0">
              <a:latin typeface="Trebuchet MS" panose="020B0603020202020204" pitchFamily="34" charset="0"/>
              <a:hlinkClick xmlns:r="http://schemas.openxmlformats.org/officeDocument/2006/relationships" r:id="rId1"/>
            </a:rPr>
            <a:t>https://www.mines.edu/communications/branding-and-graphic-standards/</a:t>
          </a:r>
          <a:endParaRPr lang="en-US" sz="1400" dirty="0">
            <a:latin typeface="Trebuchet MS" panose="020B0603020202020204" pitchFamily="34" charset="0"/>
          </a:endParaRPr>
        </a:p>
      </dgm:t>
    </dgm:pt>
    <dgm:pt modelId="{8E5CB746-D40E-42F8-A7DE-2CCCA5BFD761}" type="parTrans" cxnId="{B5A77F4F-0062-48D1-8F9F-C03F23E20FEF}">
      <dgm:prSet/>
      <dgm:spPr/>
      <dgm:t>
        <a:bodyPr/>
        <a:lstStyle/>
        <a:p>
          <a:endParaRPr lang="en-US"/>
        </a:p>
      </dgm:t>
    </dgm:pt>
    <dgm:pt modelId="{21A4EC00-3E83-4DF5-ACE1-F4FE727D4D73}" type="sibTrans" cxnId="{B5A77F4F-0062-48D1-8F9F-C03F23E20FEF}">
      <dgm:prSet/>
      <dgm:spPr/>
      <dgm:t>
        <a:bodyPr/>
        <a:lstStyle/>
        <a:p>
          <a:endParaRPr lang="en-US"/>
        </a:p>
      </dgm:t>
    </dgm:pt>
    <dgm:pt modelId="{B78335AF-B327-4B40-A62B-B532D1890EF5}">
      <dgm:prSet custT="1"/>
      <dgm:spPr/>
      <dgm:t>
        <a:bodyPr/>
        <a:lstStyle/>
        <a:p>
          <a:pPr>
            <a:lnSpc>
              <a:spcPct val="100000"/>
            </a:lnSpc>
          </a:pPr>
          <a:r>
            <a:rPr lang="en-US" sz="1400" dirty="0">
              <a:latin typeface="Trebuchet MS" panose="020B0603020202020204" pitchFamily="34" charset="0"/>
            </a:rPr>
            <a:t>Submit: </a:t>
          </a:r>
          <a:r>
            <a:rPr lang="en-US" sz="1400" dirty="0">
              <a:latin typeface="Trebuchet MS" panose="020B0603020202020204" pitchFamily="34" charset="0"/>
              <a:hlinkClick xmlns:r="http://schemas.openxmlformats.org/officeDocument/2006/relationships" r:id="rId2"/>
            </a:rPr>
            <a:t>Logo Merchandise Purchase Request </a:t>
          </a:r>
          <a:endParaRPr lang="en-US" sz="1400" dirty="0">
            <a:latin typeface="Trebuchet MS" panose="020B0603020202020204" pitchFamily="34" charset="0"/>
          </a:endParaRPr>
        </a:p>
        <a:p>
          <a:pPr>
            <a:lnSpc>
              <a:spcPct val="100000"/>
            </a:lnSpc>
          </a:pPr>
          <a:r>
            <a:rPr lang="en-US" sz="1200" dirty="0">
              <a:latin typeface="Trebuchet MS" panose="020B0603020202020204" pitchFamily="34" charset="0"/>
            </a:rPr>
            <a:t>Complete all fields (vendor contact information, purchase related information, index, reason for purchase, etc.)</a:t>
          </a:r>
        </a:p>
      </dgm:t>
    </dgm:pt>
    <dgm:pt modelId="{59434D04-3387-4415-8408-50180E2F6911}" type="parTrans" cxnId="{8DCE6305-8A45-4871-8299-91AA64BCD3B4}">
      <dgm:prSet/>
      <dgm:spPr/>
      <dgm:t>
        <a:bodyPr/>
        <a:lstStyle/>
        <a:p>
          <a:endParaRPr lang="en-US"/>
        </a:p>
      </dgm:t>
    </dgm:pt>
    <dgm:pt modelId="{8D9E240E-72CE-436D-B893-2E12898D1F56}" type="sibTrans" cxnId="{8DCE6305-8A45-4871-8299-91AA64BCD3B4}">
      <dgm:prSet/>
      <dgm:spPr/>
      <dgm:t>
        <a:bodyPr/>
        <a:lstStyle/>
        <a:p>
          <a:endParaRPr lang="en-US"/>
        </a:p>
      </dgm:t>
    </dgm:pt>
    <dgm:pt modelId="{E1C08519-EC37-41FE-A371-E8B354EDFEAC}">
      <dgm:prSet custT="1"/>
      <dgm:spPr/>
      <dgm:t>
        <a:bodyPr/>
        <a:lstStyle/>
        <a:p>
          <a:pPr>
            <a:lnSpc>
              <a:spcPct val="100000"/>
            </a:lnSpc>
          </a:pPr>
          <a:r>
            <a:rPr lang="en-US" sz="1400" dirty="0">
              <a:latin typeface="Trebuchet MS" panose="020B0603020202020204" pitchFamily="34" charset="0"/>
            </a:rPr>
            <a:t>Attach: </a:t>
          </a:r>
        </a:p>
        <a:p>
          <a:pPr>
            <a:lnSpc>
              <a:spcPct val="100000"/>
            </a:lnSpc>
          </a:pPr>
          <a:r>
            <a:rPr lang="en-US" sz="1400" dirty="0">
              <a:latin typeface="Trebuchet MS" panose="020B0603020202020204" pitchFamily="34" charset="0"/>
            </a:rPr>
            <a:t>Artwork</a:t>
          </a:r>
        </a:p>
        <a:p>
          <a:pPr>
            <a:lnSpc>
              <a:spcPct val="100000"/>
            </a:lnSpc>
          </a:pPr>
          <a:r>
            <a:rPr lang="en-US" sz="1400" dirty="0">
              <a:latin typeface="Trebuchet MS" panose="020B0603020202020204" pitchFamily="34" charset="0"/>
            </a:rPr>
            <a:t>Tax-exempt quote</a:t>
          </a:r>
        </a:p>
      </dgm:t>
    </dgm:pt>
    <dgm:pt modelId="{8DC18724-FBC5-400E-A7D5-9E3062E72773}" type="parTrans" cxnId="{65F3D542-B627-464D-B3A9-DF33B5EEB53D}">
      <dgm:prSet/>
      <dgm:spPr/>
      <dgm:t>
        <a:bodyPr/>
        <a:lstStyle/>
        <a:p>
          <a:endParaRPr lang="en-US"/>
        </a:p>
      </dgm:t>
    </dgm:pt>
    <dgm:pt modelId="{4E00FA5E-2E43-4ED6-BCDB-CBD0967D393A}" type="sibTrans" cxnId="{65F3D542-B627-464D-B3A9-DF33B5EEB53D}">
      <dgm:prSet/>
      <dgm:spPr/>
      <dgm:t>
        <a:bodyPr/>
        <a:lstStyle/>
        <a:p>
          <a:endParaRPr lang="en-US"/>
        </a:p>
      </dgm:t>
    </dgm:pt>
    <dgm:pt modelId="{7AED9E1D-2769-4C43-9C11-CC651A55661C}">
      <dgm:prSet custT="1"/>
      <dgm:spPr/>
      <dgm:t>
        <a:bodyPr/>
        <a:lstStyle/>
        <a:p>
          <a:pPr>
            <a:lnSpc>
              <a:spcPct val="100000"/>
            </a:lnSpc>
          </a:pPr>
          <a:r>
            <a:rPr lang="en-US" sz="1400" dirty="0">
              <a:latin typeface="Trebuchet MS" panose="020B0603020202020204" pitchFamily="34" charset="0"/>
            </a:rPr>
            <a:t>Let us know when all goods/services are received as expected and we will submit payment</a:t>
          </a:r>
        </a:p>
      </dgm:t>
    </dgm:pt>
    <dgm:pt modelId="{0BB659C7-09E9-4000-BDF8-9997A49A460F}" type="parTrans" cxnId="{0F3B0F79-5728-48FA-842D-D59174C8566E}">
      <dgm:prSet/>
      <dgm:spPr/>
      <dgm:t>
        <a:bodyPr/>
        <a:lstStyle/>
        <a:p>
          <a:endParaRPr lang="en-US"/>
        </a:p>
      </dgm:t>
    </dgm:pt>
    <dgm:pt modelId="{5AD11A73-0083-4B5C-8FFA-8EC6DD2C8CA5}" type="sibTrans" cxnId="{0F3B0F79-5728-48FA-842D-D59174C8566E}">
      <dgm:prSet/>
      <dgm:spPr/>
      <dgm:t>
        <a:bodyPr/>
        <a:lstStyle/>
        <a:p>
          <a:endParaRPr lang="en-US"/>
        </a:p>
      </dgm:t>
    </dgm:pt>
    <dgm:pt modelId="{831CA15F-E188-4E72-A942-56A4FADD508D}" type="pres">
      <dgm:prSet presAssocID="{B43C70C7-CEDC-409D-8040-D879BA5629EB}" presName="root" presStyleCnt="0">
        <dgm:presLayoutVars>
          <dgm:dir/>
          <dgm:resizeHandles val="exact"/>
        </dgm:presLayoutVars>
      </dgm:prSet>
      <dgm:spPr/>
    </dgm:pt>
    <dgm:pt modelId="{A13F9DBC-09E5-4FCF-A489-2844A8CEEF20}" type="pres">
      <dgm:prSet presAssocID="{707C8F49-DA0D-459A-B213-2BB5DA77F9CA}" presName="compNode" presStyleCnt="0"/>
      <dgm:spPr/>
    </dgm:pt>
    <dgm:pt modelId="{22099179-C2FE-4938-9DA6-92080733EE04}" type="pres">
      <dgm:prSet presAssocID="{707C8F49-DA0D-459A-B213-2BB5DA77F9CA}" presName="iconRect" presStyleLbl="node1" presStyleIdx="0"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perclip"/>
        </a:ext>
      </dgm:extLst>
    </dgm:pt>
    <dgm:pt modelId="{AC2B2EBC-C910-4182-8E3D-C8178BB141B5}" type="pres">
      <dgm:prSet presAssocID="{707C8F49-DA0D-459A-B213-2BB5DA77F9CA}" presName="spaceRect" presStyleCnt="0"/>
      <dgm:spPr/>
    </dgm:pt>
    <dgm:pt modelId="{F815B9A1-8D39-40BB-B6D5-4EDBC6775802}" type="pres">
      <dgm:prSet presAssocID="{707C8F49-DA0D-459A-B213-2BB5DA77F9CA}" presName="textRect" presStyleLbl="revTx" presStyleIdx="0" presStyleCnt="5">
        <dgm:presLayoutVars>
          <dgm:chMax val="1"/>
          <dgm:chPref val="1"/>
        </dgm:presLayoutVars>
      </dgm:prSet>
      <dgm:spPr/>
    </dgm:pt>
    <dgm:pt modelId="{10915692-82F8-41AA-ACD8-7B72FFD18A41}" type="pres">
      <dgm:prSet presAssocID="{586B4991-B470-49E4-BF4A-F3C8D5AEFEA7}" presName="sibTrans" presStyleCnt="0"/>
      <dgm:spPr/>
    </dgm:pt>
    <dgm:pt modelId="{77CD7158-F0B4-4182-8C3E-E0A441B054CB}" type="pres">
      <dgm:prSet presAssocID="{E7B0B475-A86D-4E0F-9B38-E6077B43AFCC}" presName="compNode" presStyleCnt="0"/>
      <dgm:spPr/>
    </dgm:pt>
    <dgm:pt modelId="{D6B89F78-56AB-44C8-A08A-F63DBD479989}" type="pres">
      <dgm:prSet presAssocID="{E7B0B475-A86D-4E0F-9B38-E6077B43AFCC}" presName="iconRect" presStyleLbl="node1" presStyleIdx="1"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71DFF57-511B-42FC-A48C-E8169A56B57A}" type="pres">
      <dgm:prSet presAssocID="{E7B0B475-A86D-4E0F-9B38-E6077B43AFCC}" presName="spaceRect" presStyleCnt="0"/>
      <dgm:spPr/>
    </dgm:pt>
    <dgm:pt modelId="{5349F9FA-FA7C-4E73-A555-3AC7F2225B1C}" type="pres">
      <dgm:prSet presAssocID="{E7B0B475-A86D-4E0F-9B38-E6077B43AFCC}" presName="textRect" presStyleLbl="revTx" presStyleIdx="1" presStyleCnt="5">
        <dgm:presLayoutVars>
          <dgm:chMax val="1"/>
          <dgm:chPref val="1"/>
        </dgm:presLayoutVars>
      </dgm:prSet>
      <dgm:spPr/>
    </dgm:pt>
    <dgm:pt modelId="{7A3D5672-1479-472E-925A-FB333C502968}" type="pres">
      <dgm:prSet presAssocID="{21A4EC00-3E83-4DF5-ACE1-F4FE727D4D73}" presName="sibTrans" presStyleCnt="0"/>
      <dgm:spPr/>
    </dgm:pt>
    <dgm:pt modelId="{EBE1DBFA-1DF3-4FF2-9E1F-A302C588D96F}" type="pres">
      <dgm:prSet presAssocID="{B78335AF-B327-4B40-A62B-B532D1890EF5}" presName="compNode" presStyleCnt="0"/>
      <dgm:spPr/>
    </dgm:pt>
    <dgm:pt modelId="{526A8164-E3C6-4A97-86AB-3EE5AACA7F57}" type="pres">
      <dgm:prSet presAssocID="{B78335AF-B327-4B40-A62B-B532D1890EF5}" presName="iconRect" presStyleLbl="node1" presStyleIdx="2"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abel"/>
        </a:ext>
      </dgm:extLst>
    </dgm:pt>
    <dgm:pt modelId="{E07E11CC-A41D-4B3B-B22E-0675DA1CBE05}" type="pres">
      <dgm:prSet presAssocID="{B78335AF-B327-4B40-A62B-B532D1890EF5}" presName="spaceRect" presStyleCnt="0"/>
      <dgm:spPr/>
    </dgm:pt>
    <dgm:pt modelId="{6F229637-AF7F-4272-9CE4-C861DACB510E}" type="pres">
      <dgm:prSet presAssocID="{B78335AF-B327-4B40-A62B-B532D1890EF5}" presName="textRect" presStyleLbl="revTx" presStyleIdx="2" presStyleCnt="5">
        <dgm:presLayoutVars>
          <dgm:chMax val="1"/>
          <dgm:chPref val="1"/>
        </dgm:presLayoutVars>
      </dgm:prSet>
      <dgm:spPr/>
    </dgm:pt>
    <dgm:pt modelId="{A4CFCADD-3359-4ADB-912D-4756925E660D}" type="pres">
      <dgm:prSet presAssocID="{8D9E240E-72CE-436D-B893-2E12898D1F56}" presName="sibTrans" presStyleCnt="0"/>
      <dgm:spPr/>
    </dgm:pt>
    <dgm:pt modelId="{DF3CA9A3-E929-4F58-B227-9DF0F1D72BFC}" type="pres">
      <dgm:prSet presAssocID="{E1C08519-EC37-41FE-A371-E8B354EDFEAC}" presName="compNode" presStyleCnt="0"/>
      <dgm:spPr/>
    </dgm:pt>
    <dgm:pt modelId="{4A8CC3D0-025B-4CEC-8623-047A82A1ECA4}" type="pres">
      <dgm:prSet presAssocID="{E1C08519-EC37-41FE-A371-E8B354EDFEAC}" presName="iconRect" presStyleLbl="node1" presStyleIdx="3"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apler"/>
        </a:ext>
      </dgm:extLst>
    </dgm:pt>
    <dgm:pt modelId="{93400E18-5020-45EB-93EC-7C2716F5528C}" type="pres">
      <dgm:prSet presAssocID="{E1C08519-EC37-41FE-A371-E8B354EDFEAC}" presName="spaceRect" presStyleCnt="0"/>
      <dgm:spPr/>
    </dgm:pt>
    <dgm:pt modelId="{046B18FC-BB02-43F0-A692-20AE21944A62}" type="pres">
      <dgm:prSet presAssocID="{E1C08519-EC37-41FE-A371-E8B354EDFEAC}" presName="textRect" presStyleLbl="revTx" presStyleIdx="3" presStyleCnt="5">
        <dgm:presLayoutVars>
          <dgm:chMax val="1"/>
          <dgm:chPref val="1"/>
        </dgm:presLayoutVars>
      </dgm:prSet>
      <dgm:spPr/>
    </dgm:pt>
    <dgm:pt modelId="{5A4E65FF-37AE-47FF-9036-E5C5A0F27E31}" type="pres">
      <dgm:prSet presAssocID="{4E00FA5E-2E43-4ED6-BCDB-CBD0967D393A}" presName="sibTrans" presStyleCnt="0"/>
      <dgm:spPr/>
    </dgm:pt>
    <dgm:pt modelId="{48231E50-56DA-4869-B806-E928A2350BC9}" type="pres">
      <dgm:prSet presAssocID="{7AED9E1D-2769-4C43-9C11-CC651A55661C}" presName="compNode" presStyleCnt="0"/>
      <dgm:spPr/>
    </dgm:pt>
    <dgm:pt modelId="{CF646157-8ED2-4C2D-8F23-0EA4B7929F56}" type="pres">
      <dgm:prSet presAssocID="{7AED9E1D-2769-4C43-9C11-CC651A55661C}" presName="iconRect" presStyleLbl="node1" presStyleIdx="4" presStyleCnt="5"/>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Envelope"/>
        </a:ext>
      </dgm:extLst>
    </dgm:pt>
    <dgm:pt modelId="{25E85A6A-E21C-4436-A292-FFF4B0C7912E}" type="pres">
      <dgm:prSet presAssocID="{7AED9E1D-2769-4C43-9C11-CC651A55661C}" presName="spaceRect" presStyleCnt="0"/>
      <dgm:spPr/>
    </dgm:pt>
    <dgm:pt modelId="{A7281551-36F3-4A83-9C15-F11EB0870350}" type="pres">
      <dgm:prSet presAssocID="{7AED9E1D-2769-4C43-9C11-CC651A55661C}" presName="textRect" presStyleLbl="revTx" presStyleIdx="4" presStyleCnt="5">
        <dgm:presLayoutVars>
          <dgm:chMax val="1"/>
          <dgm:chPref val="1"/>
        </dgm:presLayoutVars>
      </dgm:prSet>
      <dgm:spPr/>
    </dgm:pt>
  </dgm:ptLst>
  <dgm:cxnLst>
    <dgm:cxn modelId="{8DCE6305-8A45-4871-8299-91AA64BCD3B4}" srcId="{B43C70C7-CEDC-409D-8040-D879BA5629EB}" destId="{B78335AF-B327-4B40-A62B-B532D1890EF5}" srcOrd="2" destOrd="0" parTransId="{59434D04-3387-4415-8408-50180E2F6911}" sibTransId="{8D9E240E-72CE-436D-B893-2E12898D1F56}"/>
    <dgm:cxn modelId="{8163863E-CF6E-4886-A240-8E899138ED4D}" type="presOf" srcId="{E1C08519-EC37-41FE-A371-E8B354EDFEAC}" destId="{046B18FC-BB02-43F0-A692-20AE21944A62}" srcOrd="0" destOrd="0" presId="urn:microsoft.com/office/officeart/2018/2/layout/IconLabelList"/>
    <dgm:cxn modelId="{65F3D542-B627-464D-B3A9-DF33B5EEB53D}" srcId="{B43C70C7-CEDC-409D-8040-D879BA5629EB}" destId="{E1C08519-EC37-41FE-A371-E8B354EDFEAC}" srcOrd="3" destOrd="0" parTransId="{8DC18724-FBC5-400E-A7D5-9E3062E72773}" sibTransId="{4E00FA5E-2E43-4ED6-BCDB-CBD0967D393A}"/>
    <dgm:cxn modelId="{B5A77F4F-0062-48D1-8F9F-C03F23E20FEF}" srcId="{B43C70C7-CEDC-409D-8040-D879BA5629EB}" destId="{E7B0B475-A86D-4E0F-9B38-E6077B43AFCC}" srcOrd="1" destOrd="0" parTransId="{8E5CB746-D40E-42F8-A7DE-2CCCA5BFD761}" sibTransId="{21A4EC00-3E83-4DF5-ACE1-F4FE727D4D73}"/>
    <dgm:cxn modelId="{DBCB2750-36F9-405B-86F5-A29C897FFC42}" type="presOf" srcId="{B78335AF-B327-4B40-A62B-B532D1890EF5}" destId="{6F229637-AF7F-4272-9CE4-C861DACB510E}" srcOrd="0" destOrd="0" presId="urn:microsoft.com/office/officeart/2018/2/layout/IconLabelList"/>
    <dgm:cxn modelId="{F287A765-500B-4EE8-862F-74F57DA0A301}" type="presOf" srcId="{E7B0B475-A86D-4E0F-9B38-E6077B43AFCC}" destId="{5349F9FA-FA7C-4E73-A555-3AC7F2225B1C}" srcOrd="0" destOrd="0" presId="urn:microsoft.com/office/officeart/2018/2/layout/IconLabelList"/>
    <dgm:cxn modelId="{D1506B69-8D41-4F99-884B-97BD1F1950B1}" type="presOf" srcId="{B43C70C7-CEDC-409D-8040-D879BA5629EB}" destId="{831CA15F-E188-4E72-A942-56A4FADD508D}" srcOrd="0" destOrd="0" presId="urn:microsoft.com/office/officeart/2018/2/layout/IconLabelList"/>
    <dgm:cxn modelId="{0F3B0F79-5728-48FA-842D-D59174C8566E}" srcId="{B43C70C7-CEDC-409D-8040-D879BA5629EB}" destId="{7AED9E1D-2769-4C43-9C11-CC651A55661C}" srcOrd="4" destOrd="0" parTransId="{0BB659C7-09E9-4000-BDF8-9997A49A460F}" sibTransId="{5AD11A73-0083-4B5C-8FFA-8EC6DD2C8CA5}"/>
    <dgm:cxn modelId="{0DE5E48B-AC5F-40AF-A530-76E4C4D60594}" type="presOf" srcId="{7AED9E1D-2769-4C43-9C11-CC651A55661C}" destId="{A7281551-36F3-4A83-9C15-F11EB0870350}" srcOrd="0" destOrd="0" presId="urn:microsoft.com/office/officeart/2018/2/layout/IconLabelList"/>
    <dgm:cxn modelId="{820B8FCB-E402-499C-8AA6-765FB4020A51}" srcId="{B43C70C7-CEDC-409D-8040-D879BA5629EB}" destId="{707C8F49-DA0D-459A-B213-2BB5DA77F9CA}" srcOrd="0" destOrd="0" parTransId="{1A8420DD-5147-4875-B589-8EAD58DD62C8}" sibTransId="{586B4991-B470-49E4-BF4A-F3C8D5AEFEA7}"/>
    <dgm:cxn modelId="{78E642F6-41BC-49B2-8087-1A67E11FB26D}" type="presOf" srcId="{707C8F49-DA0D-459A-B213-2BB5DA77F9CA}" destId="{F815B9A1-8D39-40BB-B6D5-4EDBC6775802}" srcOrd="0" destOrd="0" presId="urn:microsoft.com/office/officeart/2018/2/layout/IconLabelList"/>
    <dgm:cxn modelId="{F8835FEA-8F47-48C7-A68D-6B4D381A95D3}" type="presParOf" srcId="{831CA15F-E188-4E72-A942-56A4FADD508D}" destId="{A13F9DBC-09E5-4FCF-A489-2844A8CEEF20}" srcOrd="0" destOrd="0" presId="urn:microsoft.com/office/officeart/2018/2/layout/IconLabelList"/>
    <dgm:cxn modelId="{AD1FE95C-731A-4840-A6B5-29DC51E8286C}" type="presParOf" srcId="{A13F9DBC-09E5-4FCF-A489-2844A8CEEF20}" destId="{22099179-C2FE-4938-9DA6-92080733EE04}" srcOrd="0" destOrd="0" presId="urn:microsoft.com/office/officeart/2018/2/layout/IconLabelList"/>
    <dgm:cxn modelId="{AE36438C-B545-46E9-B8D3-0C580A15DCA1}" type="presParOf" srcId="{A13F9DBC-09E5-4FCF-A489-2844A8CEEF20}" destId="{AC2B2EBC-C910-4182-8E3D-C8178BB141B5}" srcOrd="1" destOrd="0" presId="urn:microsoft.com/office/officeart/2018/2/layout/IconLabelList"/>
    <dgm:cxn modelId="{A88F61A2-C7AA-46F9-B705-945784F9EA49}" type="presParOf" srcId="{A13F9DBC-09E5-4FCF-A489-2844A8CEEF20}" destId="{F815B9A1-8D39-40BB-B6D5-4EDBC6775802}" srcOrd="2" destOrd="0" presId="urn:microsoft.com/office/officeart/2018/2/layout/IconLabelList"/>
    <dgm:cxn modelId="{0B217D1A-A94F-4EBB-AC45-2EBDA0C61BD5}" type="presParOf" srcId="{831CA15F-E188-4E72-A942-56A4FADD508D}" destId="{10915692-82F8-41AA-ACD8-7B72FFD18A41}" srcOrd="1" destOrd="0" presId="urn:microsoft.com/office/officeart/2018/2/layout/IconLabelList"/>
    <dgm:cxn modelId="{C3E56531-AED6-4085-807D-732EA89E28C4}" type="presParOf" srcId="{831CA15F-E188-4E72-A942-56A4FADD508D}" destId="{77CD7158-F0B4-4182-8C3E-E0A441B054CB}" srcOrd="2" destOrd="0" presId="urn:microsoft.com/office/officeart/2018/2/layout/IconLabelList"/>
    <dgm:cxn modelId="{787ABC32-6098-448A-B19A-D9A809DDFF37}" type="presParOf" srcId="{77CD7158-F0B4-4182-8C3E-E0A441B054CB}" destId="{D6B89F78-56AB-44C8-A08A-F63DBD479989}" srcOrd="0" destOrd="0" presId="urn:microsoft.com/office/officeart/2018/2/layout/IconLabelList"/>
    <dgm:cxn modelId="{F557F405-9F13-4B8F-B76D-009492102AB6}" type="presParOf" srcId="{77CD7158-F0B4-4182-8C3E-E0A441B054CB}" destId="{171DFF57-511B-42FC-A48C-E8169A56B57A}" srcOrd="1" destOrd="0" presId="urn:microsoft.com/office/officeart/2018/2/layout/IconLabelList"/>
    <dgm:cxn modelId="{FBF2CA0E-F636-4ED1-A199-017A95A94F0B}" type="presParOf" srcId="{77CD7158-F0B4-4182-8C3E-E0A441B054CB}" destId="{5349F9FA-FA7C-4E73-A555-3AC7F2225B1C}" srcOrd="2" destOrd="0" presId="urn:microsoft.com/office/officeart/2018/2/layout/IconLabelList"/>
    <dgm:cxn modelId="{8AE73705-D33D-48EA-A423-79CFEF90AFEE}" type="presParOf" srcId="{831CA15F-E188-4E72-A942-56A4FADD508D}" destId="{7A3D5672-1479-472E-925A-FB333C502968}" srcOrd="3" destOrd="0" presId="urn:microsoft.com/office/officeart/2018/2/layout/IconLabelList"/>
    <dgm:cxn modelId="{0FD70A8B-6FB1-4F32-BC27-C5564E614E3D}" type="presParOf" srcId="{831CA15F-E188-4E72-A942-56A4FADD508D}" destId="{EBE1DBFA-1DF3-4FF2-9E1F-A302C588D96F}" srcOrd="4" destOrd="0" presId="urn:microsoft.com/office/officeart/2018/2/layout/IconLabelList"/>
    <dgm:cxn modelId="{A63F1135-76E1-4431-ACE2-CF00C5ABABD5}" type="presParOf" srcId="{EBE1DBFA-1DF3-4FF2-9E1F-A302C588D96F}" destId="{526A8164-E3C6-4A97-86AB-3EE5AACA7F57}" srcOrd="0" destOrd="0" presId="urn:microsoft.com/office/officeart/2018/2/layout/IconLabelList"/>
    <dgm:cxn modelId="{BAEA433C-7B50-4AC9-B500-5CC2266CA371}" type="presParOf" srcId="{EBE1DBFA-1DF3-4FF2-9E1F-A302C588D96F}" destId="{E07E11CC-A41D-4B3B-B22E-0675DA1CBE05}" srcOrd="1" destOrd="0" presId="urn:microsoft.com/office/officeart/2018/2/layout/IconLabelList"/>
    <dgm:cxn modelId="{1B0203A0-C159-4978-BD38-8CD7E932C362}" type="presParOf" srcId="{EBE1DBFA-1DF3-4FF2-9E1F-A302C588D96F}" destId="{6F229637-AF7F-4272-9CE4-C861DACB510E}" srcOrd="2" destOrd="0" presId="urn:microsoft.com/office/officeart/2018/2/layout/IconLabelList"/>
    <dgm:cxn modelId="{AE166824-8B05-4346-894D-E8DABBD15DE2}" type="presParOf" srcId="{831CA15F-E188-4E72-A942-56A4FADD508D}" destId="{A4CFCADD-3359-4ADB-912D-4756925E660D}" srcOrd="5" destOrd="0" presId="urn:microsoft.com/office/officeart/2018/2/layout/IconLabelList"/>
    <dgm:cxn modelId="{4A57E11B-CD1F-4269-A04D-A8A57B0BBD4E}" type="presParOf" srcId="{831CA15F-E188-4E72-A942-56A4FADD508D}" destId="{DF3CA9A3-E929-4F58-B227-9DF0F1D72BFC}" srcOrd="6" destOrd="0" presId="urn:microsoft.com/office/officeart/2018/2/layout/IconLabelList"/>
    <dgm:cxn modelId="{D8D6EF28-E14B-4C46-8353-CD5AB6957580}" type="presParOf" srcId="{DF3CA9A3-E929-4F58-B227-9DF0F1D72BFC}" destId="{4A8CC3D0-025B-4CEC-8623-047A82A1ECA4}" srcOrd="0" destOrd="0" presId="urn:microsoft.com/office/officeart/2018/2/layout/IconLabelList"/>
    <dgm:cxn modelId="{BDEED11F-2DAB-4B66-88D3-E5240915BDB0}" type="presParOf" srcId="{DF3CA9A3-E929-4F58-B227-9DF0F1D72BFC}" destId="{93400E18-5020-45EB-93EC-7C2716F5528C}" srcOrd="1" destOrd="0" presId="urn:microsoft.com/office/officeart/2018/2/layout/IconLabelList"/>
    <dgm:cxn modelId="{BD04707B-EB30-402A-9A1D-05977AAD7875}" type="presParOf" srcId="{DF3CA9A3-E929-4F58-B227-9DF0F1D72BFC}" destId="{046B18FC-BB02-43F0-A692-20AE21944A62}" srcOrd="2" destOrd="0" presId="urn:microsoft.com/office/officeart/2018/2/layout/IconLabelList"/>
    <dgm:cxn modelId="{C54729E9-4E68-4BF4-B1B2-9503023C25C2}" type="presParOf" srcId="{831CA15F-E188-4E72-A942-56A4FADD508D}" destId="{5A4E65FF-37AE-47FF-9036-E5C5A0F27E31}" srcOrd="7" destOrd="0" presId="urn:microsoft.com/office/officeart/2018/2/layout/IconLabelList"/>
    <dgm:cxn modelId="{373B7A29-335C-4975-ACC1-593717258CAD}" type="presParOf" srcId="{831CA15F-E188-4E72-A942-56A4FADD508D}" destId="{48231E50-56DA-4869-B806-E928A2350BC9}" srcOrd="8" destOrd="0" presId="urn:microsoft.com/office/officeart/2018/2/layout/IconLabelList"/>
    <dgm:cxn modelId="{13B4CF99-3143-4B1D-BE9F-883E1996BCD1}" type="presParOf" srcId="{48231E50-56DA-4869-B806-E928A2350BC9}" destId="{CF646157-8ED2-4C2D-8F23-0EA4B7929F56}" srcOrd="0" destOrd="0" presId="urn:microsoft.com/office/officeart/2018/2/layout/IconLabelList"/>
    <dgm:cxn modelId="{65B9CDA2-E693-4F66-B180-A2F4811F3EAE}" type="presParOf" srcId="{48231E50-56DA-4869-B806-E928A2350BC9}" destId="{25E85A6A-E21C-4436-A292-FFF4B0C7912E}" srcOrd="1" destOrd="0" presId="urn:microsoft.com/office/officeart/2018/2/layout/IconLabelList"/>
    <dgm:cxn modelId="{B62BBFF9-918F-475D-99E0-320F53A5B1FD}" type="presParOf" srcId="{48231E50-56DA-4869-B806-E928A2350BC9}" destId="{A7281551-36F3-4A83-9C15-F11EB087035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6AEFA5-2325-460E-B54D-C730A9832AE8}"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1C81A816-849A-428C-AA20-03B5F70D0A5C}">
      <dgm:prSet/>
      <dgm:spPr/>
      <dgm:t>
        <a:bodyPr/>
        <a:lstStyle/>
        <a:p>
          <a:r>
            <a:rPr lang="en-US" dirty="0">
              <a:latin typeface="Trebuchet MS" panose="020B0603020202020204" pitchFamily="34" charset="0"/>
            </a:rPr>
            <a:t>Submit a </a:t>
          </a:r>
          <a:r>
            <a:rPr lang="en-US" dirty="0">
              <a:latin typeface="Trebuchet MS" panose="020B0603020202020204" pitchFamily="34" charset="0"/>
              <a:hlinkClick xmlns:r="http://schemas.openxmlformats.org/officeDocument/2006/relationships" r:id="rId1"/>
            </a:rPr>
            <a:t>travel pre-authorization </a:t>
          </a:r>
          <a:r>
            <a:rPr lang="en-US" dirty="0">
              <a:latin typeface="Trebuchet MS" panose="020B0603020202020204" pitchFamily="34" charset="0"/>
            </a:rPr>
            <a:t>request: </a:t>
          </a:r>
        </a:p>
      </dgm:t>
    </dgm:pt>
    <dgm:pt modelId="{85DE4405-FB39-4107-B1C6-8C93665C5B37}" type="parTrans" cxnId="{AD279DE7-7B81-493A-9F64-235623366032}">
      <dgm:prSet/>
      <dgm:spPr/>
      <dgm:t>
        <a:bodyPr/>
        <a:lstStyle/>
        <a:p>
          <a:endParaRPr lang="en-US"/>
        </a:p>
      </dgm:t>
    </dgm:pt>
    <dgm:pt modelId="{F833E964-9D87-44F7-8474-E6A797544730}" type="sibTrans" cxnId="{AD279DE7-7B81-493A-9F64-235623366032}">
      <dgm:prSet/>
      <dgm:spPr/>
      <dgm:t>
        <a:bodyPr/>
        <a:lstStyle/>
        <a:p>
          <a:endParaRPr lang="en-US"/>
        </a:p>
      </dgm:t>
    </dgm:pt>
    <dgm:pt modelId="{99A16A1C-F17F-46A6-A1A7-755037E62910}">
      <dgm:prSet custT="1"/>
      <dgm:spPr/>
      <dgm:t>
        <a:bodyPr/>
        <a:lstStyle/>
        <a:p>
          <a:pPr algn="l"/>
          <a:r>
            <a:rPr lang="en-US" sz="1200" b="0" dirty="0">
              <a:latin typeface="Trebuchet MS" panose="020B0603020202020204" pitchFamily="34" charset="0"/>
            </a:rPr>
            <a:t>DeAnna will reach out to you to schedule your mandatory pre-trip meeting</a:t>
          </a:r>
        </a:p>
      </dgm:t>
    </dgm:pt>
    <dgm:pt modelId="{6C4DE4E5-5B6A-4C4F-B4A9-A0FD47D2D7F5}" type="parTrans" cxnId="{1726D678-F480-4F09-B58F-4D686BE85779}">
      <dgm:prSet/>
      <dgm:spPr/>
      <dgm:t>
        <a:bodyPr/>
        <a:lstStyle/>
        <a:p>
          <a:endParaRPr lang="en-US"/>
        </a:p>
      </dgm:t>
    </dgm:pt>
    <dgm:pt modelId="{9570790F-61C2-4677-AB20-99A744EE6B70}" type="sibTrans" cxnId="{1726D678-F480-4F09-B58F-4D686BE85779}">
      <dgm:prSet/>
      <dgm:spPr/>
      <dgm:t>
        <a:bodyPr/>
        <a:lstStyle/>
        <a:p>
          <a:endParaRPr lang="en-US"/>
        </a:p>
      </dgm:t>
    </dgm:pt>
    <dgm:pt modelId="{5F05EEC6-10E8-4A8C-9C28-763086BCC83B}">
      <dgm:prSet/>
      <dgm:spPr/>
      <dgm:t>
        <a:bodyPr/>
        <a:lstStyle/>
        <a:p>
          <a:r>
            <a:rPr lang="en-US" dirty="0">
              <a:latin typeface="Trebuchet MS" panose="020B0603020202020204" pitchFamily="34" charset="0"/>
            </a:rPr>
            <a:t>Meeting</a:t>
          </a:r>
          <a:r>
            <a:rPr lang="en-US" dirty="0"/>
            <a:t>:</a:t>
          </a:r>
        </a:p>
      </dgm:t>
    </dgm:pt>
    <dgm:pt modelId="{D2C6FBEC-860D-4DD9-9342-641DE59928D6}" type="parTrans" cxnId="{E1A5433F-8C89-4DBA-A454-CAE9188CB4FA}">
      <dgm:prSet/>
      <dgm:spPr/>
      <dgm:t>
        <a:bodyPr/>
        <a:lstStyle/>
        <a:p>
          <a:endParaRPr lang="en-US"/>
        </a:p>
      </dgm:t>
    </dgm:pt>
    <dgm:pt modelId="{7A05F64D-A434-45D8-9BE0-CD6CB309EDB5}" type="sibTrans" cxnId="{E1A5433F-8C89-4DBA-A454-CAE9188CB4FA}">
      <dgm:prSet/>
      <dgm:spPr/>
      <dgm:t>
        <a:bodyPr/>
        <a:lstStyle/>
        <a:p>
          <a:endParaRPr lang="en-US"/>
        </a:p>
      </dgm:t>
    </dgm:pt>
    <dgm:pt modelId="{75DBCB88-B76F-4CA7-9D9A-A5D4D6213E35}">
      <dgm:prSet custT="1"/>
      <dgm:spPr/>
      <dgm:t>
        <a:bodyPr/>
        <a:lstStyle/>
        <a:p>
          <a:r>
            <a:rPr lang="en-US" sz="1200" b="1" dirty="0">
              <a:latin typeface="Trebuchet MS" panose="020B0603020202020204" pitchFamily="34" charset="0"/>
            </a:rPr>
            <a:t>Trip Attendees</a:t>
          </a:r>
          <a:endParaRPr lang="en-US" sz="1200" dirty="0">
            <a:latin typeface="Trebuchet MS" panose="020B0603020202020204" pitchFamily="34" charset="0"/>
          </a:endParaRPr>
        </a:p>
      </dgm:t>
    </dgm:pt>
    <dgm:pt modelId="{8526C2A6-23A4-4435-9884-4654A313986C}" type="parTrans" cxnId="{58535182-446C-46C5-85BE-A8FD6B361FC0}">
      <dgm:prSet/>
      <dgm:spPr/>
      <dgm:t>
        <a:bodyPr/>
        <a:lstStyle/>
        <a:p>
          <a:endParaRPr lang="en-US"/>
        </a:p>
      </dgm:t>
    </dgm:pt>
    <dgm:pt modelId="{E352C514-3796-4298-B3D8-B2FB7B4DFC52}" type="sibTrans" cxnId="{58535182-446C-46C5-85BE-A8FD6B361FC0}">
      <dgm:prSet/>
      <dgm:spPr/>
      <dgm:t>
        <a:bodyPr/>
        <a:lstStyle/>
        <a:p>
          <a:endParaRPr lang="en-US"/>
        </a:p>
      </dgm:t>
    </dgm:pt>
    <dgm:pt modelId="{D9A6BCC4-E20C-431F-A412-A96598567EA5}">
      <dgm:prSet custT="1"/>
      <dgm:spPr/>
      <dgm:t>
        <a:bodyPr/>
        <a:lstStyle/>
        <a:p>
          <a:r>
            <a:rPr lang="en-US" sz="1200" dirty="0">
              <a:latin typeface="Trebuchet MS" panose="020B0603020202020204" pitchFamily="34" charset="0"/>
            </a:rPr>
            <a:t>Drawing for other (unless competition team event</a:t>
          </a:r>
        </a:p>
      </dgm:t>
    </dgm:pt>
    <dgm:pt modelId="{CB2A04DE-2154-4CDF-AF07-C953B64602E7}" type="parTrans" cxnId="{C31D8A4C-9C5C-44AC-9400-10B6FD6075A1}">
      <dgm:prSet/>
      <dgm:spPr/>
      <dgm:t>
        <a:bodyPr/>
        <a:lstStyle/>
        <a:p>
          <a:endParaRPr lang="en-US"/>
        </a:p>
      </dgm:t>
    </dgm:pt>
    <dgm:pt modelId="{DE65F267-81B8-45B7-9089-3ACB12DF4B25}" type="sibTrans" cxnId="{C31D8A4C-9C5C-44AC-9400-10B6FD6075A1}">
      <dgm:prSet/>
      <dgm:spPr/>
      <dgm:t>
        <a:bodyPr/>
        <a:lstStyle/>
        <a:p>
          <a:endParaRPr lang="en-US"/>
        </a:p>
      </dgm:t>
    </dgm:pt>
    <dgm:pt modelId="{CE4B5F9F-5031-4589-AA69-38F3ABF3C7D3}">
      <dgm:prSet custT="1"/>
      <dgm:spPr/>
      <dgm:t>
        <a:bodyPr/>
        <a:lstStyle/>
        <a:p>
          <a:r>
            <a:rPr lang="en-US" sz="1200" b="1" dirty="0">
              <a:latin typeface="Trebuchet MS" panose="020B0603020202020204" pitchFamily="34" charset="0"/>
            </a:rPr>
            <a:t>Waivers</a:t>
          </a:r>
          <a:endParaRPr lang="en-US" sz="1200" dirty="0">
            <a:latin typeface="Trebuchet MS" panose="020B0603020202020204" pitchFamily="34" charset="0"/>
          </a:endParaRPr>
        </a:p>
      </dgm:t>
    </dgm:pt>
    <dgm:pt modelId="{3172D8F9-F3D7-4422-A4AA-EB248FBCDF0C}" type="parTrans" cxnId="{B7CB3693-E089-4670-A65D-1C47502A6D6E}">
      <dgm:prSet/>
      <dgm:spPr/>
      <dgm:t>
        <a:bodyPr/>
        <a:lstStyle/>
        <a:p>
          <a:endParaRPr lang="en-US"/>
        </a:p>
      </dgm:t>
    </dgm:pt>
    <dgm:pt modelId="{F6EB04AB-E801-48A3-98FE-7F3A9F6301D1}" type="sibTrans" cxnId="{B7CB3693-E089-4670-A65D-1C47502A6D6E}">
      <dgm:prSet/>
      <dgm:spPr/>
      <dgm:t>
        <a:bodyPr/>
        <a:lstStyle/>
        <a:p>
          <a:endParaRPr lang="en-US"/>
        </a:p>
      </dgm:t>
    </dgm:pt>
    <dgm:pt modelId="{9A9A2499-58EC-4A72-9C30-48E572B7AABB}">
      <dgm:prSet custT="1"/>
      <dgm:spPr/>
      <dgm:t>
        <a:bodyPr/>
        <a:lstStyle/>
        <a:p>
          <a:r>
            <a:rPr lang="en-US" sz="1200" dirty="0">
              <a:latin typeface="Trebuchet MS" panose="020B0603020202020204" pitchFamily="34" charset="0"/>
            </a:rPr>
            <a:t>All students traveling</a:t>
          </a:r>
        </a:p>
      </dgm:t>
    </dgm:pt>
    <dgm:pt modelId="{81291861-8095-4A19-9F02-2633C4CAF6DF}" type="parTrans" cxnId="{2912C658-A51A-4D9B-8C82-E1E4D717D88E}">
      <dgm:prSet/>
      <dgm:spPr/>
      <dgm:t>
        <a:bodyPr/>
        <a:lstStyle/>
        <a:p>
          <a:endParaRPr lang="en-US"/>
        </a:p>
      </dgm:t>
    </dgm:pt>
    <dgm:pt modelId="{0AD09358-E833-499E-8F55-8901D33F21BB}" type="sibTrans" cxnId="{2912C658-A51A-4D9B-8C82-E1E4D717D88E}">
      <dgm:prSet/>
      <dgm:spPr/>
      <dgm:t>
        <a:bodyPr/>
        <a:lstStyle/>
        <a:p>
          <a:endParaRPr lang="en-US"/>
        </a:p>
      </dgm:t>
    </dgm:pt>
    <dgm:pt modelId="{3844A4B9-7A45-4A92-8586-FC4BB4C55644}">
      <dgm:prSet custT="1"/>
      <dgm:spPr/>
      <dgm:t>
        <a:bodyPr/>
        <a:lstStyle/>
        <a:p>
          <a:r>
            <a:rPr lang="en-US" sz="1200">
              <a:latin typeface="Trebuchet MS" panose="020B0603020202020204" pitchFamily="34" charset="0"/>
            </a:rPr>
            <a:t>Drivers- sharing rides</a:t>
          </a:r>
        </a:p>
      </dgm:t>
    </dgm:pt>
    <dgm:pt modelId="{09A68884-F069-431A-99ED-7E2B2A118AE5}" type="parTrans" cxnId="{4340F10F-E681-4718-9ECB-4A078A084289}">
      <dgm:prSet/>
      <dgm:spPr/>
      <dgm:t>
        <a:bodyPr/>
        <a:lstStyle/>
        <a:p>
          <a:endParaRPr lang="en-US"/>
        </a:p>
      </dgm:t>
    </dgm:pt>
    <dgm:pt modelId="{4E9F938C-0887-4AAA-94E4-7C0C1A1869DA}" type="sibTrans" cxnId="{4340F10F-E681-4718-9ECB-4A078A084289}">
      <dgm:prSet/>
      <dgm:spPr/>
      <dgm:t>
        <a:bodyPr/>
        <a:lstStyle/>
        <a:p>
          <a:endParaRPr lang="en-US"/>
        </a:p>
      </dgm:t>
    </dgm:pt>
    <dgm:pt modelId="{BD5ECD20-1197-462D-AFEF-FB5B1917656C}">
      <dgm:prSet custT="1"/>
      <dgm:spPr/>
      <dgm:t>
        <a:bodyPr/>
        <a:lstStyle/>
        <a:p>
          <a:r>
            <a:rPr lang="en-US" sz="1200" b="1">
              <a:latin typeface="Trebuchet MS" panose="020B0603020202020204" pitchFamily="34" charset="0"/>
            </a:rPr>
            <a:t>Clery Act Form</a:t>
          </a:r>
          <a:endParaRPr lang="en-US" sz="1200">
            <a:latin typeface="Trebuchet MS" panose="020B0603020202020204" pitchFamily="34" charset="0"/>
          </a:endParaRPr>
        </a:p>
      </dgm:t>
    </dgm:pt>
    <dgm:pt modelId="{EA4BB68D-0A58-4949-8D7F-9A97B5E21D35}" type="parTrans" cxnId="{0AEE6DD1-5DB1-46BE-827B-F46EA42070BE}">
      <dgm:prSet/>
      <dgm:spPr/>
      <dgm:t>
        <a:bodyPr/>
        <a:lstStyle/>
        <a:p>
          <a:endParaRPr lang="en-US"/>
        </a:p>
      </dgm:t>
    </dgm:pt>
    <dgm:pt modelId="{AE1A6ED9-5DF0-45D3-84B1-0694227DC002}" type="sibTrans" cxnId="{0AEE6DD1-5DB1-46BE-827B-F46EA42070BE}">
      <dgm:prSet/>
      <dgm:spPr/>
      <dgm:t>
        <a:bodyPr/>
        <a:lstStyle/>
        <a:p>
          <a:endParaRPr lang="en-US"/>
        </a:p>
      </dgm:t>
    </dgm:pt>
    <dgm:pt modelId="{666628BB-9E3D-47B6-95A2-BD331A671D98}">
      <dgm:prSet custT="1"/>
      <dgm:spPr/>
      <dgm:t>
        <a:bodyPr/>
        <a:lstStyle/>
        <a:p>
          <a:r>
            <a:rPr lang="en-US" sz="1200">
              <a:latin typeface="Trebuchet MS" panose="020B0603020202020204" pitchFamily="34" charset="0"/>
            </a:rPr>
            <a:t>One per trip</a:t>
          </a:r>
        </a:p>
      </dgm:t>
    </dgm:pt>
    <dgm:pt modelId="{77DE3B77-8DD9-4C3B-8D08-9C46F7DEFF0F}" type="parTrans" cxnId="{1F02A035-7335-4006-A708-4A087A5C2083}">
      <dgm:prSet/>
      <dgm:spPr/>
      <dgm:t>
        <a:bodyPr/>
        <a:lstStyle/>
        <a:p>
          <a:endParaRPr lang="en-US"/>
        </a:p>
      </dgm:t>
    </dgm:pt>
    <dgm:pt modelId="{DEFD560E-F7DD-4F06-8553-D4C30B0645BE}" type="sibTrans" cxnId="{1F02A035-7335-4006-A708-4A087A5C2083}">
      <dgm:prSet/>
      <dgm:spPr/>
      <dgm:t>
        <a:bodyPr/>
        <a:lstStyle/>
        <a:p>
          <a:endParaRPr lang="en-US"/>
        </a:p>
      </dgm:t>
    </dgm:pt>
    <dgm:pt modelId="{AEF34314-AA78-4609-A035-8B6FF2C3180C}">
      <dgm:prSet custT="1"/>
      <dgm:spPr/>
      <dgm:t>
        <a:bodyPr/>
        <a:lstStyle/>
        <a:p>
          <a:r>
            <a:rPr lang="en-US" sz="1200" b="1">
              <a:latin typeface="Trebuchet MS" panose="020B0603020202020204" pitchFamily="34" charset="0"/>
            </a:rPr>
            <a:t>Allowable expenses</a:t>
          </a:r>
          <a:endParaRPr lang="en-US" sz="1200">
            <a:latin typeface="Trebuchet MS" panose="020B0603020202020204" pitchFamily="34" charset="0"/>
          </a:endParaRPr>
        </a:p>
      </dgm:t>
    </dgm:pt>
    <dgm:pt modelId="{93C06848-61D3-449B-840A-B6B63BD22059}" type="parTrans" cxnId="{397B4BA5-3E5D-408E-98B8-EB6E5F5F3E15}">
      <dgm:prSet/>
      <dgm:spPr/>
      <dgm:t>
        <a:bodyPr/>
        <a:lstStyle/>
        <a:p>
          <a:endParaRPr lang="en-US"/>
        </a:p>
      </dgm:t>
    </dgm:pt>
    <dgm:pt modelId="{E3199AB9-E427-4AB1-98AC-42E64E1A21F3}" type="sibTrans" cxnId="{397B4BA5-3E5D-408E-98B8-EB6E5F5F3E15}">
      <dgm:prSet/>
      <dgm:spPr/>
      <dgm:t>
        <a:bodyPr/>
        <a:lstStyle/>
        <a:p>
          <a:endParaRPr lang="en-US"/>
        </a:p>
      </dgm:t>
    </dgm:pt>
    <dgm:pt modelId="{1BF5A0E2-EE45-4E9F-8759-F9C3216B5F21}">
      <dgm:prSet custT="1"/>
      <dgm:spPr/>
      <dgm:t>
        <a:bodyPr/>
        <a:lstStyle/>
        <a:p>
          <a:r>
            <a:rPr lang="en-US" sz="1200" dirty="0">
              <a:latin typeface="Trebuchet MS" panose="020B0603020202020204" pitchFamily="34" charset="0"/>
            </a:rPr>
            <a:t>Registration</a:t>
          </a:r>
        </a:p>
      </dgm:t>
    </dgm:pt>
    <dgm:pt modelId="{27833044-D170-430A-9314-5CF51D080944}" type="parTrans" cxnId="{E2FA0B27-E380-453B-8071-AB9F86314E9F}">
      <dgm:prSet/>
      <dgm:spPr/>
      <dgm:t>
        <a:bodyPr/>
        <a:lstStyle/>
        <a:p>
          <a:endParaRPr lang="en-US"/>
        </a:p>
      </dgm:t>
    </dgm:pt>
    <dgm:pt modelId="{25FBF52B-0E6A-4802-A8A0-B99A6B4ED9B8}" type="sibTrans" cxnId="{E2FA0B27-E380-453B-8071-AB9F86314E9F}">
      <dgm:prSet/>
      <dgm:spPr/>
      <dgm:t>
        <a:bodyPr/>
        <a:lstStyle/>
        <a:p>
          <a:endParaRPr lang="en-US"/>
        </a:p>
      </dgm:t>
    </dgm:pt>
    <dgm:pt modelId="{A83CD126-D081-40D1-99BF-42F286B2DAA5}">
      <dgm:prSet custT="1"/>
      <dgm:spPr/>
      <dgm:t>
        <a:bodyPr/>
        <a:lstStyle/>
        <a:p>
          <a:r>
            <a:rPr lang="en-US" sz="1200" dirty="0">
              <a:latin typeface="Trebuchet MS" panose="020B0603020202020204" pitchFamily="34" charset="0"/>
            </a:rPr>
            <a:t>Lodging (per diem) </a:t>
          </a:r>
        </a:p>
      </dgm:t>
    </dgm:pt>
    <dgm:pt modelId="{DAD983BB-0248-4216-B7FC-6B21BAAD7B4D}" type="parTrans" cxnId="{E853EDB8-9007-432F-BD15-F1825157CC9C}">
      <dgm:prSet/>
      <dgm:spPr/>
      <dgm:t>
        <a:bodyPr/>
        <a:lstStyle/>
        <a:p>
          <a:endParaRPr lang="en-US"/>
        </a:p>
      </dgm:t>
    </dgm:pt>
    <dgm:pt modelId="{DD6DDDCF-4867-4F07-A9BC-6918A05A952D}" type="sibTrans" cxnId="{E853EDB8-9007-432F-BD15-F1825157CC9C}">
      <dgm:prSet/>
      <dgm:spPr/>
      <dgm:t>
        <a:bodyPr/>
        <a:lstStyle/>
        <a:p>
          <a:endParaRPr lang="en-US"/>
        </a:p>
      </dgm:t>
    </dgm:pt>
    <dgm:pt modelId="{D75CD16A-5AA5-403F-B153-9493E2CADC43}">
      <dgm:prSet custT="1"/>
      <dgm:spPr/>
      <dgm:t>
        <a:bodyPr/>
        <a:lstStyle/>
        <a:p>
          <a:r>
            <a:rPr lang="en-US" sz="1200" dirty="0">
              <a:latin typeface="Trebuchet MS" panose="020B0603020202020204" pitchFamily="34" charset="0"/>
            </a:rPr>
            <a:t>Flights</a:t>
          </a:r>
        </a:p>
      </dgm:t>
    </dgm:pt>
    <dgm:pt modelId="{E242D9BA-8FDC-4ED8-9A74-E39857D6877F}" type="parTrans" cxnId="{329B8FDE-C0E7-40CC-807F-B93805F5D550}">
      <dgm:prSet/>
      <dgm:spPr/>
      <dgm:t>
        <a:bodyPr/>
        <a:lstStyle/>
        <a:p>
          <a:endParaRPr lang="en-US"/>
        </a:p>
      </dgm:t>
    </dgm:pt>
    <dgm:pt modelId="{4E544A8B-46EA-4924-B571-ED661A0F568B}" type="sibTrans" cxnId="{329B8FDE-C0E7-40CC-807F-B93805F5D550}">
      <dgm:prSet/>
      <dgm:spPr/>
      <dgm:t>
        <a:bodyPr/>
        <a:lstStyle/>
        <a:p>
          <a:endParaRPr lang="en-US"/>
        </a:p>
      </dgm:t>
    </dgm:pt>
    <dgm:pt modelId="{1E5E76E3-3E9A-4793-8CB8-76B3259609D3}">
      <dgm:prSet custT="1"/>
      <dgm:spPr/>
      <dgm:t>
        <a:bodyPr/>
        <a:lstStyle/>
        <a:p>
          <a:r>
            <a:rPr lang="en-US" sz="1200" u="sng" dirty="0">
              <a:latin typeface="Trebuchet MS" panose="020B0603020202020204" pitchFamily="34" charset="0"/>
            </a:rPr>
            <a:t>DO NOT </a:t>
          </a:r>
          <a:r>
            <a:rPr lang="en-US" sz="1200" dirty="0">
              <a:latin typeface="Trebuchet MS" panose="020B0603020202020204" pitchFamily="34" charset="0"/>
            </a:rPr>
            <a:t>buy trip insurance. You will not be reimbursed. The school will not cover additional flight insurance.</a:t>
          </a:r>
        </a:p>
      </dgm:t>
    </dgm:pt>
    <dgm:pt modelId="{2BFF7E5F-EB6D-47E6-9948-57D64B264D64}" type="parTrans" cxnId="{EF76B33A-2E09-418A-9C35-9A2DEBE7AB84}">
      <dgm:prSet/>
      <dgm:spPr/>
      <dgm:t>
        <a:bodyPr/>
        <a:lstStyle/>
        <a:p>
          <a:endParaRPr lang="en-US"/>
        </a:p>
      </dgm:t>
    </dgm:pt>
    <dgm:pt modelId="{AB42F4C2-238C-4897-8C3C-13832AEE28D8}" type="sibTrans" cxnId="{EF76B33A-2E09-418A-9C35-9A2DEBE7AB84}">
      <dgm:prSet/>
      <dgm:spPr/>
      <dgm:t>
        <a:bodyPr/>
        <a:lstStyle/>
        <a:p>
          <a:endParaRPr lang="en-US"/>
        </a:p>
      </dgm:t>
    </dgm:pt>
    <dgm:pt modelId="{50E7D758-F3F5-449E-9010-75994D0DB034}">
      <dgm:prSet custT="1"/>
      <dgm:spPr/>
      <dgm:t>
        <a:bodyPr/>
        <a:lstStyle/>
        <a:p>
          <a:r>
            <a:rPr lang="en-US" sz="1200" dirty="0">
              <a:latin typeface="Trebuchet MS" panose="020B0603020202020204" pitchFamily="34" charset="0"/>
            </a:rPr>
            <a:t>Meals (per diem)</a:t>
          </a:r>
        </a:p>
      </dgm:t>
    </dgm:pt>
    <dgm:pt modelId="{6129708A-D460-4C9B-9153-2869B214C64A}" type="parTrans" cxnId="{38610047-3FF6-41AA-AC1E-8375D2831067}">
      <dgm:prSet/>
      <dgm:spPr/>
      <dgm:t>
        <a:bodyPr/>
        <a:lstStyle/>
        <a:p>
          <a:endParaRPr lang="en-US"/>
        </a:p>
      </dgm:t>
    </dgm:pt>
    <dgm:pt modelId="{91D74A56-40EC-46B9-8CF3-34A9B4D87ACF}" type="sibTrans" cxnId="{38610047-3FF6-41AA-AC1E-8375D2831067}">
      <dgm:prSet/>
      <dgm:spPr/>
      <dgm:t>
        <a:bodyPr/>
        <a:lstStyle/>
        <a:p>
          <a:endParaRPr lang="en-US"/>
        </a:p>
      </dgm:t>
    </dgm:pt>
    <dgm:pt modelId="{EE4EF050-3CC5-461D-ABD4-0FCC69C374D3}">
      <dgm:prSet custT="1"/>
      <dgm:spPr/>
      <dgm:t>
        <a:bodyPr/>
        <a:lstStyle/>
        <a:p>
          <a:r>
            <a:rPr lang="en-US" sz="1200" dirty="0">
              <a:latin typeface="Trebuchet MS" panose="020B0603020202020204" pitchFamily="34" charset="0"/>
            </a:rPr>
            <a:t>Transportation</a:t>
          </a:r>
        </a:p>
      </dgm:t>
    </dgm:pt>
    <dgm:pt modelId="{BC560EE1-EA92-401B-9B78-DC6C0590E94D}" type="parTrans" cxnId="{C2F67136-3855-4CC7-BF4D-D41A176A6250}">
      <dgm:prSet/>
      <dgm:spPr/>
      <dgm:t>
        <a:bodyPr/>
        <a:lstStyle/>
        <a:p>
          <a:endParaRPr lang="en-US"/>
        </a:p>
      </dgm:t>
    </dgm:pt>
    <dgm:pt modelId="{096F1CD4-39C6-4260-AD6F-83225FF313CC}" type="sibTrans" cxnId="{C2F67136-3855-4CC7-BF4D-D41A176A6250}">
      <dgm:prSet/>
      <dgm:spPr/>
      <dgm:t>
        <a:bodyPr/>
        <a:lstStyle/>
        <a:p>
          <a:endParaRPr lang="en-US"/>
        </a:p>
      </dgm:t>
    </dgm:pt>
    <dgm:pt modelId="{F3A16D6E-07CB-48B1-A42C-453BED6B04E6}">
      <dgm:prSet custT="1"/>
      <dgm:spPr/>
      <dgm:t>
        <a:bodyPr/>
        <a:lstStyle/>
        <a:p>
          <a:r>
            <a:rPr lang="en-US" sz="1200" dirty="0">
              <a:latin typeface="Trebuchet MS" panose="020B0603020202020204" pitchFamily="34" charset="0"/>
            </a:rPr>
            <a:t>Rental cars should be reserved with our contracted agencies (which includes insurance)</a:t>
          </a:r>
        </a:p>
      </dgm:t>
    </dgm:pt>
    <dgm:pt modelId="{70C24EA4-C8BA-477C-B202-A5DF62C6F0DA}" type="parTrans" cxnId="{5A3F1C93-1FF7-4A6B-9BE7-01068EB1C771}">
      <dgm:prSet/>
      <dgm:spPr/>
      <dgm:t>
        <a:bodyPr/>
        <a:lstStyle/>
        <a:p>
          <a:endParaRPr lang="en-US"/>
        </a:p>
      </dgm:t>
    </dgm:pt>
    <dgm:pt modelId="{253E2468-9358-4D0D-BF7B-7F258A0BD9E4}" type="sibTrans" cxnId="{5A3F1C93-1FF7-4A6B-9BE7-01068EB1C771}">
      <dgm:prSet/>
      <dgm:spPr/>
      <dgm:t>
        <a:bodyPr/>
        <a:lstStyle/>
        <a:p>
          <a:endParaRPr lang="en-US"/>
        </a:p>
      </dgm:t>
    </dgm:pt>
    <dgm:pt modelId="{7668C905-441F-4283-9366-2FD8CE80DDF2}">
      <dgm:prSet custT="1"/>
      <dgm:spPr/>
      <dgm:t>
        <a:bodyPr/>
        <a:lstStyle/>
        <a:p>
          <a:r>
            <a:rPr lang="en-US" sz="1200" dirty="0">
              <a:latin typeface="Trebuchet MS" panose="020B0603020202020204" pitchFamily="34" charset="0"/>
            </a:rPr>
            <a:t>Mileage</a:t>
          </a:r>
          <a:endParaRPr lang="en-US" sz="1000" dirty="0">
            <a:latin typeface="Trebuchet MS" panose="020B0603020202020204" pitchFamily="34" charset="0"/>
          </a:endParaRPr>
        </a:p>
      </dgm:t>
    </dgm:pt>
    <dgm:pt modelId="{53AB3362-FF47-4040-B4D8-ED3D4655620D}" type="parTrans" cxnId="{6509A284-E59C-429F-B309-6359A7B4454E}">
      <dgm:prSet/>
      <dgm:spPr/>
      <dgm:t>
        <a:bodyPr/>
        <a:lstStyle/>
        <a:p>
          <a:endParaRPr lang="en-US"/>
        </a:p>
      </dgm:t>
    </dgm:pt>
    <dgm:pt modelId="{2AE40616-EFEA-4D01-9D98-8DAE4E7EBE86}" type="sibTrans" cxnId="{6509A284-E59C-429F-B309-6359A7B4454E}">
      <dgm:prSet/>
      <dgm:spPr/>
      <dgm:t>
        <a:bodyPr/>
        <a:lstStyle/>
        <a:p>
          <a:endParaRPr lang="en-US"/>
        </a:p>
      </dgm:t>
    </dgm:pt>
    <dgm:pt modelId="{705F6E6A-FFA8-4E81-AF23-44EA7AAE49EC}">
      <dgm:prSet custT="1"/>
      <dgm:spPr/>
      <dgm:t>
        <a:bodyPr/>
        <a:lstStyle/>
        <a:p>
          <a:r>
            <a:rPr lang="en-US" sz="1200" dirty="0">
              <a:latin typeface="Trebuchet MS" panose="020B0603020202020204" pitchFamily="34" charset="0"/>
            </a:rPr>
            <a:t>Up to 5 exec board</a:t>
          </a:r>
        </a:p>
      </dgm:t>
    </dgm:pt>
    <dgm:pt modelId="{0DE391C9-013F-44B4-B6BB-AF5AFC4D89FC}" type="sibTrans" cxnId="{9A6B1760-FE9A-44E6-939A-655E13216E6F}">
      <dgm:prSet/>
      <dgm:spPr/>
      <dgm:t>
        <a:bodyPr/>
        <a:lstStyle/>
        <a:p>
          <a:endParaRPr lang="en-US"/>
        </a:p>
      </dgm:t>
    </dgm:pt>
    <dgm:pt modelId="{92A484CD-616E-47C6-8173-0BECD876025B}" type="parTrans" cxnId="{9A6B1760-FE9A-44E6-939A-655E13216E6F}">
      <dgm:prSet/>
      <dgm:spPr/>
      <dgm:t>
        <a:bodyPr/>
        <a:lstStyle/>
        <a:p>
          <a:endParaRPr lang="en-US"/>
        </a:p>
      </dgm:t>
    </dgm:pt>
    <dgm:pt modelId="{AB5626BA-9DE8-42BE-9E9F-7B3B9E971D87}" type="pres">
      <dgm:prSet presAssocID="{796AEFA5-2325-460E-B54D-C730A9832AE8}" presName="Name0" presStyleCnt="0">
        <dgm:presLayoutVars>
          <dgm:dir/>
          <dgm:animLvl val="lvl"/>
          <dgm:resizeHandles val="exact"/>
        </dgm:presLayoutVars>
      </dgm:prSet>
      <dgm:spPr/>
    </dgm:pt>
    <dgm:pt modelId="{AB4DE8E3-01A2-418B-A3D0-FCE6F3EB3A72}" type="pres">
      <dgm:prSet presAssocID="{1C81A816-849A-428C-AA20-03B5F70D0A5C}" presName="composite" presStyleCnt="0"/>
      <dgm:spPr/>
    </dgm:pt>
    <dgm:pt modelId="{73EE519E-FA32-4D85-910E-E488A459639C}" type="pres">
      <dgm:prSet presAssocID="{1C81A816-849A-428C-AA20-03B5F70D0A5C}" presName="parTx" presStyleLbl="node1" presStyleIdx="0" presStyleCnt="2">
        <dgm:presLayoutVars>
          <dgm:chMax val="0"/>
          <dgm:chPref val="0"/>
          <dgm:bulletEnabled val="1"/>
        </dgm:presLayoutVars>
      </dgm:prSet>
      <dgm:spPr/>
    </dgm:pt>
    <dgm:pt modelId="{36E356ED-4DE6-4A00-A97E-CDC9A1CF8323}" type="pres">
      <dgm:prSet presAssocID="{1C81A816-849A-428C-AA20-03B5F70D0A5C}" presName="desTx" presStyleLbl="revTx" presStyleIdx="0" presStyleCnt="2">
        <dgm:presLayoutVars>
          <dgm:bulletEnabled val="1"/>
        </dgm:presLayoutVars>
      </dgm:prSet>
      <dgm:spPr/>
    </dgm:pt>
    <dgm:pt modelId="{1965862C-08A1-44C0-BF54-C3D6312C144D}" type="pres">
      <dgm:prSet presAssocID="{F833E964-9D87-44F7-8474-E6A797544730}" presName="space" presStyleCnt="0"/>
      <dgm:spPr/>
    </dgm:pt>
    <dgm:pt modelId="{3039D4D5-DD68-4949-9A6C-01B245C5405B}" type="pres">
      <dgm:prSet presAssocID="{5F05EEC6-10E8-4A8C-9C28-763086BCC83B}" presName="composite" presStyleCnt="0"/>
      <dgm:spPr/>
    </dgm:pt>
    <dgm:pt modelId="{3FE99E1F-B8E9-4C82-88CB-6F77CB96E2E2}" type="pres">
      <dgm:prSet presAssocID="{5F05EEC6-10E8-4A8C-9C28-763086BCC83B}" presName="parTx" presStyleLbl="node1" presStyleIdx="1" presStyleCnt="2">
        <dgm:presLayoutVars>
          <dgm:chMax val="0"/>
          <dgm:chPref val="0"/>
          <dgm:bulletEnabled val="1"/>
        </dgm:presLayoutVars>
      </dgm:prSet>
      <dgm:spPr/>
    </dgm:pt>
    <dgm:pt modelId="{9BDC7D57-884B-4E6C-8D77-BBE1238383D4}" type="pres">
      <dgm:prSet presAssocID="{5F05EEC6-10E8-4A8C-9C28-763086BCC83B}" presName="desTx" presStyleLbl="revTx" presStyleIdx="1" presStyleCnt="2">
        <dgm:presLayoutVars>
          <dgm:bulletEnabled val="1"/>
        </dgm:presLayoutVars>
      </dgm:prSet>
      <dgm:spPr/>
    </dgm:pt>
  </dgm:ptLst>
  <dgm:cxnLst>
    <dgm:cxn modelId="{8D63260C-80E7-4E82-B409-046184BA16A5}" type="presOf" srcId="{D75CD16A-5AA5-403F-B153-9493E2CADC43}" destId="{9BDC7D57-884B-4E6C-8D77-BBE1238383D4}" srcOrd="0" destOrd="11" presId="urn:microsoft.com/office/officeart/2005/8/layout/chevron1"/>
    <dgm:cxn modelId="{F204280C-E1FA-4CA1-B0EE-7F9DBCA35210}" type="presOf" srcId="{CE4B5F9F-5031-4589-AA69-38F3ABF3C7D3}" destId="{9BDC7D57-884B-4E6C-8D77-BBE1238383D4}" srcOrd="0" destOrd="3" presId="urn:microsoft.com/office/officeart/2005/8/layout/chevron1"/>
    <dgm:cxn modelId="{4340F10F-E681-4718-9ECB-4A078A084289}" srcId="{CE4B5F9F-5031-4589-AA69-38F3ABF3C7D3}" destId="{3844A4B9-7A45-4A92-8586-FC4BB4C55644}" srcOrd="1" destOrd="0" parTransId="{09A68884-F069-431A-99ED-7E2B2A118AE5}" sibTransId="{4E9F938C-0887-4AAA-94E4-7C0C1A1869DA}"/>
    <dgm:cxn modelId="{FDEA9417-344C-44EF-BC81-0893BB535E3A}" type="presOf" srcId="{9A9A2499-58EC-4A72-9C30-48E572B7AABB}" destId="{9BDC7D57-884B-4E6C-8D77-BBE1238383D4}" srcOrd="0" destOrd="4" presId="urn:microsoft.com/office/officeart/2005/8/layout/chevron1"/>
    <dgm:cxn modelId="{F4E37E1E-1049-4C24-AF8F-896E236DF586}" type="presOf" srcId="{BD5ECD20-1197-462D-AFEF-FB5B1917656C}" destId="{9BDC7D57-884B-4E6C-8D77-BBE1238383D4}" srcOrd="0" destOrd="6" presId="urn:microsoft.com/office/officeart/2005/8/layout/chevron1"/>
    <dgm:cxn modelId="{40845324-F7DC-46AB-A4E4-F742F2D86663}" type="presOf" srcId="{75DBCB88-B76F-4CA7-9D9A-A5D4D6213E35}" destId="{9BDC7D57-884B-4E6C-8D77-BBE1238383D4}" srcOrd="0" destOrd="0" presId="urn:microsoft.com/office/officeart/2005/8/layout/chevron1"/>
    <dgm:cxn modelId="{E2FA0B27-E380-453B-8071-AB9F86314E9F}" srcId="{AEF34314-AA78-4609-A035-8B6FF2C3180C}" destId="{1BF5A0E2-EE45-4E9F-8759-F9C3216B5F21}" srcOrd="0" destOrd="0" parTransId="{27833044-D170-430A-9314-5CF51D080944}" sibTransId="{25FBF52B-0E6A-4802-A8A0-B99A6B4ED9B8}"/>
    <dgm:cxn modelId="{105A7D2B-AB7B-4B48-B030-8BCA8150D345}" type="presOf" srcId="{666628BB-9E3D-47B6-95A2-BD331A671D98}" destId="{9BDC7D57-884B-4E6C-8D77-BBE1238383D4}" srcOrd="0" destOrd="7" presId="urn:microsoft.com/office/officeart/2005/8/layout/chevron1"/>
    <dgm:cxn modelId="{1F02A035-7335-4006-A708-4A087A5C2083}" srcId="{BD5ECD20-1197-462D-AFEF-FB5B1917656C}" destId="{666628BB-9E3D-47B6-95A2-BD331A671D98}" srcOrd="0" destOrd="0" parTransId="{77DE3B77-8DD9-4C3B-8D08-9C46F7DEFF0F}" sibTransId="{DEFD560E-F7DD-4F06-8553-D4C30B0645BE}"/>
    <dgm:cxn modelId="{C2F67136-3855-4CC7-BF4D-D41A176A6250}" srcId="{AEF34314-AA78-4609-A035-8B6FF2C3180C}" destId="{EE4EF050-3CC5-461D-ABD4-0FCC69C374D3}" srcOrd="4" destOrd="0" parTransId="{BC560EE1-EA92-401B-9B78-DC6C0590E94D}" sibTransId="{096F1CD4-39C6-4260-AD6F-83225FF313CC}"/>
    <dgm:cxn modelId="{EF76B33A-2E09-418A-9C35-9A2DEBE7AB84}" srcId="{D75CD16A-5AA5-403F-B153-9493E2CADC43}" destId="{1E5E76E3-3E9A-4793-8CB8-76B3259609D3}" srcOrd="0" destOrd="0" parTransId="{2BFF7E5F-EB6D-47E6-9948-57D64B264D64}" sibTransId="{AB42F4C2-238C-4897-8C3C-13832AEE28D8}"/>
    <dgm:cxn modelId="{833A663C-E217-43AA-B6E2-15BC8BB5C8B1}" type="presOf" srcId="{99A16A1C-F17F-46A6-A1A7-755037E62910}" destId="{36E356ED-4DE6-4A00-A97E-CDC9A1CF8323}" srcOrd="0" destOrd="0" presId="urn:microsoft.com/office/officeart/2005/8/layout/chevron1"/>
    <dgm:cxn modelId="{E8108A3C-53C6-49C7-A7D9-77FBED579A9D}" type="presOf" srcId="{EE4EF050-3CC5-461D-ABD4-0FCC69C374D3}" destId="{9BDC7D57-884B-4E6C-8D77-BBE1238383D4}" srcOrd="0" destOrd="14" presId="urn:microsoft.com/office/officeart/2005/8/layout/chevron1"/>
    <dgm:cxn modelId="{E1A5433F-8C89-4DBA-A454-CAE9188CB4FA}" srcId="{796AEFA5-2325-460E-B54D-C730A9832AE8}" destId="{5F05EEC6-10E8-4A8C-9C28-763086BCC83B}" srcOrd="1" destOrd="0" parTransId="{D2C6FBEC-860D-4DD9-9342-641DE59928D6}" sibTransId="{7A05F64D-A434-45D8-9BE0-CD6CB309EDB5}"/>
    <dgm:cxn modelId="{1EBF3043-AB71-4F8A-9DC6-93DAF6DCD807}" type="presOf" srcId="{1C81A816-849A-428C-AA20-03B5F70D0A5C}" destId="{73EE519E-FA32-4D85-910E-E488A459639C}" srcOrd="0" destOrd="0" presId="urn:microsoft.com/office/officeart/2005/8/layout/chevron1"/>
    <dgm:cxn modelId="{38610047-3FF6-41AA-AC1E-8375D2831067}" srcId="{AEF34314-AA78-4609-A035-8B6FF2C3180C}" destId="{50E7D758-F3F5-449E-9010-75994D0DB034}" srcOrd="3" destOrd="0" parTransId="{6129708A-D460-4C9B-9153-2869B214C64A}" sibTransId="{91D74A56-40EC-46B9-8CF3-34A9B4D87ACF}"/>
    <dgm:cxn modelId="{C31D8A4C-9C5C-44AC-9400-10B6FD6075A1}" srcId="{75DBCB88-B76F-4CA7-9D9A-A5D4D6213E35}" destId="{D9A6BCC4-E20C-431F-A412-A96598567EA5}" srcOrd="1" destOrd="0" parTransId="{CB2A04DE-2154-4CDF-AF07-C953B64602E7}" sibTransId="{DE65F267-81B8-45B7-9089-3ACB12DF4B25}"/>
    <dgm:cxn modelId="{CB2F3C52-38DC-4D80-B1E9-0C179FFD2008}" type="presOf" srcId="{3844A4B9-7A45-4A92-8586-FC4BB4C55644}" destId="{9BDC7D57-884B-4E6C-8D77-BBE1238383D4}" srcOrd="0" destOrd="5" presId="urn:microsoft.com/office/officeart/2005/8/layout/chevron1"/>
    <dgm:cxn modelId="{2912C658-A51A-4D9B-8C82-E1E4D717D88E}" srcId="{CE4B5F9F-5031-4589-AA69-38F3ABF3C7D3}" destId="{9A9A2499-58EC-4A72-9C30-48E572B7AABB}" srcOrd="0" destOrd="0" parTransId="{81291861-8095-4A19-9F02-2633C4CAF6DF}" sibTransId="{0AD09358-E833-499E-8F55-8901D33F21BB}"/>
    <dgm:cxn modelId="{9A6B1760-FE9A-44E6-939A-655E13216E6F}" srcId="{75DBCB88-B76F-4CA7-9D9A-A5D4D6213E35}" destId="{705F6E6A-FFA8-4E81-AF23-44EA7AAE49EC}" srcOrd="0" destOrd="0" parTransId="{92A484CD-616E-47C6-8173-0BECD876025B}" sibTransId="{0DE391C9-013F-44B4-B6BB-AF5AFC4D89FC}"/>
    <dgm:cxn modelId="{0AE06463-A566-4BF6-917F-DA4C0243DF1C}" type="presOf" srcId="{A83CD126-D081-40D1-99BF-42F286B2DAA5}" destId="{9BDC7D57-884B-4E6C-8D77-BBE1238383D4}" srcOrd="0" destOrd="10" presId="urn:microsoft.com/office/officeart/2005/8/layout/chevron1"/>
    <dgm:cxn modelId="{1726D678-F480-4F09-B58F-4D686BE85779}" srcId="{1C81A816-849A-428C-AA20-03B5F70D0A5C}" destId="{99A16A1C-F17F-46A6-A1A7-755037E62910}" srcOrd="0" destOrd="0" parTransId="{6C4DE4E5-5B6A-4C4F-B4A9-A0FD47D2D7F5}" sibTransId="{9570790F-61C2-4677-AB20-99A744EE6B70}"/>
    <dgm:cxn modelId="{2ED8F47F-368A-4DD0-A82E-CCED04BB338C}" type="presOf" srcId="{5F05EEC6-10E8-4A8C-9C28-763086BCC83B}" destId="{3FE99E1F-B8E9-4C82-88CB-6F77CB96E2E2}" srcOrd="0" destOrd="0" presId="urn:microsoft.com/office/officeart/2005/8/layout/chevron1"/>
    <dgm:cxn modelId="{58535182-446C-46C5-85BE-A8FD6B361FC0}" srcId="{5F05EEC6-10E8-4A8C-9C28-763086BCC83B}" destId="{75DBCB88-B76F-4CA7-9D9A-A5D4D6213E35}" srcOrd="0" destOrd="0" parTransId="{8526C2A6-23A4-4435-9884-4654A313986C}" sibTransId="{E352C514-3796-4298-B3D8-B2FB7B4DFC52}"/>
    <dgm:cxn modelId="{6509A284-E59C-429F-B309-6359A7B4454E}" srcId="{AEF34314-AA78-4609-A035-8B6FF2C3180C}" destId="{7668C905-441F-4283-9366-2FD8CE80DDF2}" srcOrd="5" destOrd="0" parTransId="{53AB3362-FF47-4040-B4D8-ED3D4655620D}" sibTransId="{2AE40616-EFEA-4D01-9D98-8DAE4E7EBE86}"/>
    <dgm:cxn modelId="{DA204885-F70E-456A-83EB-B51F6FCB00A4}" type="presOf" srcId="{1E5E76E3-3E9A-4793-8CB8-76B3259609D3}" destId="{9BDC7D57-884B-4E6C-8D77-BBE1238383D4}" srcOrd="0" destOrd="12" presId="urn:microsoft.com/office/officeart/2005/8/layout/chevron1"/>
    <dgm:cxn modelId="{62FA0C89-90E9-43CE-802B-2C65573A8D8B}" type="presOf" srcId="{1BF5A0E2-EE45-4E9F-8759-F9C3216B5F21}" destId="{9BDC7D57-884B-4E6C-8D77-BBE1238383D4}" srcOrd="0" destOrd="9" presId="urn:microsoft.com/office/officeart/2005/8/layout/chevron1"/>
    <dgm:cxn modelId="{AA7F238D-CC85-4E07-A1EF-6FB5681937DC}" type="presOf" srcId="{796AEFA5-2325-460E-B54D-C730A9832AE8}" destId="{AB5626BA-9DE8-42BE-9E9F-7B3B9E971D87}" srcOrd="0" destOrd="0" presId="urn:microsoft.com/office/officeart/2005/8/layout/chevron1"/>
    <dgm:cxn modelId="{062B8A91-3570-4262-846F-D223AC22A2E8}" type="presOf" srcId="{D9A6BCC4-E20C-431F-A412-A96598567EA5}" destId="{9BDC7D57-884B-4E6C-8D77-BBE1238383D4}" srcOrd="0" destOrd="2" presId="urn:microsoft.com/office/officeart/2005/8/layout/chevron1"/>
    <dgm:cxn modelId="{5A3F1C93-1FF7-4A6B-9BE7-01068EB1C771}" srcId="{EE4EF050-3CC5-461D-ABD4-0FCC69C374D3}" destId="{F3A16D6E-07CB-48B1-A42C-453BED6B04E6}" srcOrd="0" destOrd="0" parTransId="{70C24EA4-C8BA-477C-B202-A5DF62C6F0DA}" sibTransId="{253E2468-9358-4D0D-BF7B-7F258A0BD9E4}"/>
    <dgm:cxn modelId="{B7CB3693-E089-4670-A65D-1C47502A6D6E}" srcId="{5F05EEC6-10E8-4A8C-9C28-763086BCC83B}" destId="{CE4B5F9F-5031-4589-AA69-38F3ABF3C7D3}" srcOrd="1" destOrd="0" parTransId="{3172D8F9-F3D7-4422-A4AA-EB248FBCDF0C}" sibTransId="{F6EB04AB-E801-48A3-98FE-7F3A9F6301D1}"/>
    <dgm:cxn modelId="{397B4BA5-3E5D-408E-98B8-EB6E5F5F3E15}" srcId="{5F05EEC6-10E8-4A8C-9C28-763086BCC83B}" destId="{AEF34314-AA78-4609-A035-8B6FF2C3180C}" srcOrd="3" destOrd="0" parTransId="{93C06848-61D3-449B-840A-B6B63BD22059}" sibTransId="{E3199AB9-E427-4AB1-98AC-42E64E1A21F3}"/>
    <dgm:cxn modelId="{E853EDB8-9007-432F-BD15-F1825157CC9C}" srcId="{AEF34314-AA78-4609-A035-8B6FF2C3180C}" destId="{A83CD126-D081-40D1-99BF-42F286B2DAA5}" srcOrd="1" destOrd="0" parTransId="{DAD983BB-0248-4216-B7FC-6B21BAAD7B4D}" sibTransId="{DD6DDDCF-4867-4F07-A9BC-6918A05A952D}"/>
    <dgm:cxn modelId="{B52C86CE-9BA0-4BF7-A49C-0699534F0446}" type="presOf" srcId="{F3A16D6E-07CB-48B1-A42C-453BED6B04E6}" destId="{9BDC7D57-884B-4E6C-8D77-BBE1238383D4}" srcOrd="0" destOrd="15" presId="urn:microsoft.com/office/officeart/2005/8/layout/chevron1"/>
    <dgm:cxn modelId="{0AEE6DD1-5DB1-46BE-827B-F46EA42070BE}" srcId="{5F05EEC6-10E8-4A8C-9C28-763086BCC83B}" destId="{BD5ECD20-1197-462D-AFEF-FB5B1917656C}" srcOrd="2" destOrd="0" parTransId="{EA4BB68D-0A58-4949-8D7F-9A97B5E21D35}" sibTransId="{AE1A6ED9-5DF0-45D3-84B1-0694227DC002}"/>
    <dgm:cxn modelId="{329B8FDE-C0E7-40CC-807F-B93805F5D550}" srcId="{AEF34314-AA78-4609-A035-8B6FF2C3180C}" destId="{D75CD16A-5AA5-403F-B153-9493E2CADC43}" srcOrd="2" destOrd="0" parTransId="{E242D9BA-8FDC-4ED8-9A74-E39857D6877F}" sibTransId="{4E544A8B-46EA-4924-B571-ED661A0F568B}"/>
    <dgm:cxn modelId="{FBCEC3E5-D6C0-4A33-B8DC-A88114C29A10}" type="presOf" srcId="{AEF34314-AA78-4609-A035-8B6FF2C3180C}" destId="{9BDC7D57-884B-4E6C-8D77-BBE1238383D4}" srcOrd="0" destOrd="8" presId="urn:microsoft.com/office/officeart/2005/8/layout/chevron1"/>
    <dgm:cxn modelId="{AD279DE7-7B81-493A-9F64-235623366032}" srcId="{796AEFA5-2325-460E-B54D-C730A9832AE8}" destId="{1C81A816-849A-428C-AA20-03B5F70D0A5C}" srcOrd="0" destOrd="0" parTransId="{85DE4405-FB39-4107-B1C6-8C93665C5B37}" sibTransId="{F833E964-9D87-44F7-8474-E6A797544730}"/>
    <dgm:cxn modelId="{114F5EE9-B4CE-4631-9A78-8ED93FA4C421}" type="presOf" srcId="{50E7D758-F3F5-449E-9010-75994D0DB034}" destId="{9BDC7D57-884B-4E6C-8D77-BBE1238383D4}" srcOrd="0" destOrd="13" presId="urn:microsoft.com/office/officeart/2005/8/layout/chevron1"/>
    <dgm:cxn modelId="{6F2F88EF-72BF-4865-BE9B-A603BDF3CB7D}" type="presOf" srcId="{7668C905-441F-4283-9366-2FD8CE80DDF2}" destId="{9BDC7D57-884B-4E6C-8D77-BBE1238383D4}" srcOrd="0" destOrd="16" presId="urn:microsoft.com/office/officeart/2005/8/layout/chevron1"/>
    <dgm:cxn modelId="{198F71F6-3449-4B0F-AF03-438B9FC00715}" type="presOf" srcId="{705F6E6A-FFA8-4E81-AF23-44EA7AAE49EC}" destId="{9BDC7D57-884B-4E6C-8D77-BBE1238383D4}" srcOrd="0" destOrd="1" presId="urn:microsoft.com/office/officeart/2005/8/layout/chevron1"/>
    <dgm:cxn modelId="{EB835FAA-FF2E-4E1A-AE1F-1F517748C82E}" type="presParOf" srcId="{AB5626BA-9DE8-42BE-9E9F-7B3B9E971D87}" destId="{AB4DE8E3-01A2-418B-A3D0-FCE6F3EB3A72}" srcOrd="0" destOrd="0" presId="urn:microsoft.com/office/officeart/2005/8/layout/chevron1"/>
    <dgm:cxn modelId="{8821FFDE-D085-4A23-BDA4-AB2F62F2C0FB}" type="presParOf" srcId="{AB4DE8E3-01A2-418B-A3D0-FCE6F3EB3A72}" destId="{73EE519E-FA32-4D85-910E-E488A459639C}" srcOrd="0" destOrd="0" presId="urn:microsoft.com/office/officeart/2005/8/layout/chevron1"/>
    <dgm:cxn modelId="{2B71684E-E180-4DB1-BA4B-C89CEFC797DA}" type="presParOf" srcId="{AB4DE8E3-01A2-418B-A3D0-FCE6F3EB3A72}" destId="{36E356ED-4DE6-4A00-A97E-CDC9A1CF8323}" srcOrd="1" destOrd="0" presId="urn:microsoft.com/office/officeart/2005/8/layout/chevron1"/>
    <dgm:cxn modelId="{D4AB1871-27C2-497B-BA23-E7A4F616BB0F}" type="presParOf" srcId="{AB5626BA-9DE8-42BE-9E9F-7B3B9E971D87}" destId="{1965862C-08A1-44C0-BF54-C3D6312C144D}" srcOrd="1" destOrd="0" presId="urn:microsoft.com/office/officeart/2005/8/layout/chevron1"/>
    <dgm:cxn modelId="{F6022FF1-51F3-4A57-A6C1-7623D0D97EA0}" type="presParOf" srcId="{AB5626BA-9DE8-42BE-9E9F-7B3B9E971D87}" destId="{3039D4D5-DD68-4949-9A6C-01B245C5405B}" srcOrd="2" destOrd="0" presId="urn:microsoft.com/office/officeart/2005/8/layout/chevron1"/>
    <dgm:cxn modelId="{5FF7CECE-D5D0-4E7D-A2F4-D4E3A0B7C499}" type="presParOf" srcId="{3039D4D5-DD68-4949-9A6C-01B245C5405B}" destId="{3FE99E1F-B8E9-4C82-88CB-6F77CB96E2E2}" srcOrd="0" destOrd="0" presId="urn:microsoft.com/office/officeart/2005/8/layout/chevron1"/>
    <dgm:cxn modelId="{B44C5738-DE48-4B47-B673-4648EB463D3A}" type="presParOf" srcId="{3039D4D5-DD68-4949-9A6C-01B245C5405B}" destId="{9BDC7D57-884B-4E6C-8D77-BBE1238383D4}"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6AEFA5-2325-460E-B54D-C730A9832AE8}"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en-US"/>
        </a:p>
      </dgm:t>
    </dgm:pt>
    <dgm:pt modelId="{1C81A816-849A-428C-AA20-03B5F70D0A5C}">
      <dgm:prSet custT="1"/>
      <dgm:spPr/>
      <dgm:t>
        <a:bodyPr/>
        <a:lstStyle/>
        <a:p>
          <a:r>
            <a:rPr lang="en-US" sz="2500" dirty="0">
              <a:latin typeface="Trebuchet MS" panose="020B0603020202020204" pitchFamily="34" charset="0"/>
            </a:rPr>
            <a:t>Submit a </a:t>
          </a:r>
          <a:r>
            <a:rPr lang="en-US" sz="2500" dirty="0">
              <a:latin typeface="Trebuchet MS" panose="020B0603020202020204" pitchFamily="34" charset="0"/>
              <a:hlinkClick xmlns:r="http://schemas.openxmlformats.org/officeDocument/2006/relationships" r:id="rId1"/>
            </a:rPr>
            <a:t>travel pre-authorization </a:t>
          </a:r>
          <a:r>
            <a:rPr lang="en-US" sz="2500" dirty="0">
              <a:latin typeface="Trebuchet MS" panose="020B0603020202020204" pitchFamily="34" charset="0"/>
            </a:rPr>
            <a:t>request: </a:t>
          </a:r>
        </a:p>
      </dgm:t>
    </dgm:pt>
    <dgm:pt modelId="{85DE4405-FB39-4107-B1C6-8C93665C5B37}" type="parTrans" cxnId="{AD279DE7-7B81-493A-9F64-235623366032}">
      <dgm:prSet/>
      <dgm:spPr/>
      <dgm:t>
        <a:bodyPr/>
        <a:lstStyle/>
        <a:p>
          <a:endParaRPr lang="en-US"/>
        </a:p>
      </dgm:t>
    </dgm:pt>
    <dgm:pt modelId="{F833E964-9D87-44F7-8474-E6A797544730}" type="sibTrans" cxnId="{AD279DE7-7B81-493A-9F64-235623366032}">
      <dgm:prSet/>
      <dgm:spPr/>
      <dgm:t>
        <a:bodyPr/>
        <a:lstStyle/>
        <a:p>
          <a:endParaRPr lang="en-US"/>
        </a:p>
      </dgm:t>
    </dgm:pt>
    <dgm:pt modelId="{99A16A1C-F17F-46A6-A1A7-755037E62910}">
      <dgm:prSet custT="1"/>
      <dgm:spPr/>
      <dgm:t>
        <a:bodyPr/>
        <a:lstStyle/>
        <a:p>
          <a:pPr marL="114300" lvl="1" indent="-114300" algn="l" defTabSz="533400">
            <a:lnSpc>
              <a:spcPct val="90000"/>
            </a:lnSpc>
            <a:spcBef>
              <a:spcPct val="0"/>
            </a:spcBef>
            <a:spcAft>
              <a:spcPct val="15000"/>
            </a:spcAft>
            <a:buChar char="•"/>
          </a:pPr>
          <a:r>
            <a:rPr lang="en-US" sz="1200" b="0" kern="1200" dirty="0" err="1">
              <a:solidFill>
                <a:prstClr val="black">
                  <a:hueOff val="0"/>
                  <a:satOff val="0"/>
                  <a:lumOff val="0"/>
                  <a:alphaOff val="0"/>
                </a:prstClr>
              </a:solidFill>
              <a:latin typeface="Trebuchet MS" panose="020B0603020202020204" pitchFamily="34" charset="0"/>
              <a:ea typeface="+mn-ea"/>
              <a:cs typeface="+mn-cs"/>
            </a:rPr>
            <a:t>Begoña</a:t>
          </a:r>
          <a:r>
            <a:rPr lang="en-US" sz="1200" b="0" kern="1200" dirty="0">
              <a:solidFill>
                <a:prstClr val="black">
                  <a:hueOff val="0"/>
                  <a:satOff val="0"/>
                  <a:lumOff val="0"/>
                  <a:alphaOff val="0"/>
                </a:prstClr>
              </a:solidFill>
              <a:latin typeface="Trebuchet MS" panose="020B0603020202020204" pitchFamily="34" charset="0"/>
              <a:ea typeface="+mn-ea"/>
              <a:cs typeface="+mn-cs"/>
            </a:rPr>
            <a:t> will reach out to you to schedule your mandatory pre-trip meeting</a:t>
          </a:r>
        </a:p>
      </dgm:t>
    </dgm:pt>
    <dgm:pt modelId="{6C4DE4E5-5B6A-4C4F-B4A9-A0FD47D2D7F5}" type="parTrans" cxnId="{1726D678-F480-4F09-B58F-4D686BE85779}">
      <dgm:prSet/>
      <dgm:spPr/>
      <dgm:t>
        <a:bodyPr/>
        <a:lstStyle/>
        <a:p>
          <a:endParaRPr lang="en-US"/>
        </a:p>
      </dgm:t>
    </dgm:pt>
    <dgm:pt modelId="{9570790F-61C2-4677-AB20-99A744EE6B70}" type="sibTrans" cxnId="{1726D678-F480-4F09-B58F-4D686BE85779}">
      <dgm:prSet/>
      <dgm:spPr/>
      <dgm:t>
        <a:bodyPr/>
        <a:lstStyle/>
        <a:p>
          <a:endParaRPr lang="en-US"/>
        </a:p>
      </dgm:t>
    </dgm:pt>
    <dgm:pt modelId="{5F05EEC6-10E8-4A8C-9C28-763086BCC83B}">
      <dgm:prSet custT="1"/>
      <dgm:spPr/>
      <dgm:t>
        <a:bodyPr/>
        <a:lstStyle/>
        <a:p>
          <a:r>
            <a:rPr lang="en-US" sz="2500" dirty="0">
              <a:latin typeface="Trebuchet MS" panose="020B0703020202090204" pitchFamily="34" charset="0"/>
            </a:rPr>
            <a:t>Meeting:</a:t>
          </a:r>
        </a:p>
      </dgm:t>
    </dgm:pt>
    <dgm:pt modelId="{D2C6FBEC-860D-4DD9-9342-641DE59928D6}" type="parTrans" cxnId="{E1A5433F-8C89-4DBA-A454-CAE9188CB4FA}">
      <dgm:prSet/>
      <dgm:spPr/>
      <dgm:t>
        <a:bodyPr/>
        <a:lstStyle/>
        <a:p>
          <a:endParaRPr lang="en-US"/>
        </a:p>
      </dgm:t>
    </dgm:pt>
    <dgm:pt modelId="{7A05F64D-A434-45D8-9BE0-CD6CB309EDB5}" type="sibTrans" cxnId="{E1A5433F-8C89-4DBA-A454-CAE9188CB4FA}">
      <dgm:prSet/>
      <dgm:spPr/>
      <dgm:t>
        <a:bodyPr/>
        <a:lstStyle/>
        <a:p>
          <a:endParaRPr lang="en-US"/>
        </a:p>
      </dgm:t>
    </dgm:pt>
    <dgm:pt modelId="{75DBCB88-B76F-4CA7-9D9A-A5D4D6213E35}">
      <dgm:prSet custT="1"/>
      <dgm:spPr/>
      <dgm:t>
        <a:bodyPr/>
        <a:lstStyle/>
        <a:p>
          <a:r>
            <a:rPr lang="en-US" sz="1200" b="1" dirty="0">
              <a:latin typeface="Trebuchet MS" panose="020B0603020202020204" pitchFamily="34" charset="0"/>
            </a:rPr>
            <a:t>Trip Attendees</a:t>
          </a:r>
          <a:endParaRPr lang="en-US" sz="1200" dirty="0">
            <a:latin typeface="Trebuchet MS" panose="020B0603020202020204" pitchFamily="34" charset="0"/>
          </a:endParaRPr>
        </a:p>
      </dgm:t>
    </dgm:pt>
    <dgm:pt modelId="{8526C2A6-23A4-4435-9884-4654A313986C}" type="parTrans" cxnId="{58535182-446C-46C5-85BE-A8FD6B361FC0}">
      <dgm:prSet/>
      <dgm:spPr/>
      <dgm:t>
        <a:bodyPr/>
        <a:lstStyle/>
        <a:p>
          <a:endParaRPr lang="en-US"/>
        </a:p>
      </dgm:t>
    </dgm:pt>
    <dgm:pt modelId="{E352C514-3796-4298-B3D8-B2FB7B4DFC52}" type="sibTrans" cxnId="{58535182-446C-46C5-85BE-A8FD6B361FC0}">
      <dgm:prSet/>
      <dgm:spPr/>
      <dgm:t>
        <a:bodyPr/>
        <a:lstStyle/>
        <a:p>
          <a:endParaRPr lang="en-US"/>
        </a:p>
      </dgm:t>
    </dgm:pt>
    <dgm:pt modelId="{D9A6BCC4-E20C-431F-A412-A96598567EA5}">
      <dgm:prSet custT="1"/>
      <dgm:spPr/>
      <dgm:t>
        <a:bodyPr/>
        <a:lstStyle/>
        <a:p>
          <a:r>
            <a:rPr lang="en-US" sz="1200" dirty="0">
              <a:latin typeface="Trebuchet MS" panose="020B0603020202020204" pitchFamily="34" charset="0"/>
            </a:rPr>
            <a:t>Drawing for other (unless competition team event</a:t>
          </a:r>
        </a:p>
      </dgm:t>
    </dgm:pt>
    <dgm:pt modelId="{CB2A04DE-2154-4CDF-AF07-C953B64602E7}" type="parTrans" cxnId="{C31D8A4C-9C5C-44AC-9400-10B6FD6075A1}">
      <dgm:prSet/>
      <dgm:spPr/>
      <dgm:t>
        <a:bodyPr/>
        <a:lstStyle/>
        <a:p>
          <a:endParaRPr lang="en-US"/>
        </a:p>
      </dgm:t>
    </dgm:pt>
    <dgm:pt modelId="{DE65F267-81B8-45B7-9089-3ACB12DF4B25}" type="sibTrans" cxnId="{C31D8A4C-9C5C-44AC-9400-10B6FD6075A1}">
      <dgm:prSet/>
      <dgm:spPr/>
      <dgm:t>
        <a:bodyPr/>
        <a:lstStyle/>
        <a:p>
          <a:endParaRPr lang="en-US"/>
        </a:p>
      </dgm:t>
    </dgm:pt>
    <dgm:pt modelId="{CE4B5F9F-5031-4589-AA69-38F3ABF3C7D3}">
      <dgm:prSet custT="1"/>
      <dgm:spPr/>
      <dgm:t>
        <a:bodyPr/>
        <a:lstStyle/>
        <a:p>
          <a:r>
            <a:rPr lang="en-US" sz="1200" b="1" dirty="0">
              <a:latin typeface="Trebuchet MS" panose="020B0603020202020204" pitchFamily="34" charset="0"/>
            </a:rPr>
            <a:t>Waivers</a:t>
          </a:r>
          <a:endParaRPr lang="en-US" sz="1200" dirty="0">
            <a:latin typeface="Trebuchet MS" panose="020B0603020202020204" pitchFamily="34" charset="0"/>
          </a:endParaRPr>
        </a:p>
      </dgm:t>
    </dgm:pt>
    <dgm:pt modelId="{3172D8F9-F3D7-4422-A4AA-EB248FBCDF0C}" type="parTrans" cxnId="{B7CB3693-E089-4670-A65D-1C47502A6D6E}">
      <dgm:prSet/>
      <dgm:spPr/>
      <dgm:t>
        <a:bodyPr/>
        <a:lstStyle/>
        <a:p>
          <a:endParaRPr lang="en-US"/>
        </a:p>
      </dgm:t>
    </dgm:pt>
    <dgm:pt modelId="{F6EB04AB-E801-48A3-98FE-7F3A9F6301D1}" type="sibTrans" cxnId="{B7CB3693-E089-4670-A65D-1C47502A6D6E}">
      <dgm:prSet/>
      <dgm:spPr/>
      <dgm:t>
        <a:bodyPr/>
        <a:lstStyle/>
        <a:p>
          <a:endParaRPr lang="en-US"/>
        </a:p>
      </dgm:t>
    </dgm:pt>
    <dgm:pt modelId="{9A9A2499-58EC-4A72-9C30-48E572B7AABB}">
      <dgm:prSet custT="1"/>
      <dgm:spPr/>
      <dgm:t>
        <a:bodyPr/>
        <a:lstStyle/>
        <a:p>
          <a:r>
            <a:rPr lang="en-US" sz="1200" dirty="0">
              <a:latin typeface="Trebuchet MS" panose="020B0603020202020204" pitchFamily="34" charset="0"/>
            </a:rPr>
            <a:t>All students traveling</a:t>
          </a:r>
        </a:p>
      </dgm:t>
    </dgm:pt>
    <dgm:pt modelId="{81291861-8095-4A19-9F02-2633C4CAF6DF}" type="parTrans" cxnId="{2912C658-A51A-4D9B-8C82-E1E4D717D88E}">
      <dgm:prSet/>
      <dgm:spPr/>
      <dgm:t>
        <a:bodyPr/>
        <a:lstStyle/>
        <a:p>
          <a:endParaRPr lang="en-US"/>
        </a:p>
      </dgm:t>
    </dgm:pt>
    <dgm:pt modelId="{0AD09358-E833-499E-8F55-8901D33F21BB}" type="sibTrans" cxnId="{2912C658-A51A-4D9B-8C82-E1E4D717D88E}">
      <dgm:prSet/>
      <dgm:spPr/>
      <dgm:t>
        <a:bodyPr/>
        <a:lstStyle/>
        <a:p>
          <a:endParaRPr lang="en-US"/>
        </a:p>
      </dgm:t>
    </dgm:pt>
    <dgm:pt modelId="{BD5ECD20-1197-462D-AFEF-FB5B1917656C}">
      <dgm:prSet custT="1"/>
      <dgm:spPr/>
      <dgm:t>
        <a:bodyPr/>
        <a:lstStyle/>
        <a:p>
          <a:r>
            <a:rPr lang="en-US" sz="1200" b="1">
              <a:latin typeface="Trebuchet MS" panose="020B0603020202020204" pitchFamily="34" charset="0"/>
            </a:rPr>
            <a:t>Clery Act Form</a:t>
          </a:r>
          <a:endParaRPr lang="en-US" sz="1200">
            <a:latin typeface="Trebuchet MS" panose="020B0603020202020204" pitchFamily="34" charset="0"/>
          </a:endParaRPr>
        </a:p>
      </dgm:t>
    </dgm:pt>
    <dgm:pt modelId="{EA4BB68D-0A58-4949-8D7F-9A97B5E21D35}" type="parTrans" cxnId="{0AEE6DD1-5DB1-46BE-827B-F46EA42070BE}">
      <dgm:prSet/>
      <dgm:spPr/>
      <dgm:t>
        <a:bodyPr/>
        <a:lstStyle/>
        <a:p>
          <a:endParaRPr lang="en-US"/>
        </a:p>
      </dgm:t>
    </dgm:pt>
    <dgm:pt modelId="{AE1A6ED9-5DF0-45D3-84B1-0694227DC002}" type="sibTrans" cxnId="{0AEE6DD1-5DB1-46BE-827B-F46EA42070BE}">
      <dgm:prSet/>
      <dgm:spPr/>
      <dgm:t>
        <a:bodyPr/>
        <a:lstStyle/>
        <a:p>
          <a:endParaRPr lang="en-US"/>
        </a:p>
      </dgm:t>
    </dgm:pt>
    <dgm:pt modelId="{666628BB-9E3D-47B6-95A2-BD331A671D98}">
      <dgm:prSet custT="1"/>
      <dgm:spPr/>
      <dgm:t>
        <a:bodyPr/>
        <a:lstStyle/>
        <a:p>
          <a:r>
            <a:rPr lang="en-US" sz="1200">
              <a:latin typeface="Trebuchet MS" panose="020B0603020202020204" pitchFamily="34" charset="0"/>
            </a:rPr>
            <a:t>One per trip</a:t>
          </a:r>
        </a:p>
      </dgm:t>
    </dgm:pt>
    <dgm:pt modelId="{77DE3B77-8DD9-4C3B-8D08-9C46F7DEFF0F}" type="parTrans" cxnId="{1F02A035-7335-4006-A708-4A087A5C2083}">
      <dgm:prSet/>
      <dgm:spPr/>
      <dgm:t>
        <a:bodyPr/>
        <a:lstStyle/>
        <a:p>
          <a:endParaRPr lang="en-US"/>
        </a:p>
      </dgm:t>
    </dgm:pt>
    <dgm:pt modelId="{DEFD560E-F7DD-4F06-8553-D4C30B0645BE}" type="sibTrans" cxnId="{1F02A035-7335-4006-A708-4A087A5C2083}">
      <dgm:prSet/>
      <dgm:spPr/>
      <dgm:t>
        <a:bodyPr/>
        <a:lstStyle/>
        <a:p>
          <a:endParaRPr lang="en-US"/>
        </a:p>
      </dgm:t>
    </dgm:pt>
    <dgm:pt modelId="{AEF34314-AA78-4609-A035-8B6FF2C3180C}">
      <dgm:prSet custT="1"/>
      <dgm:spPr/>
      <dgm:t>
        <a:bodyPr/>
        <a:lstStyle/>
        <a:p>
          <a:r>
            <a:rPr lang="en-US" sz="1200" b="1">
              <a:latin typeface="Trebuchet MS" panose="020B0603020202020204" pitchFamily="34" charset="0"/>
            </a:rPr>
            <a:t>Allowable expenses</a:t>
          </a:r>
          <a:endParaRPr lang="en-US" sz="1200">
            <a:latin typeface="Trebuchet MS" panose="020B0603020202020204" pitchFamily="34" charset="0"/>
          </a:endParaRPr>
        </a:p>
      </dgm:t>
    </dgm:pt>
    <dgm:pt modelId="{93C06848-61D3-449B-840A-B6B63BD22059}" type="parTrans" cxnId="{397B4BA5-3E5D-408E-98B8-EB6E5F5F3E15}">
      <dgm:prSet/>
      <dgm:spPr/>
      <dgm:t>
        <a:bodyPr/>
        <a:lstStyle/>
        <a:p>
          <a:endParaRPr lang="en-US"/>
        </a:p>
      </dgm:t>
    </dgm:pt>
    <dgm:pt modelId="{E3199AB9-E427-4AB1-98AC-42E64E1A21F3}" type="sibTrans" cxnId="{397B4BA5-3E5D-408E-98B8-EB6E5F5F3E15}">
      <dgm:prSet/>
      <dgm:spPr/>
      <dgm:t>
        <a:bodyPr/>
        <a:lstStyle/>
        <a:p>
          <a:endParaRPr lang="en-US"/>
        </a:p>
      </dgm:t>
    </dgm:pt>
    <dgm:pt modelId="{1BF5A0E2-EE45-4E9F-8759-F9C3216B5F21}">
      <dgm:prSet custT="1"/>
      <dgm:spPr/>
      <dgm:t>
        <a:bodyPr/>
        <a:lstStyle/>
        <a:p>
          <a:r>
            <a:rPr lang="en-US" sz="1200" dirty="0">
              <a:latin typeface="Trebuchet MS" panose="020B0603020202020204" pitchFamily="34" charset="0"/>
            </a:rPr>
            <a:t>Registration</a:t>
          </a:r>
        </a:p>
      </dgm:t>
    </dgm:pt>
    <dgm:pt modelId="{27833044-D170-430A-9314-5CF51D080944}" type="parTrans" cxnId="{E2FA0B27-E380-453B-8071-AB9F86314E9F}">
      <dgm:prSet/>
      <dgm:spPr/>
      <dgm:t>
        <a:bodyPr/>
        <a:lstStyle/>
        <a:p>
          <a:endParaRPr lang="en-US"/>
        </a:p>
      </dgm:t>
    </dgm:pt>
    <dgm:pt modelId="{25FBF52B-0E6A-4802-A8A0-B99A6B4ED9B8}" type="sibTrans" cxnId="{E2FA0B27-E380-453B-8071-AB9F86314E9F}">
      <dgm:prSet/>
      <dgm:spPr/>
      <dgm:t>
        <a:bodyPr/>
        <a:lstStyle/>
        <a:p>
          <a:endParaRPr lang="en-US"/>
        </a:p>
      </dgm:t>
    </dgm:pt>
    <dgm:pt modelId="{A83CD126-D081-40D1-99BF-42F286B2DAA5}">
      <dgm:prSet custT="1"/>
      <dgm:spPr/>
      <dgm:t>
        <a:bodyPr/>
        <a:lstStyle/>
        <a:p>
          <a:r>
            <a:rPr lang="en-US" sz="1200" dirty="0">
              <a:latin typeface="Trebuchet MS" panose="020B0603020202020204" pitchFamily="34" charset="0"/>
            </a:rPr>
            <a:t>Lodging (per diem) </a:t>
          </a:r>
        </a:p>
      </dgm:t>
    </dgm:pt>
    <dgm:pt modelId="{DAD983BB-0248-4216-B7FC-6B21BAAD7B4D}" type="parTrans" cxnId="{E853EDB8-9007-432F-BD15-F1825157CC9C}">
      <dgm:prSet/>
      <dgm:spPr/>
      <dgm:t>
        <a:bodyPr/>
        <a:lstStyle/>
        <a:p>
          <a:endParaRPr lang="en-US"/>
        </a:p>
      </dgm:t>
    </dgm:pt>
    <dgm:pt modelId="{DD6DDDCF-4867-4F07-A9BC-6918A05A952D}" type="sibTrans" cxnId="{E853EDB8-9007-432F-BD15-F1825157CC9C}">
      <dgm:prSet/>
      <dgm:spPr/>
      <dgm:t>
        <a:bodyPr/>
        <a:lstStyle/>
        <a:p>
          <a:endParaRPr lang="en-US"/>
        </a:p>
      </dgm:t>
    </dgm:pt>
    <dgm:pt modelId="{D75CD16A-5AA5-403F-B153-9493E2CADC43}">
      <dgm:prSet custT="1"/>
      <dgm:spPr/>
      <dgm:t>
        <a:bodyPr/>
        <a:lstStyle/>
        <a:p>
          <a:r>
            <a:rPr lang="en-US" sz="1200" dirty="0">
              <a:latin typeface="Trebuchet MS" panose="020B0603020202020204" pitchFamily="34" charset="0"/>
            </a:rPr>
            <a:t>Flights</a:t>
          </a:r>
        </a:p>
      </dgm:t>
    </dgm:pt>
    <dgm:pt modelId="{E242D9BA-8FDC-4ED8-9A74-E39857D6877F}" type="parTrans" cxnId="{329B8FDE-C0E7-40CC-807F-B93805F5D550}">
      <dgm:prSet/>
      <dgm:spPr/>
      <dgm:t>
        <a:bodyPr/>
        <a:lstStyle/>
        <a:p>
          <a:endParaRPr lang="en-US"/>
        </a:p>
      </dgm:t>
    </dgm:pt>
    <dgm:pt modelId="{4E544A8B-46EA-4924-B571-ED661A0F568B}" type="sibTrans" cxnId="{329B8FDE-C0E7-40CC-807F-B93805F5D550}">
      <dgm:prSet/>
      <dgm:spPr/>
      <dgm:t>
        <a:bodyPr/>
        <a:lstStyle/>
        <a:p>
          <a:endParaRPr lang="en-US"/>
        </a:p>
      </dgm:t>
    </dgm:pt>
    <dgm:pt modelId="{1E5E76E3-3E9A-4793-8CB8-76B3259609D3}">
      <dgm:prSet custT="1"/>
      <dgm:spPr/>
      <dgm:t>
        <a:bodyPr/>
        <a:lstStyle/>
        <a:p>
          <a:r>
            <a:rPr lang="en-US" sz="1200" u="sng" dirty="0">
              <a:latin typeface="Trebuchet MS" panose="020B0603020202020204" pitchFamily="34" charset="0"/>
            </a:rPr>
            <a:t>DO NOT </a:t>
          </a:r>
          <a:r>
            <a:rPr lang="en-US" sz="1200" dirty="0">
              <a:latin typeface="Trebuchet MS" panose="020B0603020202020204" pitchFamily="34" charset="0"/>
            </a:rPr>
            <a:t>buy trip insurance. You will not be reimbursed. The school will not cover additional flight insurance.</a:t>
          </a:r>
        </a:p>
      </dgm:t>
    </dgm:pt>
    <dgm:pt modelId="{2BFF7E5F-EB6D-47E6-9948-57D64B264D64}" type="parTrans" cxnId="{EF76B33A-2E09-418A-9C35-9A2DEBE7AB84}">
      <dgm:prSet/>
      <dgm:spPr/>
      <dgm:t>
        <a:bodyPr/>
        <a:lstStyle/>
        <a:p>
          <a:endParaRPr lang="en-US"/>
        </a:p>
      </dgm:t>
    </dgm:pt>
    <dgm:pt modelId="{AB42F4C2-238C-4897-8C3C-13832AEE28D8}" type="sibTrans" cxnId="{EF76B33A-2E09-418A-9C35-9A2DEBE7AB84}">
      <dgm:prSet/>
      <dgm:spPr/>
      <dgm:t>
        <a:bodyPr/>
        <a:lstStyle/>
        <a:p>
          <a:endParaRPr lang="en-US"/>
        </a:p>
      </dgm:t>
    </dgm:pt>
    <dgm:pt modelId="{50E7D758-F3F5-449E-9010-75994D0DB034}">
      <dgm:prSet custT="1"/>
      <dgm:spPr/>
      <dgm:t>
        <a:bodyPr/>
        <a:lstStyle/>
        <a:p>
          <a:r>
            <a:rPr lang="en-US" sz="1200" dirty="0">
              <a:latin typeface="Trebuchet MS" panose="020B0603020202020204" pitchFamily="34" charset="0"/>
            </a:rPr>
            <a:t>Meals (per diem)</a:t>
          </a:r>
        </a:p>
      </dgm:t>
    </dgm:pt>
    <dgm:pt modelId="{6129708A-D460-4C9B-9153-2869B214C64A}" type="parTrans" cxnId="{38610047-3FF6-41AA-AC1E-8375D2831067}">
      <dgm:prSet/>
      <dgm:spPr/>
      <dgm:t>
        <a:bodyPr/>
        <a:lstStyle/>
        <a:p>
          <a:endParaRPr lang="en-US"/>
        </a:p>
      </dgm:t>
    </dgm:pt>
    <dgm:pt modelId="{91D74A56-40EC-46B9-8CF3-34A9B4D87ACF}" type="sibTrans" cxnId="{38610047-3FF6-41AA-AC1E-8375D2831067}">
      <dgm:prSet/>
      <dgm:spPr/>
      <dgm:t>
        <a:bodyPr/>
        <a:lstStyle/>
        <a:p>
          <a:endParaRPr lang="en-US"/>
        </a:p>
      </dgm:t>
    </dgm:pt>
    <dgm:pt modelId="{EE4EF050-3CC5-461D-ABD4-0FCC69C374D3}">
      <dgm:prSet custT="1"/>
      <dgm:spPr/>
      <dgm:t>
        <a:bodyPr/>
        <a:lstStyle/>
        <a:p>
          <a:r>
            <a:rPr lang="en-US" sz="1200" dirty="0">
              <a:latin typeface="Trebuchet MS" panose="020B0603020202020204" pitchFamily="34" charset="0"/>
            </a:rPr>
            <a:t>Transportation</a:t>
          </a:r>
        </a:p>
      </dgm:t>
    </dgm:pt>
    <dgm:pt modelId="{BC560EE1-EA92-401B-9B78-DC6C0590E94D}" type="parTrans" cxnId="{C2F67136-3855-4CC7-BF4D-D41A176A6250}">
      <dgm:prSet/>
      <dgm:spPr/>
      <dgm:t>
        <a:bodyPr/>
        <a:lstStyle/>
        <a:p>
          <a:endParaRPr lang="en-US"/>
        </a:p>
      </dgm:t>
    </dgm:pt>
    <dgm:pt modelId="{096F1CD4-39C6-4260-AD6F-83225FF313CC}" type="sibTrans" cxnId="{C2F67136-3855-4CC7-BF4D-D41A176A6250}">
      <dgm:prSet/>
      <dgm:spPr/>
      <dgm:t>
        <a:bodyPr/>
        <a:lstStyle/>
        <a:p>
          <a:endParaRPr lang="en-US"/>
        </a:p>
      </dgm:t>
    </dgm:pt>
    <dgm:pt modelId="{F3A16D6E-07CB-48B1-A42C-453BED6B04E6}">
      <dgm:prSet custT="1"/>
      <dgm:spPr/>
      <dgm:t>
        <a:bodyPr/>
        <a:lstStyle/>
        <a:p>
          <a:r>
            <a:rPr lang="en-US" sz="1200" dirty="0">
              <a:latin typeface="Trebuchet MS" panose="020B0603020202020204" pitchFamily="34" charset="0"/>
            </a:rPr>
            <a:t>Rental cars should be reserved with our contracted agencies (which includes insurance)</a:t>
          </a:r>
        </a:p>
      </dgm:t>
    </dgm:pt>
    <dgm:pt modelId="{70C24EA4-C8BA-477C-B202-A5DF62C6F0DA}" type="parTrans" cxnId="{5A3F1C93-1FF7-4A6B-9BE7-01068EB1C771}">
      <dgm:prSet/>
      <dgm:spPr/>
      <dgm:t>
        <a:bodyPr/>
        <a:lstStyle/>
        <a:p>
          <a:endParaRPr lang="en-US"/>
        </a:p>
      </dgm:t>
    </dgm:pt>
    <dgm:pt modelId="{253E2468-9358-4D0D-BF7B-7F258A0BD9E4}" type="sibTrans" cxnId="{5A3F1C93-1FF7-4A6B-9BE7-01068EB1C771}">
      <dgm:prSet/>
      <dgm:spPr/>
      <dgm:t>
        <a:bodyPr/>
        <a:lstStyle/>
        <a:p>
          <a:endParaRPr lang="en-US"/>
        </a:p>
      </dgm:t>
    </dgm:pt>
    <dgm:pt modelId="{7668C905-441F-4283-9366-2FD8CE80DDF2}">
      <dgm:prSet custT="1"/>
      <dgm:spPr/>
      <dgm:t>
        <a:bodyPr/>
        <a:lstStyle/>
        <a:p>
          <a:r>
            <a:rPr lang="en-US" sz="1200" dirty="0">
              <a:latin typeface="Trebuchet MS" panose="020B0603020202020204" pitchFamily="34" charset="0"/>
            </a:rPr>
            <a:t>Mileage</a:t>
          </a:r>
          <a:endParaRPr lang="en-US" sz="1000" dirty="0">
            <a:latin typeface="Trebuchet MS" panose="020B0603020202020204" pitchFamily="34" charset="0"/>
          </a:endParaRPr>
        </a:p>
      </dgm:t>
    </dgm:pt>
    <dgm:pt modelId="{53AB3362-FF47-4040-B4D8-ED3D4655620D}" type="parTrans" cxnId="{6509A284-E59C-429F-B309-6359A7B4454E}">
      <dgm:prSet/>
      <dgm:spPr/>
      <dgm:t>
        <a:bodyPr/>
        <a:lstStyle/>
        <a:p>
          <a:endParaRPr lang="en-US"/>
        </a:p>
      </dgm:t>
    </dgm:pt>
    <dgm:pt modelId="{2AE40616-EFEA-4D01-9D98-8DAE4E7EBE86}" type="sibTrans" cxnId="{6509A284-E59C-429F-B309-6359A7B4454E}">
      <dgm:prSet/>
      <dgm:spPr/>
      <dgm:t>
        <a:bodyPr/>
        <a:lstStyle/>
        <a:p>
          <a:endParaRPr lang="en-US"/>
        </a:p>
      </dgm:t>
    </dgm:pt>
    <dgm:pt modelId="{705F6E6A-FFA8-4E81-AF23-44EA7AAE49EC}">
      <dgm:prSet custT="1"/>
      <dgm:spPr/>
      <dgm:t>
        <a:bodyPr/>
        <a:lstStyle/>
        <a:p>
          <a:r>
            <a:rPr lang="en-US" sz="1200" dirty="0">
              <a:latin typeface="Trebuchet MS" panose="020B0603020202020204" pitchFamily="34" charset="0"/>
            </a:rPr>
            <a:t>Up to 5 exec board</a:t>
          </a:r>
        </a:p>
      </dgm:t>
    </dgm:pt>
    <dgm:pt modelId="{0DE391C9-013F-44B4-B6BB-AF5AFC4D89FC}" type="sibTrans" cxnId="{9A6B1760-FE9A-44E6-939A-655E13216E6F}">
      <dgm:prSet/>
      <dgm:spPr/>
      <dgm:t>
        <a:bodyPr/>
        <a:lstStyle/>
        <a:p>
          <a:endParaRPr lang="en-US"/>
        </a:p>
      </dgm:t>
    </dgm:pt>
    <dgm:pt modelId="{92A484CD-616E-47C6-8173-0BECD876025B}" type="parTrans" cxnId="{9A6B1760-FE9A-44E6-939A-655E13216E6F}">
      <dgm:prSet/>
      <dgm:spPr/>
      <dgm:t>
        <a:bodyPr/>
        <a:lstStyle/>
        <a:p>
          <a:endParaRPr lang="en-US"/>
        </a:p>
      </dgm:t>
    </dgm:pt>
    <dgm:pt modelId="{750BFD13-DF6C-46FB-83F0-0503EDFF3ACB}">
      <dgm:prSet custT="1"/>
      <dgm:spPr/>
      <dgm:t>
        <a:bodyPr/>
        <a:lstStyle/>
        <a:p>
          <a:pPr marL="114300" lvl="1" indent="-114300" algn="l" defTabSz="533400">
            <a:lnSpc>
              <a:spcPct val="90000"/>
            </a:lnSpc>
            <a:spcBef>
              <a:spcPct val="0"/>
            </a:spcBef>
            <a:spcAft>
              <a:spcPct val="15000"/>
            </a:spcAft>
            <a:buChar char="•"/>
          </a:pPr>
          <a:r>
            <a:rPr lang="en-US" sz="1200" b="0" kern="1200" dirty="0">
              <a:solidFill>
                <a:prstClr val="black">
                  <a:hueOff val="0"/>
                  <a:satOff val="0"/>
                  <a:lumOff val="0"/>
                  <a:alphaOff val="0"/>
                </a:prstClr>
              </a:solidFill>
              <a:latin typeface="Trebuchet MS" panose="020B0603020202020204" pitchFamily="34" charset="0"/>
              <a:ea typeface="+mn-ea"/>
              <a:cs typeface="+mn-cs"/>
            </a:rPr>
            <a:t>Additional approvals need to be obtained</a:t>
          </a:r>
        </a:p>
      </dgm:t>
    </dgm:pt>
    <dgm:pt modelId="{3CDD0112-E4BA-41F7-8655-3AFCDCFFF004}" type="parTrans" cxnId="{C423AFDE-BF32-468B-94D7-A3F5784924FB}">
      <dgm:prSet/>
      <dgm:spPr/>
      <dgm:t>
        <a:bodyPr/>
        <a:lstStyle/>
        <a:p>
          <a:endParaRPr lang="en-US"/>
        </a:p>
      </dgm:t>
    </dgm:pt>
    <dgm:pt modelId="{2B1752BF-D84C-46CE-8F4E-550CC87A8140}" type="sibTrans" cxnId="{C423AFDE-BF32-468B-94D7-A3F5784924FB}">
      <dgm:prSet/>
      <dgm:spPr/>
      <dgm:t>
        <a:bodyPr/>
        <a:lstStyle/>
        <a:p>
          <a:endParaRPr lang="en-US"/>
        </a:p>
      </dgm:t>
    </dgm:pt>
    <dgm:pt modelId="{FE97828C-6808-47A2-81EE-D28CFD8FDDF2}">
      <dgm:prSet custT="1"/>
      <dgm:spPr/>
      <dgm:t>
        <a:bodyPr/>
        <a:lstStyle/>
        <a:p>
          <a:pPr marL="114300" lvl="1" indent="-114300" algn="l" defTabSz="533400">
            <a:lnSpc>
              <a:spcPct val="90000"/>
            </a:lnSpc>
            <a:spcBef>
              <a:spcPct val="0"/>
            </a:spcBef>
            <a:spcAft>
              <a:spcPct val="15000"/>
            </a:spcAft>
            <a:buChar char="•"/>
          </a:pPr>
          <a:r>
            <a:rPr lang="en-US" sz="1200" b="0" kern="1200" dirty="0">
              <a:solidFill>
                <a:prstClr val="black">
                  <a:hueOff val="0"/>
                  <a:satOff val="0"/>
                  <a:lumOff val="0"/>
                  <a:alphaOff val="0"/>
                </a:prstClr>
              </a:solidFill>
              <a:latin typeface="Trebuchet MS" panose="020B0603020202020204" pitchFamily="34" charset="0"/>
              <a:ea typeface="+mn-ea"/>
              <a:cs typeface="+mn-cs"/>
            </a:rPr>
            <a:t>International contracts needs to be brought to the meeting</a:t>
          </a:r>
        </a:p>
      </dgm:t>
    </dgm:pt>
    <dgm:pt modelId="{EAC190C1-3E47-4D15-8720-A8C241FC1A42}" type="parTrans" cxnId="{AC843C40-B2D7-4938-B212-A4F50F105FD4}">
      <dgm:prSet/>
      <dgm:spPr/>
      <dgm:t>
        <a:bodyPr/>
        <a:lstStyle/>
        <a:p>
          <a:endParaRPr lang="en-US"/>
        </a:p>
      </dgm:t>
    </dgm:pt>
    <dgm:pt modelId="{D5E1BEFC-3CCF-47B2-BD05-505484B31BAD}" type="sibTrans" cxnId="{AC843C40-B2D7-4938-B212-A4F50F105FD4}">
      <dgm:prSet/>
      <dgm:spPr/>
      <dgm:t>
        <a:bodyPr/>
        <a:lstStyle/>
        <a:p>
          <a:endParaRPr lang="en-US"/>
        </a:p>
      </dgm:t>
    </dgm:pt>
    <dgm:pt modelId="{AB5626BA-9DE8-42BE-9E9F-7B3B9E971D87}" type="pres">
      <dgm:prSet presAssocID="{796AEFA5-2325-460E-B54D-C730A9832AE8}" presName="Name0" presStyleCnt="0">
        <dgm:presLayoutVars>
          <dgm:dir/>
          <dgm:animLvl val="lvl"/>
          <dgm:resizeHandles val="exact"/>
        </dgm:presLayoutVars>
      </dgm:prSet>
      <dgm:spPr/>
    </dgm:pt>
    <dgm:pt modelId="{AB4DE8E3-01A2-418B-A3D0-FCE6F3EB3A72}" type="pres">
      <dgm:prSet presAssocID="{1C81A816-849A-428C-AA20-03B5F70D0A5C}" presName="composite" presStyleCnt="0"/>
      <dgm:spPr/>
    </dgm:pt>
    <dgm:pt modelId="{73EE519E-FA32-4D85-910E-E488A459639C}" type="pres">
      <dgm:prSet presAssocID="{1C81A816-849A-428C-AA20-03B5F70D0A5C}" presName="parTx" presStyleLbl="node1" presStyleIdx="0" presStyleCnt="2">
        <dgm:presLayoutVars>
          <dgm:chMax val="0"/>
          <dgm:chPref val="0"/>
          <dgm:bulletEnabled val="1"/>
        </dgm:presLayoutVars>
      </dgm:prSet>
      <dgm:spPr/>
    </dgm:pt>
    <dgm:pt modelId="{36E356ED-4DE6-4A00-A97E-CDC9A1CF8323}" type="pres">
      <dgm:prSet presAssocID="{1C81A816-849A-428C-AA20-03B5F70D0A5C}" presName="desTx" presStyleLbl="revTx" presStyleIdx="0" presStyleCnt="2">
        <dgm:presLayoutVars>
          <dgm:bulletEnabled val="1"/>
        </dgm:presLayoutVars>
      </dgm:prSet>
      <dgm:spPr/>
    </dgm:pt>
    <dgm:pt modelId="{1965862C-08A1-44C0-BF54-C3D6312C144D}" type="pres">
      <dgm:prSet presAssocID="{F833E964-9D87-44F7-8474-E6A797544730}" presName="space" presStyleCnt="0"/>
      <dgm:spPr/>
    </dgm:pt>
    <dgm:pt modelId="{3039D4D5-DD68-4949-9A6C-01B245C5405B}" type="pres">
      <dgm:prSet presAssocID="{5F05EEC6-10E8-4A8C-9C28-763086BCC83B}" presName="composite" presStyleCnt="0"/>
      <dgm:spPr/>
    </dgm:pt>
    <dgm:pt modelId="{3FE99E1F-B8E9-4C82-88CB-6F77CB96E2E2}" type="pres">
      <dgm:prSet presAssocID="{5F05EEC6-10E8-4A8C-9C28-763086BCC83B}" presName="parTx" presStyleLbl="node1" presStyleIdx="1" presStyleCnt="2">
        <dgm:presLayoutVars>
          <dgm:chMax val="0"/>
          <dgm:chPref val="0"/>
          <dgm:bulletEnabled val="1"/>
        </dgm:presLayoutVars>
      </dgm:prSet>
      <dgm:spPr/>
    </dgm:pt>
    <dgm:pt modelId="{9BDC7D57-884B-4E6C-8D77-BBE1238383D4}" type="pres">
      <dgm:prSet presAssocID="{5F05EEC6-10E8-4A8C-9C28-763086BCC83B}" presName="desTx" presStyleLbl="revTx" presStyleIdx="1" presStyleCnt="2">
        <dgm:presLayoutVars>
          <dgm:bulletEnabled val="1"/>
        </dgm:presLayoutVars>
      </dgm:prSet>
      <dgm:spPr/>
    </dgm:pt>
  </dgm:ptLst>
  <dgm:cxnLst>
    <dgm:cxn modelId="{8D63260C-80E7-4E82-B409-046184BA16A5}" type="presOf" srcId="{D75CD16A-5AA5-403F-B153-9493E2CADC43}" destId="{9BDC7D57-884B-4E6C-8D77-BBE1238383D4}" srcOrd="0" destOrd="10" presId="urn:microsoft.com/office/officeart/2005/8/layout/chevron1"/>
    <dgm:cxn modelId="{F204280C-E1FA-4CA1-B0EE-7F9DBCA35210}" type="presOf" srcId="{CE4B5F9F-5031-4589-AA69-38F3ABF3C7D3}" destId="{9BDC7D57-884B-4E6C-8D77-BBE1238383D4}" srcOrd="0" destOrd="3" presId="urn:microsoft.com/office/officeart/2005/8/layout/chevron1"/>
    <dgm:cxn modelId="{FDEA9417-344C-44EF-BC81-0893BB535E3A}" type="presOf" srcId="{9A9A2499-58EC-4A72-9C30-48E572B7AABB}" destId="{9BDC7D57-884B-4E6C-8D77-BBE1238383D4}" srcOrd="0" destOrd="4" presId="urn:microsoft.com/office/officeart/2005/8/layout/chevron1"/>
    <dgm:cxn modelId="{F4E37E1E-1049-4C24-AF8F-896E236DF586}" type="presOf" srcId="{BD5ECD20-1197-462D-AFEF-FB5B1917656C}" destId="{9BDC7D57-884B-4E6C-8D77-BBE1238383D4}" srcOrd="0" destOrd="5" presId="urn:microsoft.com/office/officeart/2005/8/layout/chevron1"/>
    <dgm:cxn modelId="{40845324-F7DC-46AB-A4E4-F742F2D86663}" type="presOf" srcId="{75DBCB88-B76F-4CA7-9D9A-A5D4D6213E35}" destId="{9BDC7D57-884B-4E6C-8D77-BBE1238383D4}" srcOrd="0" destOrd="0" presId="urn:microsoft.com/office/officeart/2005/8/layout/chevron1"/>
    <dgm:cxn modelId="{E2FA0B27-E380-453B-8071-AB9F86314E9F}" srcId="{AEF34314-AA78-4609-A035-8B6FF2C3180C}" destId="{1BF5A0E2-EE45-4E9F-8759-F9C3216B5F21}" srcOrd="0" destOrd="0" parTransId="{27833044-D170-430A-9314-5CF51D080944}" sibTransId="{25FBF52B-0E6A-4802-A8A0-B99A6B4ED9B8}"/>
    <dgm:cxn modelId="{105A7D2B-AB7B-4B48-B030-8BCA8150D345}" type="presOf" srcId="{666628BB-9E3D-47B6-95A2-BD331A671D98}" destId="{9BDC7D57-884B-4E6C-8D77-BBE1238383D4}" srcOrd="0" destOrd="6" presId="urn:microsoft.com/office/officeart/2005/8/layout/chevron1"/>
    <dgm:cxn modelId="{1F02A035-7335-4006-A708-4A087A5C2083}" srcId="{BD5ECD20-1197-462D-AFEF-FB5B1917656C}" destId="{666628BB-9E3D-47B6-95A2-BD331A671D98}" srcOrd="0" destOrd="0" parTransId="{77DE3B77-8DD9-4C3B-8D08-9C46F7DEFF0F}" sibTransId="{DEFD560E-F7DD-4F06-8553-D4C30B0645BE}"/>
    <dgm:cxn modelId="{C2F67136-3855-4CC7-BF4D-D41A176A6250}" srcId="{AEF34314-AA78-4609-A035-8B6FF2C3180C}" destId="{EE4EF050-3CC5-461D-ABD4-0FCC69C374D3}" srcOrd="4" destOrd="0" parTransId="{BC560EE1-EA92-401B-9B78-DC6C0590E94D}" sibTransId="{096F1CD4-39C6-4260-AD6F-83225FF313CC}"/>
    <dgm:cxn modelId="{EF76B33A-2E09-418A-9C35-9A2DEBE7AB84}" srcId="{D75CD16A-5AA5-403F-B153-9493E2CADC43}" destId="{1E5E76E3-3E9A-4793-8CB8-76B3259609D3}" srcOrd="0" destOrd="0" parTransId="{2BFF7E5F-EB6D-47E6-9948-57D64B264D64}" sibTransId="{AB42F4C2-238C-4897-8C3C-13832AEE28D8}"/>
    <dgm:cxn modelId="{833A663C-E217-43AA-B6E2-15BC8BB5C8B1}" type="presOf" srcId="{99A16A1C-F17F-46A6-A1A7-755037E62910}" destId="{36E356ED-4DE6-4A00-A97E-CDC9A1CF8323}" srcOrd="0" destOrd="0" presId="urn:microsoft.com/office/officeart/2005/8/layout/chevron1"/>
    <dgm:cxn modelId="{E8108A3C-53C6-49C7-A7D9-77FBED579A9D}" type="presOf" srcId="{EE4EF050-3CC5-461D-ABD4-0FCC69C374D3}" destId="{9BDC7D57-884B-4E6C-8D77-BBE1238383D4}" srcOrd="0" destOrd="13" presId="urn:microsoft.com/office/officeart/2005/8/layout/chevron1"/>
    <dgm:cxn modelId="{E1A5433F-8C89-4DBA-A454-CAE9188CB4FA}" srcId="{796AEFA5-2325-460E-B54D-C730A9832AE8}" destId="{5F05EEC6-10E8-4A8C-9C28-763086BCC83B}" srcOrd="1" destOrd="0" parTransId="{D2C6FBEC-860D-4DD9-9342-641DE59928D6}" sibTransId="{7A05F64D-A434-45D8-9BE0-CD6CB309EDB5}"/>
    <dgm:cxn modelId="{AC843C40-B2D7-4938-B212-A4F50F105FD4}" srcId="{1C81A816-849A-428C-AA20-03B5F70D0A5C}" destId="{FE97828C-6808-47A2-81EE-D28CFD8FDDF2}" srcOrd="2" destOrd="0" parTransId="{EAC190C1-3E47-4D15-8720-A8C241FC1A42}" sibTransId="{D5E1BEFC-3CCF-47B2-BD05-505484B31BAD}"/>
    <dgm:cxn modelId="{1EBF3043-AB71-4F8A-9DC6-93DAF6DCD807}" type="presOf" srcId="{1C81A816-849A-428C-AA20-03B5F70D0A5C}" destId="{73EE519E-FA32-4D85-910E-E488A459639C}" srcOrd="0" destOrd="0" presId="urn:microsoft.com/office/officeart/2005/8/layout/chevron1"/>
    <dgm:cxn modelId="{38610047-3FF6-41AA-AC1E-8375D2831067}" srcId="{AEF34314-AA78-4609-A035-8B6FF2C3180C}" destId="{50E7D758-F3F5-449E-9010-75994D0DB034}" srcOrd="3" destOrd="0" parTransId="{6129708A-D460-4C9B-9153-2869B214C64A}" sibTransId="{91D74A56-40EC-46B9-8CF3-34A9B4D87ACF}"/>
    <dgm:cxn modelId="{C31D8A4C-9C5C-44AC-9400-10B6FD6075A1}" srcId="{75DBCB88-B76F-4CA7-9D9A-A5D4D6213E35}" destId="{D9A6BCC4-E20C-431F-A412-A96598567EA5}" srcOrd="1" destOrd="0" parTransId="{CB2A04DE-2154-4CDF-AF07-C953B64602E7}" sibTransId="{DE65F267-81B8-45B7-9089-3ACB12DF4B25}"/>
    <dgm:cxn modelId="{2912C658-A51A-4D9B-8C82-E1E4D717D88E}" srcId="{CE4B5F9F-5031-4589-AA69-38F3ABF3C7D3}" destId="{9A9A2499-58EC-4A72-9C30-48E572B7AABB}" srcOrd="0" destOrd="0" parTransId="{81291861-8095-4A19-9F02-2633C4CAF6DF}" sibTransId="{0AD09358-E833-499E-8F55-8901D33F21BB}"/>
    <dgm:cxn modelId="{9A6B1760-FE9A-44E6-939A-655E13216E6F}" srcId="{75DBCB88-B76F-4CA7-9D9A-A5D4D6213E35}" destId="{705F6E6A-FFA8-4E81-AF23-44EA7AAE49EC}" srcOrd="0" destOrd="0" parTransId="{92A484CD-616E-47C6-8173-0BECD876025B}" sibTransId="{0DE391C9-013F-44B4-B6BB-AF5AFC4D89FC}"/>
    <dgm:cxn modelId="{0AE06463-A566-4BF6-917F-DA4C0243DF1C}" type="presOf" srcId="{A83CD126-D081-40D1-99BF-42F286B2DAA5}" destId="{9BDC7D57-884B-4E6C-8D77-BBE1238383D4}" srcOrd="0" destOrd="9" presId="urn:microsoft.com/office/officeart/2005/8/layout/chevron1"/>
    <dgm:cxn modelId="{1726D678-F480-4F09-B58F-4D686BE85779}" srcId="{1C81A816-849A-428C-AA20-03B5F70D0A5C}" destId="{99A16A1C-F17F-46A6-A1A7-755037E62910}" srcOrd="0" destOrd="0" parTransId="{6C4DE4E5-5B6A-4C4F-B4A9-A0FD47D2D7F5}" sibTransId="{9570790F-61C2-4677-AB20-99A744EE6B70}"/>
    <dgm:cxn modelId="{9120447C-6381-4BC3-99C5-5F34D53A7CEF}" type="presOf" srcId="{FE97828C-6808-47A2-81EE-D28CFD8FDDF2}" destId="{36E356ED-4DE6-4A00-A97E-CDC9A1CF8323}" srcOrd="0" destOrd="2" presId="urn:microsoft.com/office/officeart/2005/8/layout/chevron1"/>
    <dgm:cxn modelId="{2ED8F47F-368A-4DD0-A82E-CCED04BB338C}" type="presOf" srcId="{5F05EEC6-10E8-4A8C-9C28-763086BCC83B}" destId="{3FE99E1F-B8E9-4C82-88CB-6F77CB96E2E2}" srcOrd="0" destOrd="0" presId="urn:microsoft.com/office/officeart/2005/8/layout/chevron1"/>
    <dgm:cxn modelId="{58535182-446C-46C5-85BE-A8FD6B361FC0}" srcId="{5F05EEC6-10E8-4A8C-9C28-763086BCC83B}" destId="{75DBCB88-B76F-4CA7-9D9A-A5D4D6213E35}" srcOrd="0" destOrd="0" parTransId="{8526C2A6-23A4-4435-9884-4654A313986C}" sibTransId="{E352C514-3796-4298-B3D8-B2FB7B4DFC52}"/>
    <dgm:cxn modelId="{6509A284-E59C-429F-B309-6359A7B4454E}" srcId="{AEF34314-AA78-4609-A035-8B6FF2C3180C}" destId="{7668C905-441F-4283-9366-2FD8CE80DDF2}" srcOrd="5" destOrd="0" parTransId="{53AB3362-FF47-4040-B4D8-ED3D4655620D}" sibTransId="{2AE40616-EFEA-4D01-9D98-8DAE4E7EBE86}"/>
    <dgm:cxn modelId="{DA204885-F70E-456A-83EB-B51F6FCB00A4}" type="presOf" srcId="{1E5E76E3-3E9A-4793-8CB8-76B3259609D3}" destId="{9BDC7D57-884B-4E6C-8D77-BBE1238383D4}" srcOrd="0" destOrd="11" presId="urn:microsoft.com/office/officeart/2005/8/layout/chevron1"/>
    <dgm:cxn modelId="{62FA0C89-90E9-43CE-802B-2C65573A8D8B}" type="presOf" srcId="{1BF5A0E2-EE45-4E9F-8759-F9C3216B5F21}" destId="{9BDC7D57-884B-4E6C-8D77-BBE1238383D4}" srcOrd="0" destOrd="8" presId="urn:microsoft.com/office/officeart/2005/8/layout/chevron1"/>
    <dgm:cxn modelId="{AA7F238D-CC85-4E07-A1EF-6FB5681937DC}" type="presOf" srcId="{796AEFA5-2325-460E-B54D-C730A9832AE8}" destId="{AB5626BA-9DE8-42BE-9E9F-7B3B9E971D87}" srcOrd="0" destOrd="0" presId="urn:microsoft.com/office/officeart/2005/8/layout/chevron1"/>
    <dgm:cxn modelId="{062B8A91-3570-4262-846F-D223AC22A2E8}" type="presOf" srcId="{D9A6BCC4-E20C-431F-A412-A96598567EA5}" destId="{9BDC7D57-884B-4E6C-8D77-BBE1238383D4}" srcOrd="0" destOrd="2" presId="urn:microsoft.com/office/officeart/2005/8/layout/chevron1"/>
    <dgm:cxn modelId="{5A3F1C93-1FF7-4A6B-9BE7-01068EB1C771}" srcId="{EE4EF050-3CC5-461D-ABD4-0FCC69C374D3}" destId="{F3A16D6E-07CB-48B1-A42C-453BED6B04E6}" srcOrd="0" destOrd="0" parTransId="{70C24EA4-C8BA-477C-B202-A5DF62C6F0DA}" sibTransId="{253E2468-9358-4D0D-BF7B-7F258A0BD9E4}"/>
    <dgm:cxn modelId="{B7CB3693-E089-4670-A65D-1C47502A6D6E}" srcId="{5F05EEC6-10E8-4A8C-9C28-763086BCC83B}" destId="{CE4B5F9F-5031-4589-AA69-38F3ABF3C7D3}" srcOrd="1" destOrd="0" parTransId="{3172D8F9-F3D7-4422-A4AA-EB248FBCDF0C}" sibTransId="{F6EB04AB-E801-48A3-98FE-7F3A9F6301D1}"/>
    <dgm:cxn modelId="{397B4BA5-3E5D-408E-98B8-EB6E5F5F3E15}" srcId="{5F05EEC6-10E8-4A8C-9C28-763086BCC83B}" destId="{AEF34314-AA78-4609-A035-8B6FF2C3180C}" srcOrd="3" destOrd="0" parTransId="{93C06848-61D3-449B-840A-B6B63BD22059}" sibTransId="{E3199AB9-E427-4AB1-98AC-42E64E1A21F3}"/>
    <dgm:cxn modelId="{268FADB5-CFB0-4386-88E4-C09F719892CE}" type="presOf" srcId="{750BFD13-DF6C-46FB-83F0-0503EDFF3ACB}" destId="{36E356ED-4DE6-4A00-A97E-CDC9A1CF8323}" srcOrd="0" destOrd="1" presId="urn:microsoft.com/office/officeart/2005/8/layout/chevron1"/>
    <dgm:cxn modelId="{E853EDB8-9007-432F-BD15-F1825157CC9C}" srcId="{AEF34314-AA78-4609-A035-8B6FF2C3180C}" destId="{A83CD126-D081-40D1-99BF-42F286B2DAA5}" srcOrd="1" destOrd="0" parTransId="{DAD983BB-0248-4216-B7FC-6B21BAAD7B4D}" sibTransId="{DD6DDDCF-4867-4F07-A9BC-6918A05A952D}"/>
    <dgm:cxn modelId="{B52C86CE-9BA0-4BF7-A49C-0699534F0446}" type="presOf" srcId="{F3A16D6E-07CB-48B1-A42C-453BED6B04E6}" destId="{9BDC7D57-884B-4E6C-8D77-BBE1238383D4}" srcOrd="0" destOrd="14" presId="urn:microsoft.com/office/officeart/2005/8/layout/chevron1"/>
    <dgm:cxn modelId="{0AEE6DD1-5DB1-46BE-827B-F46EA42070BE}" srcId="{5F05EEC6-10E8-4A8C-9C28-763086BCC83B}" destId="{BD5ECD20-1197-462D-AFEF-FB5B1917656C}" srcOrd="2" destOrd="0" parTransId="{EA4BB68D-0A58-4949-8D7F-9A97B5E21D35}" sibTransId="{AE1A6ED9-5DF0-45D3-84B1-0694227DC002}"/>
    <dgm:cxn modelId="{329B8FDE-C0E7-40CC-807F-B93805F5D550}" srcId="{AEF34314-AA78-4609-A035-8B6FF2C3180C}" destId="{D75CD16A-5AA5-403F-B153-9493E2CADC43}" srcOrd="2" destOrd="0" parTransId="{E242D9BA-8FDC-4ED8-9A74-E39857D6877F}" sibTransId="{4E544A8B-46EA-4924-B571-ED661A0F568B}"/>
    <dgm:cxn modelId="{C423AFDE-BF32-468B-94D7-A3F5784924FB}" srcId="{1C81A816-849A-428C-AA20-03B5F70D0A5C}" destId="{750BFD13-DF6C-46FB-83F0-0503EDFF3ACB}" srcOrd="1" destOrd="0" parTransId="{3CDD0112-E4BA-41F7-8655-3AFCDCFFF004}" sibTransId="{2B1752BF-D84C-46CE-8F4E-550CC87A8140}"/>
    <dgm:cxn modelId="{FBCEC3E5-D6C0-4A33-B8DC-A88114C29A10}" type="presOf" srcId="{AEF34314-AA78-4609-A035-8B6FF2C3180C}" destId="{9BDC7D57-884B-4E6C-8D77-BBE1238383D4}" srcOrd="0" destOrd="7" presId="urn:microsoft.com/office/officeart/2005/8/layout/chevron1"/>
    <dgm:cxn modelId="{AD279DE7-7B81-493A-9F64-235623366032}" srcId="{796AEFA5-2325-460E-B54D-C730A9832AE8}" destId="{1C81A816-849A-428C-AA20-03B5F70D0A5C}" srcOrd="0" destOrd="0" parTransId="{85DE4405-FB39-4107-B1C6-8C93665C5B37}" sibTransId="{F833E964-9D87-44F7-8474-E6A797544730}"/>
    <dgm:cxn modelId="{114F5EE9-B4CE-4631-9A78-8ED93FA4C421}" type="presOf" srcId="{50E7D758-F3F5-449E-9010-75994D0DB034}" destId="{9BDC7D57-884B-4E6C-8D77-BBE1238383D4}" srcOrd="0" destOrd="12" presId="urn:microsoft.com/office/officeart/2005/8/layout/chevron1"/>
    <dgm:cxn modelId="{6F2F88EF-72BF-4865-BE9B-A603BDF3CB7D}" type="presOf" srcId="{7668C905-441F-4283-9366-2FD8CE80DDF2}" destId="{9BDC7D57-884B-4E6C-8D77-BBE1238383D4}" srcOrd="0" destOrd="15" presId="urn:microsoft.com/office/officeart/2005/8/layout/chevron1"/>
    <dgm:cxn modelId="{198F71F6-3449-4B0F-AF03-438B9FC00715}" type="presOf" srcId="{705F6E6A-FFA8-4E81-AF23-44EA7AAE49EC}" destId="{9BDC7D57-884B-4E6C-8D77-BBE1238383D4}" srcOrd="0" destOrd="1" presId="urn:microsoft.com/office/officeart/2005/8/layout/chevron1"/>
    <dgm:cxn modelId="{EB835FAA-FF2E-4E1A-AE1F-1F517748C82E}" type="presParOf" srcId="{AB5626BA-9DE8-42BE-9E9F-7B3B9E971D87}" destId="{AB4DE8E3-01A2-418B-A3D0-FCE6F3EB3A72}" srcOrd="0" destOrd="0" presId="urn:microsoft.com/office/officeart/2005/8/layout/chevron1"/>
    <dgm:cxn modelId="{8821FFDE-D085-4A23-BDA4-AB2F62F2C0FB}" type="presParOf" srcId="{AB4DE8E3-01A2-418B-A3D0-FCE6F3EB3A72}" destId="{73EE519E-FA32-4D85-910E-E488A459639C}" srcOrd="0" destOrd="0" presId="urn:microsoft.com/office/officeart/2005/8/layout/chevron1"/>
    <dgm:cxn modelId="{2B71684E-E180-4DB1-BA4B-C89CEFC797DA}" type="presParOf" srcId="{AB4DE8E3-01A2-418B-A3D0-FCE6F3EB3A72}" destId="{36E356ED-4DE6-4A00-A97E-CDC9A1CF8323}" srcOrd="1" destOrd="0" presId="urn:microsoft.com/office/officeart/2005/8/layout/chevron1"/>
    <dgm:cxn modelId="{D4AB1871-27C2-497B-BA23-E7A4F616BB0F}" type="presParOf" srcId="{AB5626BA-9DE8-42BE-9E9F-7B3B9E971D87}" destId="{1965862C-08A1-44C0-BF54-C3D6312C144D}" srcOrd="1" destOrd="0" presId="urn:microsoft.com/office/officeart/2005/8/layout/chevron1"/>
    <dgm:cxn modelId="{F6022FF1-51F3-4A57-A6C1-7623D0D97EA0}" type="presParOf" srcId="{AB5626BA-9DE8-42BE-9E9F-7B3B9E971D87}" destId="{3039D4D5-DD68-4949-9A6C-01B245C5405B}" srcOrd="2" destOrd="0" presId="urn:microsoft.com/office/officeart/2005/8/layout/chevron1"/>
    <dgm:cxn modelId="{5FF7CECE-D5D0-4E7D-A2F4-D4E3A0B7C499}" type="presParOf" srcId="{3039D4D5-DD68-4949-9A6C-01B245C5405B}" destId="{3FE99E1F-B8E9-4C82-88CB-6F77CB96E2E2}" srcOrd="0" destOrd="0" presId="urn:microsoft.com/office/officeart/2005/8/layout/chevron1"/>
    <dgm:cxn modelId="{B44C5738-DE48-4B47-B673-4648EB463D3A}" type="presParOf" srcId="{3039D4D5-DD68-4949-9A6C-01B245C5405B}" destId="{9BDC7D57-884B-4E6C-8D77-BBE1238383D4}" srcOrd="1"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90A0C4-6645-4DA0-BF5C-FAC66F1FC582}" type="doc">
      <dgm:prSet loTypeId="urn:microsoft.com/office/officeart/2005/8/layout/hierarchy3" loCatId="hierarchy" qsTypeId="urn:microsoft.com/office/officeart/2005/8/quickstyle/simple1" qsCatId="simple" csTypeId="urn:microsoft.com/office/officeart/2005/8/colors/accent4_2" csCatId="accent4" phldr="1"/>
      <dgm:spPr/>
      <dgm:t>
        <a:bodyPr/>
        <a:lstStyle/>
        <a:p>
          <a:endParaRPr lang="en-US"/>
        </a:p>
      </dgm:t>
    </dgm:pt>
    <dgm:pt modelId="{DD6FA577-EA17-43A7-BFE4-1CC3C2AE24B9}">
      <dgm:prSet/>
      <dgm:spPr/>
      <dgm:t>
        <a:bodyPr/>
        <a:lstStyle/>
        <a:p>
          <a:pPr>
            <a:lnSpc>
              <a:spcPct val="100000"/>
            </a:lnSpc>
          </a:pPr>
          <a:r>
            <a:rPr lang="en-US"/>
            <a:t>Organizations should try to maximize value</a:t>
          </a:r>
        </a:p>
      </dgm:t>
    </dgm:pt>
    <dgm:pt modelId="{ED05D3B5-ED56-464B-AE77-A5BADBD2A278}" type="parTrans" cxnId="{F3369DCC-780A-4741-A7D9-DDCD805EB935}">
      <dgm:prSet/>
      <dgm:spPr/>
      <dgm:t>
        <a:bodyPr/>
        <a:lstStyle/>
        <a:p>
          <a:endParaRPr lang="en-US"/>
        </a:p>
      </dgm:t>
    </dgm:pt>
    <dgm:pt modelId="{640E4DC2-4FAE-4281-AF26-7E04199E3ABB}" type="sibTrans" cxnId="{F3369DCC-780A-4741-A7D9-DDCD805EB935}">
      <dgm:prSet/>
      <dgm:spPr/>
      <dgm:t>
        <a:bodyPr/>
        <a:lstStyle/>
        <a:p>
          <a:endParaRPr lang="en-US"/>
        </a:p>
      </dgm:t>
    </dgm:pt>
    <dgm:pt modelId="{F4DCE104-4039-48B9-92D1-981AE07C3D1F}">
      <dgm:prSet/>
      <dgm:spPr/>
      <dgm:t>
        <a:bodyPr/>
        <a:lstStyle/>
        <a:p>
          <a:pPr>
            <a:lnSpc>
              <a:spcPct val="100000"/>
            </a:lnSpc>
          </a:pPr>
          <a:r>
            <a:rPr lang="en-US" dirty="0"/>
            <a:t>Students are encouraged to share accommodations but are not required to – if a student does not want to share, they </a:t>
          </a:r>
          <a:r>
            <a:rPr lang="en-US" u="sng" dirty="0"/>
            <a:t>DO NOT</a:t>
          </a:r>
          <a:r>
            <a:rPr lang="en-US" dirty="0"/>
            <a:t> need to provide you with a reason</a:t>
          </a:r>
        </a:p>
      </dgm:t>
    </dgm:pt>
    <dgm:pt modelId="{4C96A4D2-F603-4E5D-80EA-E29EDBD36A47}" type="parTrans" cxnId="{046FC2CE-C77B-41FB-9C27-033E2E9AFD44}">
      <dgm:prSet/>
      <dgm:spPr/>
      <dgm:t>
        <a:bodyPr/>
        <a:lstStyle/>
        <a:p>
          <a:endParaRPr lang="en-US"/>
        </a:p>
      </dgm:t>
    </dgm:pt>
    <dgm:pt modelId="{86A94E4D-B984-4156-B797-6E299BDDAB4C}" type="sibTrans" cxnId="{046FC2CE-C77B-41FB-9C27-033E2E9AFD44}">
      <dgm:prSet/>
      <dgm:spPr/>
      <dgm:t>
        <a:bodyPr/>
        <a:lstStyle/>
        <a:p>
          <a:endParaRPr lang="en-US"/>
        </a:p>
      </dgm:t>
    </dgm:pt>
    <dgm:pt modelId="{D6EED0A2-0630-451B-A806-6385E8927FA7}">
      <dgm:prSet/>
      <dgm:spPr/>
      <dgm:t>
        <a:bodyPr/>
        <a:lstStyle/>
        <a:p>
          <a:pPr>
            <a:lnSpc>
              <a:spcPct val="100000"/>
            </a:lnSpc>
          </a:pPr>
          <a:r>
            <a:rPr lang="en-US"/>
            <a:t>RSO’s can choose to provide an individual room or provide same level funding as they do for other students traveling</a:t>
          </a:r>
        </a:p>
      </dgm:t>
    </dgm:pt>
    <dgm:pt modelId="{D1BBD8FE-070A-45F9-8EB8-200C5A4284D9}" type="parTrans" cxnId="{C4366A6D-2390-41EC-8FD2-E1A1500D5B74}">
      <dgm:prSet/>
      <dgm:spPr/>
      <dgm:t>
        <a:bodyPr/>
        <a:lstStyle/>
        <a:p>
          <a:endParaRPr lang="en-US"/>
        </a:p>
      </dgm:t>
    </dgm:pt>
    <dgm:pt modelId="{53109B3F-32B5-4F45-8F09-E634A62DB5F0}" type="sibTrans" cxnId="{C4366A6D-2390-41EC-8FD2-E1A1500D5B74}">
      <dgm:prSet/>
      <dgm:spPr/>
      <dgm:t>
        <a:bodyPr/>
        <a:lstStyle/>
        <a:p>
          <a:endParaRPr lang="en-US"/>
        </a:p>
      </dgm:t>
    </dgm:pt>
    <dgm:pt modelId="{FAABB6E0-EF7D-42E1-8B0F-91BE33DB70C7}">
      <dgm:prSet/>
      <dgm:spPr/>
      <dgm:t>
        <a:bodyPr/>
        <a:lstStyle/>
        <a:p>
          <a:pPr>
            <a:lnSpc>
              <a:spcPct val="100000"/>
            </a:lnSpc>
          </a:pPr>
          <a:r>
            <a:rPr lang="en-US"/>
            <a:t>Students should have equitable access to resources</a:t>
          </a:r>
        </a:p>
      </dgm:t>
    </dgm:pt>
    <dgm:pt modelId="{4A3D3EF2-1885-4956-A103-E0BC3D557F29}" type="parTrans" cxnId="{135384B3-14DD-444F-9392-93DBBDDC9FA5}">
      <dgm:prSet/>
      <dgm:spPr/>
      <dgm:t>
        <a:bodyPr/>
        <a:lstStyle/>
        <a:p>
          <a:endParaRPr lang="en-US"/>
        </a:p>
      </dgm:t>
    </dgm:pt>
    <dgm:pt modelId="{B0B84C01-016F-4A27-B1D0-FF54AC5AE73D}" type="sibTrans" cxnId="{135384B3-14DD-444F-9392-93DBBDDC9FA5}">
      <dgm:prSet/>
      <dgm:spPr/>
      <dgm:t>
        <a:bodyPr/>
        <a:lstStyle/>
        <a:p>
          <a:endParaRPr lang="en-US"/>
        </a:p>
      </dgm:t>
    </dgm:pt>
    <dgm:pt modelId="{EFFC6166-0BA1-47A6-969E-D0B5FACB6FCE}">
      <dgm:prSet/>
      <dgm:spPr/>
      <dgm:t>
        <a:bodyPr/>
        <a:lstStyle/>
        <a:p>
          <a:pPr>
            <a:lnSpc>
              <a:spcPct val="100000"/>
            </a:lnSpc>
          </a:pPr>
          <a:r>
            <a:rPr lang="en-US"/>
            <a:t>Consider requesting a cash advance for out-of-pocket expenses that are covered by RSO (meals, ground transportation, mileage, etc.)</a:t>
          </a:r>
        </a:p>
      </dgm:t>
    </dgm:pt>
    <dgm:pt modelId="{2C0E8E67-E635-46A2-936B-73A822D1E19F}" type="parTrans" cxnId="{743426E9-5A25-4622-B562-1F3FDE963B28}">
      <dgm:prSet/>
      <dgm:spPr/>
      <dgm:t>
        <a:bodyPr/>
        <a:lstStyle/>
        <a:p>
          <a:endParaRPr lang="en-US"/>
        </a:p>
      </dgm:t>
    </dgm:pt>
    <dgm:pt modelId="{E9737172-10F6-4B21-BA48-B84D0F6A1CAE}" type="sibTrans" cxnId="{743426E9-5A25-4622-B562-1F3FDE963B28}">
      <dgm:prSet/>
      <dgm:spPr/>
      <dgm:t>
        <a:bodyPr/>
        <a:lstStyle/>
        <a:p>
          <a:endParaRPr lang="en-US"/>
        </a:p>
      </dgm:t>
    </dgm:pt>
    <dgm:pt modelId="{9DEF8501-A78F-47F0-8F94-BC922EFB17D8}">
      <dgm:prSet/>
      <dgm:spPr/>
      <dgm:t>
        <a:bodyPr/>
        <a:lstStyle/>
        <a:p>
          <a:pPr>
            <a:lnSpc>
              <a:spcPct val="100000"/>
            </a:lnSpc>
          </a:pPr>
          <a:r>
            <a:rPr lang="en-US"/>
            <a:t>Trips are like events, they are open – RSO can reserve up to 5 spots for their student leadership, all other spots must be drawn randomly</a:t>
          </a:r>
        </a:p>
      </dgm:t>
    </dgm:pt>
    <dgm:pt modelId="{D5D2C0CB-7E6B-4E6B-8CFF-1F634C15B357}" type="parTrans" cxnId="{AE3230D4-A834-4C25-ADA0-EF4A404396ED}">
      <dgm:prSet/>
      <dgm:spPr/>
      <dgm:t>
        <a:bodyPr/>
        <a:lstStyle/>
        <a:p>
          <a:endParaRPr lang="en-US"/>
        </a:p>
      </dgm:t>
    </dgm:pt>
    <dgm:pt modelId="{8597ED6E-D617-4032-8EA6-DA8B73DCFEC9}" type="sibTrans" cxnId="{AE3230D4-A834-4C25-ADA0-EF4A404396ED}">
      <dgm:prSet/>
      <dgm:spPr/>
      <dgm:t>
        <a:bodyPr/>
        <a:lstStyle/>
        <a:p>
          <a:endParaRPr lang="en-US"/>
        </a:p>
      </dgm:t>
    </dgm:pt>
    <dgm:pt modelId="{E9CE881F-B70C-4497-8C64-643806F6B8BE}">
      <dgm:prSet/>
      <dgm:spPr/>
      <dgm:t>
        <a:bodyPr/>
        <a:lstStyle/>
        <a:p>
          <a:pPr>
            <a:lnSpc>
              <a:spcPct val="100000"/>
            </a:lnSpc>
          </a:pPr>
          <a:r>
            <a:rPr lang="en-US"/>
            <a:t>Exceptions– students presenting at a conference and competition teams representing Mines at a competition or tryout (they do not need to open the trip to anyone else)</a:t>
          </a:r>
        </a:p>
      </dgm:t>
    </dgm:pt>
    <dgm:pt modelId="{2A8098E1-231F-432C-A9AD-C1B318F27994}" type="parTrans" cxnId="{55E84E48-8554-4ECF-BDFC-EBBF184B902E}">
      <dgm:prSet/>
      <dgm:spPr/>
      <dgm:t>
        <a:bodyPr/>
        <a:lstStyle/>
        <a:p>
          <a:endParaRPr lang="en-US"/>
        </a:p>
      </dgm:t>
    </dgm:pt>
    <dgm:pt modelId="{A84EBE02-83E6-4D02-AFF0-2B52C0352F26}" type="sibTrans" cxnId="{55E84E48-8554-4ECF-BDFC-EBBF184B902E}">
      <dgm:prSet/>
      <dgm:spPr/>
      <dgm:t>
        <a:bodyPr/>
        <a:lstStyle/>
        <a:p>
          <a:endParaRPr lang="en-US"/>
        </a:p>
      </dgm:t>
    </dgm:pt>
    <dgm:pt modelId="{ACC2FC34-DF17-461B-9108-E73D922A66F2}" type="pres">
      <dgm:prSet presAssocID="{F490A0C4-6645-4DA0-BF5C-FAC66F1FC582}" presName="diagram" presStyleCnt="0">
        <dgm:presLayoutVars>
          <dgm:chPref val="1"/>
          <dgm:dir/>
          <dgm:animOne val="branch"/>
          <dgm:animLvl val="lvl"/>
          <dgm:resizeHandles/>
        </dgm:presLayoutVars>
      </dgm:prSet>
      <dgm:spPr/>
    </dgm:pt>
    <dgm:pt modelId="{5E7E31AD-FFE4-49D8-9AC8-5B6E84A26DCA}" type="pres">
      <dgm:prSet presAssocID="{DD6FA577-EA17-43A7-BFE4-1CC3C2AE24B9}" presName="root" presStyleCnt="0"/>
      <dgm:spPr/>
    </dgm:pt>
    <dgm:pt modelId="{1AA2BF5A-07C6-489F-A52A-51A2EEB987E9}" type="pres">
      <dgm:prSet presAssocID="{DD6FA577-EA17-43A7-BFE4-1CC3C2AE24B9}" presName="rootComposite" presStyleCnt="0"/>
      <dgm:spPr/>
    </dgm:pt>
    <dgm:pt modelId="{F4532327-DC8F-4F6D-998A-941348BF001B}" type="pres">
      <dgm:prSet presAssocID="{DD6FA577-EA17-43A7-BFE4-1CC3C2AE24B9}" presName="rootText" presStyleLbl="node1" presStyleIdx="0" presStyleCnt="4"/>
      <dgm:spPr/>
    </dgm:pt>
    <dgm:pt modelId="{A34F249B-09C3-4CE3-884A-EA9683264250}" type="pres">
      <dgm:prSet presAssocID="{DD6FA577-EA17-43A7-BFE4-1CC3C2AE24B9}" presName="rootConnector" presStyleLbl="node1" presStyleIdx="0" presStyleCnt="4"/>
      <dgm:spPr/>
    </dgm:pt>
    <dgm:pt modelId="{E7F6FF65-C2D2-45A4-9BB2-5E09715B4093}" type="pres">
      <dgm:prSet presAssocID="{DD6FA577-EA17-43A7-BFE4-1CC3C2AE24B9}" presName="childShape" presStyleCnt="0"/>
      <dgm:spPr/>
    </dgm:pt>
    <dgm:pt modelId="{099402B3-424F-4871-8ECF-F500286415F9}" type="pres">
      <dgm:prSet presAssocID="{F4DCE104-4039-48B9-92D1-981AE07C3D1F}" presName="root" presStyleCnt="0"/>
      <dgm:spPr/>
    </dgm:pt>
    <dgm:pt modelId="{4D7C76A0-791D-4785-A5E6-72147C10638B}" type="pres">
      <dgm:prSet presAssocID="{F4DCE104-4039-48B9-92D1-981AE07C3D1F}" presName="rootComposite" presStyleCnt="0"/>
      <dgm:spPr/>
    </dgm:pt>
    <dgm:pt modelId="{D302CD62-C8B5-4F6F-A135-9441F6BBDED6}" type="pres">
      <dgm:prSet presAssocID="{F4DCE104-4039-48B9-92D1-981AE07C3D1F}" presName="rootText" presStyleLbl="node1" presStyleIdx="1" presStyleCnt="4"/>
      <dgm:spPr/>
    </dgm:pt>
    <dgm:pt modelId="{D97A4359-7607-4213-A148-F4881DCC12EA}" type="pres">
      <dgm:prSet presAssocID="{F4DCE104-4039-48B9-92D1-981AE07C3D1F}" presName="rootConnector" presStyleLbl="node1" presStyleIdx="1" presStyleCnt="4"/>
      <dgm:spPr/>
    </dgm:pt>
    <dgm:pt modelId="{F3ECE1E6-384B-49C6-B791-96F9B3E4FD7C}" type="pres">
      <dgm:prSet presAssocID="{F4DCE104-4039-48B9-92D1-981AE07C3D1F}" presName="childShape" presStyleCnt="0"/>
      <dgm:spPr/>
    </dgm:pt>
    <dgm:pt modelId="{BA4DBD5F-B610-424A-9E10-365F7655166F}" type="pres">
      <dgm:prSet presAssocID="{D1BBD8FE-070A-45F9-8EB8-200C5A4284D9}" presName="Name13" presStyleLbl="parChTrans1D2" presStyleIdx="0" presStyleCnt="3"/>
      <dgm:spPr/>
    </dgm:pt>
    <dgm:pt modelId="{AA754FDC-1F9E-4A0E-AF27-B0331F73CC1C}" type="pres">
      <dgm:prSet presAssocID="{D6EED0A2-0630-451B-A806-6385E8927FA7}" presName="childText" presStyleLbl="bgAcc1" presStyleIdx="0" presStyleCnt="3">
        <dgm:presLayoutVars>
          <dgm:bulletEnabled val="1"/>
        </dgm:presLayoutVars>
      </dgm:prSet>
      <dgm:spPr/>
    </dgm:pt>
    <dgm:pt modelId="{FD0C6A4B-DBC1-496D-8990-5CFCDC5F98E5}" type="pres">
      <dgm:prSet presAssocID="{FAABB6E0-EF7D-42E1-8B0F-91BE33DB70C7}" presName="root" presStyleCnt="0"/>
      <dgm:spPr/>
    </dgm:pt>
    <dgm:pt modelId="{84017252-6579-4B81-A7EE-F38E27153421}" type="pres">
      <dgm:prSet presAssocID="{FAABB6E0-EF7D-42E1-8B0F-91BE33DB70C7}" presName="rootComposite" presStyleCnt="0"/>
      <dgm:spPr/>
    </dgm:pt>
    <dgm:pt modelId="{7F9DF315-3885-47E7-A4CE-56A091125A66}" type="pres">
      <dgm:prSet presAssocID="{FAABB6E0-EF7D-42E1-8B0F-91BE33DB70C7}" presName="rootText" presStyleLbl="node1" presStyleIdx="2" presStyleCnt="4"/>
      <dgm:spPr/>
    </dgm:pt>
    <dgm:pt modelId="{CBE44434-409B-4C0F-BFB9-63EF8FE22E0D}" type="pres">
      <dgm:prSet presAssocID="{FAABB6E0-EF7D-42E1-8B0F-91BE33DB70C7}" presName="rootConnector" presStyleLbl="node1" presStyleIdx="2" presStyleCnt="4"/>
      <dgm:spPr/>
    </dgm:pt>
    <dgm:pt modelId="{BB16C79E-8706-493E-9790-187D8FA3F499}" type="pres">
      <dgm:prSet presAssocID="{FAABB6E0-EF7D-42E1-8B0F-91BE33DB70C7}" presName="childShape" presStyleCnt="0"/>
      <dgm:spPr/>
    </dgm:pt>
    <dgm:pt modelId="{617019A3-005D-4D1A-8A46-BB54F50443C2}" type="pres">
      <dgm:prSet presAssocID="{2C0E8E67-E635-46A2-936B-73A822D1E19F}" presName="Name13" presStyleLbl="parChTrans1D2" presStyleIdx="1" presStyleCnt="3"/>
      <dgm:spPr/>
    </dgm:pt>
    <dgm:pt modelId="{0DC12C1E-5FFA-4199-A78D-9EEC16E561E2}" type="pres">
      <dgm:prSet presAssocID="{EFFC6166-0BA1-47A6-969E-D0B5FACB6FCE}" presName="childText" presStyleLbl="bgAcc1" presStyleIdx="1" presStyleCnt="3">
        <dgm:presLayoutVars>
          <dgm:bulletEnabled val="1"/>
        </dgm:presLayoutVars>
      </dgm:prSet>
      <dgm:spPr/>
    </dgm:pt>
    <dgm:pt modelId="{B5599BC2-0641-4BD8-B531-3447B9439313}" type="pres">
      <dgm:prSet presAssocID="{9DEF8501-A78F-47F0-8F94-BC922EFB17D8}" presName="root" presStyleCnt="0"/>
      <dgm:spPr/>
    </dgm:pt>
    <dgm:pt modelId="{C07FC376-DB08-4209-B890-EC24ED201FD5}" type="pres">
      <dgm:prSet presAssocID="{9DEF8501-A78F-47F0-8F94-BC922EFB17D8}" presName="rootComposite" presStyleCnt="0"/>
      <dgm:spPr/>
    </dgm:pt>
    <dgm:pt modelId="{A39D3563-46B6-4137-90DE-E8B2C4576F2D}" type="pres">
      <dgm:prSet presAssocID="{9DEF8501-A78F-47F0-8F94-BC922EFB17D8}" presName="rootText" presStyleLbl="node1" presStyleIdx="3" presStyleCnt="4"/>
      <dgm:spPr/>
    </dgm:pt>
    <dgm:pt modelId="{1300BC69-5406-476D-B062-3CAA4F6F21B6}" type="pres">
      <dgm:prSet presAssocID="{9DEF8501-A78F-47F0-8F94-BC922EFB17D8}" presName="rootConnector" presStyleLbl="node1" presStyleIdx="3" presStyleCnt="4"/>
      <dgm:spPr/>
    </dgm:pt>
    <dgm:pt modelId="{7CF01A83-3619-4A0B-B559-31CF4D528DED}" type="pres">
      <dgm:prSet presAssocID="{9DEF8501-A78F-47F0-8F94-BC922EFB17D8}" presName="childShape" presStyleCnt="0"/>
      <dgm:spPr/>
    </dgm:pt>
    <dgm:pt modelId="{CBB86995-B646-4291-8C34-E7739CFC376E}" type="pres">
      <dgm:prSet presAssocID="{2A8098E1-231F-432C-A9AD-C1B318F27994}" presName="Name13" presStyleLbl="parChTrans1D2" presStyleIdx="2" presStyleCnt="3"/>
      <dgm:spPr/>
    </dgm:pt>
    <dgm:pt modelId="{1DE9A7FF-A6FE-42D2-B20B-E7FEA99FE60F}" type="pres">
      <dgm:prSet presAssocID="{E9CE881F-B70C-4497-8C64-643806F6B8BE}" presName="childText" presStyleLbl="bgAcc1" presStyleIdx="2" presStyleCnt="3">
        <dgm:presLayoutVars>
          <dgm:bulletEnabled val="1"/>
        </dgm:presLayoutVars>
      </dgm:prSet>
      <dgm:spPr/>
    </dgm:pt>
  </dgm:ptLst>
  <dgm:cxnLst>
    <dgm:cxn modelId="{4DB46920-706F-4929-B1F5-1E9085276D2C}" type="presOf" srcId="{9DEF8501-A78F-47F0-8F94-BC922EFB17D8}" destId="{1300BC69-5406-476D-B062-3CAA4F6F21B6}" srcOrd="1" destOrd="0" presId="urn:microsoft.com/office/officeart/2005/8/layout/hierarchy3"/>
    <dgm:cxn modelId="{49184D2A-4B34-4F32-8EB3-F6FD34724A89}" type="presOf" srcId="{9DEF8501-A78F-47F0-8F94-BC922EFB17D8}" destId="{A39D3563-46B6-4137-90DE-E8B2C4576F2D}" srcOrd="0" destOrd="0" presId="urn:microsoft.com/office/officeart/2005/8/layout/hierarchy3"/>
    <dgm:cxn modelId="{D522503F-40D2-4EE5-AB14-E30AAF7A2472}" type="presOf" srcId="{F4DCE104-4039-48B9-92D1-981AE07C3D1F}" destId="{D97A4359-7607-4213-A148-F4881DCC12EA}" srcOrd="1" destOrd="0" presId="urn:microsoft.com/office/officeart/2005/8/layout/hierarchy3"/>
    <dgm:cxn modelId="{55E84E48-8554-4ECF-BDFC-EBBF184B902E}" srcId="{9DEF8501-A78F-47F0-8F94-BC922EFB17D8}" destId="{E9CE881F-B70C-4497-8C64-643806F6B8BE}" srcOrd="0" destOrd="0" parTransId="{2A8098E1-231F-432C-A9AD-C1B318F27994}" sibTransId="{A84EBE02-83E6-4D02-AFF0-2B52C0352F26}"/>
    <dgm:cxn modelId="{1F48A55E-3EDE-45C5-8DDA-A7340E0F2E65}" type="presOf" srcId="{F4DCE104-4039-48B9-92D1-981AE07C3D1F}" destId="{D302CD62-C8B5-4F6F-A135-9441F6BBDED6}" srcOrd="0" destOrd="0" presId="urn:microsoft.com/office/officeart/2005/8/layout/hierarchy3"/>
    <dgm:cxn modelId="{C4366A6D-2390-41EC-8FD2-E1A1500D5B74}" srcId="{F4DCE104-4039-48B9-92D1-981AE07C3D1F}" destId="{D6EED0A2-0630-451B-A806-6385E8927FA7}" srcOrd="0" destOrd="0" parTransId="{D1BBD8FE-070A-45F9-8EB8-200C5A4284D9}" sibTransId="{53109B3F-32B5-4F45-8F09-E634A62DB5F0}"/>
    <dgm:cxn modelId="{63BC1A74-57EE-4830-97AA-28EDF791DFB2}" type="presOf" srcId="{D1BBD8FE-070A-45F9-8EB8-200C5A4284D9}" destId="{BA4DBD5F-B610-424A-9E10-365F7655166F}" srcOrd="0" destOrd="0" presId="urn:microsoft.com/office/officeart/2005/8/layout/hierarchy3"/>
    <dgm:cxn modelId="{736B31AB-7162-46DF-8382-1D5461EF194C}" type="presOf" srcId="{2A8098E1-231F-432C-A9AD-C1B318F27994}" destId="{CBB86995-B646-4291-8C34-E7739CFC376E}" srcOrd="0" destOrd="0" presId="urn:microsoft.com/office/officeart/2005/8/layout/hierarchy3"/>
    <dgm:cxn modelId="{135384B3-14DD-444F-9392-93DBBDDC9FA5}" srcId="{F490A0C4-6645-4DA0-BF5C-FAC66F1FC582}" destId="{FAABB6E0-EF7D-42E1-8B0F-91BE33DB70C7}" srcOrd="2" destOrd="0" parTransId="{4A3D3EF2-1885-4956-A103-E0BC3D557F29}" sibTransId="{B0B84C01-016F-4A27-B1D0-FF54AC5AE73D}"/>
    <dgm:cxn modelId="{85B6F5BE-9433-4DD4-BA4C-823709A19BDD}" type="presOf" srcId="{FAABB6E0-EF7D-42E1-8B0F-91BE33DB70C7}" destId="{7F9DF315-3885-47E7-A4CE-56A091125A66}" srcOrd="0" destOrd="0" presId="urn:microsoft.com/office/officeart/2005/8/layout/hierarchy3"/>
    <dgm:cxn modelId="{3655B8CA-C856-4182-A0A0-F7CA034EE855}" type="presOf" srcId="{D6EED0A2-0630-451B-A806-6385E8927FA7}" destId="{AA754FDC-1F9E-4A0E-AF27-B0331F73CC1C}" srcOrd="0" destOrd="0" presId="urn:microsoft.com/office/officeart/2005/8/layout/hierarchy3"/>
    <dgm:cxn modelId="{F3369DCC-780A-4741-A7D9-DDCD805EB935}" srcId="{F490A0C4-6645-4DA0-BF5C-FAC66F1FC582}" destId="{DD6FA577-EA17-43A7-BFE4-1CC3C2AE24B9}" srcOrd="0" destOrd="0" parTransId="{ED05D3B5-ED56-464B-AE77-A5BADBD2A278}" sibTransId="{640E4DC2-4FAE-4281-AF26-7E04199E3ABB}"/>
    <dgm:cxn modelId="{046FC2CE-C77B-41FB-9C27-033E2E9AFD44}" srcId="{F490A0C4-6645-4DA0-BF5C-FAC66F1FC582}" destId="{F4DCE104-4039-48B9-92D1-981AE07C3D1F}" srcOrd="1" destOrd="0" parTransId="{4C96A4D2-F603-4E5D-80EA-E29EDBD36A47}" sibTransId="{86A94E4D-B984-4156-B797-6E299BDDAB4C}"/>
    <dgm:cxn modelId="{FF969AD0-F50C-4284-8485-09B8FB0F5AEE}" type="presOf" srcId="{DD6FA577-EA17-43A7-BFE4-1CC3C2AE24B9}" destId="{A34F249B-09C3-4CE3-884A-EA9683264250}" srcOrd="1" destOrd="0" presId="urn:microsoft.com/office/officeart/2005/8/layout/hierarchy3"/>
    <dgm:cxn modelId="{AE3230D4-A834-4C25-ADA0-EF4A404396ED}" srcId="{F490A0C4-6645-4DA0-BF5C-FAC66F1FC582}" destId="{9DEF8501-A78F-47F0-8F94-BC922EFB17D8}" srcOrd="3" destOrd="0" parTransId="{D5D2C0CB-7E6B-4E6B-8CFF-1F634C15B357}" sibTransId="{8597ED6E-D617-4032-8EA6-DA8B73DCFEC9}"/>
    <dgm:cxn modelId="{406877D5-CB28-4DE2-9401-86296B2CC5FF}" type="presOf" srcId="{DD6FA577-EA17-43A7-BFE4-1CC3C2AE24B9}" destId="{F4532327-DC8F-4F6D-998A-941348BF001B}" srcOrd="0" destOrd="0" presId="urn:microsoft.com/office/officeart/2005/8/layout/hierarchy3"/>
    <dgm:cxn modelId="{7FC3E2DD-27EB-45AF-AB6B-12A0D8AF056F}" type="presOf" srcId="{F490A0C4-6645-4DA0-BF5C-FAC66F1FC582}" destId="{ACC2FC34-DF17-461B-9108-E73D922A66F2}" srcOrd="0" destOrd="0" presId="urn:microsoft.com/office/officeart/2005/8/layout/hierarchy3"/>
    <dgm:cxn modelId="{AF2279E5-179B-4FC5-87C0-E5D8E5FB0DFA}" type="presOf" srcId="{E9CE881F-B70C-4497-8C64-643806F6B8BE}" destId="{1DE9A7FF-A6FE-42D2-B20B-E7FEA99FE60F}" srcOrd="0" destOrd="0" presId="urn:microsoft.com/office/officeart/2005/8/layout/hierarchy3"/>
    <dgm:cxn modelId="{743426E9-5A25-4622-B562-1F3FDE963B28}" srcId="{FAABB6E0-EF7D-42E1-8B0F-91BE33DB70C7}" destId="{EFFC6166-0BA1-47A6-969E-D0B5FACB6FCE}" srcOrd="0" destOrd="0" parTransId="{2C0E8E67-E635-46A2-936B-73A822D1E19F}" sibTransId="{E9737172-10F6-4B21-BA48-B84D0F6A1CAE}"/>
    <dgm:cxn modelId="{D2F824F3-1A7B-41F6-B735-5124FDEA9BDF}" type="presOf" srcId="{2C0E8E67-E635-46A2-936B-73A822D1E19F}" destId="{617019A3-005D-4D1A-8A46-BB54F50443C2}" srcOrd="0" destOrd="0" presId="urn:microsoft.com/office/officeart/2005/8/layout/hierarchy3"/>
    <dgm:cxn modelId="{82B93CFC-B926-4356-9A2D-9D061FBE3672}" type="presOf" srcId="{EFFC6166-0BA1-47A6-969E-D0B5FACB6FCE}" destId="{0DC12C1E-5FFA-4199-A78D-9EEC16E561E2}" srcOrd="0" destOrd="0" presId="urn:microsoft.com/office/officeart/2005/8/layout/hierarchy3"/>
    <dgm:cxn modelId="{A998DBFD-3516-40EC-A335-1372A9420ABF}" type="presOf" srcId="{FAABB6E0-EF7D-42E1-8B0F-91BE33DB70C7}" destId="{CBE44434-409B-4C0F-BFB9-63EF8FE22E0D}" srcOrd="1" destOrd="0" presId="urn:microsoft.com/office/officeart/2005/8/layout/hierarchy3"/>
    <dgm:cxn modelId="{0F446135-D663-4D16-86D0-87F830644DF2}" type="presParOf" srcId="{ACC2FC34-DF17-461B-9108-E73D922A66F2}" destId="{5E7E31AD-FFE4-49D8-9AC8-5B6E84A26DCA}" srcOrd="0" destOrd="0" presId="urn:microsoft.com/office/officeart/2005/8/layout/hierarchy3"/>
    <dgm:cxn modelId="{45086A80-5F22-4EDB-9D68-A1210ADF2F36}" type="presParOf" srcId="{5E7E31AD-FFE4-49D8-9AC8-5B6E84A26DCA}" destId="{1AA2BF5A-07C6-489F-A52A-51A2EEB987E9}" srcOrd="0" destOrd="0" presId="urn:microsoft.com/office/officeart/2005/8/layout/hierarchy3"/>
    <dgm:cxn modelId="{23997CEC-188A-44BA-ACE8-2AB0B062C318}" type="presParOf" srcId="{1AA2BF5A-07C6-489F-A52A-51A2EEB987E9}" destId="{F4532327-DC8F-4F6D-998A-941348BF001B}" srcOrd="0" destOrd="0" presId="urn:microsoft.com/office/officeart/2005/8/layout/hierarchy3"/>
    <dgm:cxn modelId="{3BC1DBF1-C5A4-4FD2-ADFB-122BFA816A30}" type="presParOf" srcId="{1AA2BF5A-07C6-489F-A52A-51A2EEB987E9}" destId="{A34F249B-09C3-4CE3-884A-EA9683264250}" srcOrd="1" destOrd="0" presId="urn:microsoft.com/office/officeart/2005/8/layout/hierarchy3"/>
    <dgm:cxn modelId="{D99AD6D2-5EF4-48EB-B030-F438ECFEF7D5}" type="presParOf" srcId="{5E7E31AD-FFE4-49D8-9AC8-5B6E84A26DCA}" destId="{E7F6FF65-C2D2-45A4-9BB2-5E09715B4093}" srcOrd="1" destOrd="0" presId="urn:microsoft.com/office/officeart/2005/8/layout/hierarchy3"/>
    <dgm:cxn modelId="{81955308-7392-41BF-BEB3-023A3BE7B273}" type="presParOf" srcId="{ACC2FC34-DF17-461B-9108-E73D922A66F2}" destId="{099402B3-424F-4871-8ECF-F500286415F9}" srcOrd="1" destOrd="0" presId="urn:microsoft.com/office/officeart/2005/8/layout/hierarchy3"/>
    <dgm:cxn modelId="{5DB775B2-9B2D-4495-B844-2A1A2D299E45}" type="presParOf" srcId="{099402B3-424F-4871-8ECF-F500286415F9}" destId="{4D7C76A0-791D-4785-A5E6-72147C10638B}" srcOrd="0" destOrd="0" presId="urn:microsoft.com/office/officeart/2005/8/layout/hierarchy3"/>
    <dgm:cxn modelId="{0E46D109-AF69-474D-8358-ED2CB5D813E7}" type="presParOf" srcId="{4D7C76A0-791D-4785-A5E6-72147C10638B}" destId="{D302CD62-C8B5-4F6F-A135-9441F6BBDED6}" srcOrd="0" destOrd="0" presId="urn:microsoft.com/office/officeart/2005/8/layout/hierarchy3"/>
    <dgm:cxn modelId="{E3F45B8E-0777-4415-A2F4-1AA0E5777F04}" type="presParOf" srcId="{4D7C76A0-791D-4785-A5E6-72147C10638B}" destId="{D97A4359-7607-4213-A148-F4881DCC12EA}" srcOrd="1" destOrd="0" presId="urn:microsoft.com/office/officeart/2005/8/layout/hierarchy3"/>
    <dgm:cxn modelId="{45E105DD-4C4D-4DFE-9DEF-8F8A3D1BA162}" type="presParOf" srcId="{099402B3-424F-4871-8ECF-F500286415F9}" destId="{F3ECE1E6-384B-49C6-B791-96F9B3E4FD7C}" srcOrd="1" destOrd="0" presId="urn:microsoft.com/office/officeart/2005/8/layout/hierarchy3"/>
    <dgm:cxn modelId="{56F8BDDB-ACD7-45FF-9F19-836487792CAA}" type="presParOf" srcId="{F3ECE1E6-384B-49C6-B791-96F9B3E4FD7C}" destId="{BA4DBD5F-B610-424A-9E10-365F7655166F}" srcOrd="0" destOrd="0" presId="urn:microsoft.com/office/officeart/2005/8/layout/hierarchy3"/>
    <dgm:cxn modelId="{BFB66AC1-EDD0-49B7-B12C-351D2E2B5633}" type="presParOf" srcId="{F3ECE1E6-384B-49C6-B791-96F9B3E4FD7C}" destId="{AA754FDC-1F9E-4A0E-AF27-B0331F73CC1C}" srcOrd="1" destOrd="0" presId="urn:microsoft.com/office/officeart/2005/8/layout/hierarchy3"/>
    <dgm:cxn modelId="{972D6036-7A1A-49DC-82E6-5470E885C599}" type="presParOf" srcId="{ACC2FC34-DF17-461B-9108-E73D922A66F2}" destId="{FD0C6A4B-DBC1-496D-8990-5CFCDC5F98E5}" srcOrd="2" destOrd="0" presId="urn:microsoft.com/office/officeart/2005/8/layout/hierarchy3"/>
    <dgm:cxn modelId="{C6EE0830-F78E-45C7-B6F4-5ECBA492C20A}" type="presParOf" srcId="{FD0C6A4B-DBC1-496D-8990-5CFCDC5F98E5}" destId="{84017252-6579-4B81-A7EE-F38E27153421}" srcOrd="0" destOrd="0" presId="urn:microsoft.com/office/officeart/2005/8/layout/hierarchy3"/>
    <dgm:cxn modelId="{82E8E610-460E-4E3F-B292-0AD00CC36F52}" type="presParOf" srcId="{84017252-6579-4B81-A7EE-F38E27153421}" destId="{7F9DF315-3885-47E7-A4CE-56A091125A66}" srcOrd="0" destOrd="0" presId="urn:microsoft.com/office/officeart/2005/8/layout/hierarchy3"/>
    <dgm:cxn modelId="{064B3206-0D88-4909-B8B6-F1864CD333BF}" type="presParOf" srcId="{84017252-6579-4B81-A7EE-F38E27153421}" destId="{CBE44434-409B-4C0F-BFB9-63EF8FE22E0D}" srcOrd="1" destOrd="0" presId="urn:microsoft.com/office/officeart/2005/8/layout/hierarchy3"/>
    <dgm:cxn modelId="{F9732CC8-7208-4141-866B-3E5D4DF44D12}" type="presParOf" srcId="{FD0C6A4B-DBC1-496D-8990-5CFCDC5F98E5}" destId="{BB16C79E-8706-493E-9790-187D8FA3F499}" srcOrd="1" destOrd="0" presId="urn:microsoft.com/office/officeart/2005/8/layout/hierarchy3"/>
    <dgm:cxn modelId="{D2C6C77F-C25F-4AA0-9AC8-D01BAE588760}" type="presParOf" srcId="{BB16C79E-8706-493E-9790-187D8FA3F499}" destId="{617019A3-005D-4D1A-8A46-BB54F50443C2}" srcOrd="0" destOrd="0" presId="urn:microsoft.com/office/officeart/2005/8/layout/hierarchy3"/>
    <dgm:cxn modelId="{7EAAFB48-2A82-480A-938D-7561F398677A}" type="presParOf" srcId="{BB16C79E-8706-493E-9790-187D8FA3F499}" destId="{0DC12C1E-5FFA-4199-A78D-9EEC16E561E2}" srcOrd="1" destOrd="0" presId="urn:microsoft.com/office/officeart/2005/8/layout/hierarchy3"/>
    <dgm:cxn modelId="{BFD59FEE-5065-4DD3-BD0A-453952ECCA50}" type="presParOf" srcId="{ACC2FC34-DF17-461B-9108-E73D922A66F2}" destId="{B5599BC2-0641-4BD8-B531-3447B9439313}" srcOrd="3" destOrd="0" presId="urn:microsoft.com/office/officeart/2005/8/layout/hierarchy3"/>
    <dgm:cxn modelId="{29C92860-CF65-45BD-A7AA-9FD723B457A5}" type="presParOf" srcId="{B5599BC2-0641-4BD8-B531-3447B9439313}" destId="{C07FC376-DB08-4209-B890-EC24ED201FD5}" srcOrd="0" destOrd="0" presId="urn:microsoft.com/office/officeart/2005/8/layout/hierarchy3"/>
    <dgm:cxn modelId="{C28896DC-1C2D-49C7-BABE-31B227ED8284}" type="presParOf" srcId="{C07FC376-DB08-4209-B890-EC24ED201FD5}" destId="{A39D3563-46B6-4137-90DE-E8B2C4576F2D}" srcOrd="0" destOrd="0" presId="urn:microsoft.com/office/officeart/2005/8/layout/hierarchy3"/>
    <dgm:cxn modelId="{7C2AAAE1-2652-41DB-B0F5-7A78ECF1F253}" type="presParOf" srcId="{C07FC376-DB08-4209-B890-EC24ED201FD5}" destId="{1300BC69-5406-476D-B062-3CAA4F6F21B6}" srcOrd="1" destOrd="0" presId="urn:microsoft.com/office/officeart/2005/8/layout/hierarchy3"/>
    <dgm:cxn modelId="{B4B2218E-2B70-474D-8DAD-42D601346F58}" type="presParOf" srcId="{B5599BC2-0641-4BD8-B531-3447B9439313}" destId="{7CF01A83-3619-4A0B-B559-31CF4D528DED}" srcOrd="1" destOrd="0" presId="urn:microsoft.com/office/officeart/2005/8/layout/hierarchy3"/>
    <dgm:cxn modelId="{BF10B626-F357-4599-8E61-C502DE1B3624}" type="presParOf" srcId="{7CF01A83-3619-4A0B-B559-31CF4D528DED}" destId="{CBB86995-B646-4291-8C34-E7739CFC376E}" srcOrd="0" destOrd="0" presId="urn:microsoft.com/office/officeart/2005/8/layout/hierarchy3"/>
    <dgm:cxn modelId="{8568FE69-D33F-4D6D-B1AD-713F796D2BB4}" type="presParOf" srcId="{7CF01A83-3619-4A0B-B559-31CF4D528DED}" destId="{1DE9A7FF-A6FE-42D2-B20B-E7FEA99FE60F}"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61C887-E219-461C-B039-1422F80699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286A002-40B2-445F-9657-976BC84D273D}">
      <dgm:prSet custT="1"/>
      <dgm:spPr/>
      <dgm:t>
        <a:bodyPr/>
        <a:lstStyle/>
        <a:p>
          <a:r>
            <a:rPr lang="en-US" sz="1400" u="sng" baseline="0" dirty="0">
              <a:latin typeface="Trebuchet MS" panose="020B0603020202020204" pitchFamily="34" charset="0"/>
            </a:rPr>
            <a:t>B</a:t>
          </a:r>
          <a:r>
            <a:rPr lang="en-US" sz="1400" b="0" u="sng" baseline="0" dirty="0">
              <a:latin typeface="Trebuchet MS" panose="020B0603020202020204" pitchFamily="34" charset="0"/>
            </a:rPr>
            <a:t>us vendor Information:</a:t>
          </a:r>
          <a:r>
            <a:rPr lang="en-US" sz="1400" b="0" baseline="0" dirty="0">
              <a:latin typeface="Trebuchet MS" panose="020B0603020202020204" pitchFamily="34" charset="0"/>
            </a:rPr>
            <a:t> </a:t>
          </a:r>
          <a:endParaRPr lang="en-US" sz="1400" baseline="0" dirty="0">
            <a:latin typeface="Trebuchet MS" panose="020B0603020202020204" pitchFamily="34" charset="0"/>
          </a:endParaRPr>
        </a:p>
      </dgm:t>
    </dgm:pt>
    <dgm:pt modelId="{DEC6121D-52FA-42CD-84C5-66E746319D04}" type="parTrans" cxnId="{974C96EE-0B54-49AD-9A49-FF42348CB6AF}">
      <dgm:prSet/>
      <dgm:spPr/>
      <dgm:t>
        <a:bodyPr/>
        <a:lstStyle/>
        <a:p>
          <a:endParaRPr lang="en-US"/>
        </a:p>
      </dgm:t>
    </dgm:pt>
    <dgm:pt modelId="{AF6A1603-A9D4-470E-B12C-49510424A0C2}" type="sibTrans" cxnId="{974C96EE-0B54-49AD-9A49-FF42348CB6AF}">
      <dgm:prSet/>
      <dgm:spPr/>
      <dgm:t>
        <a:bodyPr/>
        <a:lstStyle/>
        <a:p>
          <a:endParaRPr lang="en-US"/>
        </a:p>
      </dgm:t>
    </dgm:pt>
    <dgm:pt modelId="{99C8BD9F-334E-4556-A1EE-F060574BA818}">
      <dgm:prSet custT="1"/>
      <dgm:spPr/>
      <dgm:t>
        <a:bodyPr/>
        <a:lstStyle/>
        <a:p>
          <a:r>
            <a:rPr lang="en-US" sz="1200" b="0" i="0" baseline="0" dirty="0">
              <a:latin typeface="Trebuchet MS" panose="020B0603020202020204" pitchFamily="34" charset="0"/>
            </a:rPr>
            <a:t>Contracts are valid through June 30, 2024 </a:t>
          </a:r>
          <a:endParaRPr lang="en-US" sz="1200" baseline="0" dirty="0">
            <a:latin typeface="Trebuchet MS" panose="020B0603020202020204" pitchFamily="34" charset="0"/>
          </a:endParaRPr>
        </a:p>
      </dgm:t>
    </dgm:pt>
    <dgm:pt modelId="{B4BE7544-9CB7-450F-8725-8BA461F03F6D}" type="parTrans" cxnId="{D7D2DF57-A9AB-41B2-802B-8C6855C53F67}">
      <dgm:prSet/>
      <dgm:spPr/>
      <dgm:t>
        <a:bodyPr/>
        <a:lstStyle/>
        <a:p>
          <a:endParaRPr lang="en-US"/>
        </a:p>
      </dgm:t>
    </dgm:pt>
    <dgm:pt modelId="{659CF769-D5DC-4089-998C-F907224EB0B3}" type="sibTrans" cxnId="{D7D2DF57-A9AB-41B2-802B-8C6855C53F67}">
      <dgm:prSet/>
      <dgm:spPr/>
      <dgm:t>
        <a:bodyPr/>
        <a:lstStyle/>
        <a:p>
          <a:endParaRPr lang="en-US"/>
        </a:p>
      </dgm:t>
    </dgm:pt>
    <dgm:pt modelId="{7A26640E-D53E-49E9-80FA-87EF4A16730C}">
      <dgm:prSet/>
      <dgm:spPr/>
      <dgm:t>
        <a:bodyPr/>
        <a:lstStyle/>
        <a:p>
          <a:r>
            <a:rPr lang="en-US" b="0" i="0" baseline="0" dirty="0">
              <a:latin typeface="Trebuchet MS" panose="020B0603020202020204" pitchFamily="34" charset="0"/>
            </a:rPr>
            <a:t>Ace Express </a:t>
          </a:r>
          <a:endParaRPr lang="en-US" baseline="0" dirty="0">
            <a:latin typeface="Trebuchet MS" panose="020B0603020202020204" pitchFamily="34" charset="0"/>
          </a:endParaRPr>
        </a:p>
      </dgm:t>
    </dgm:pt>
    <dgm:pt modelId="{638869DC-3421-4B4E-AB30-CED89CE2D5D7}" type="parTrans" cxnId="{14C0570E-B1E8-46AB-8F50-CC218D7CF912}">
      <dgm:prSet/>
      <dgm:spPr/>
      <dgm:t>
        <a:bodyPr/>
        <a:lstStyle/>
        <a:p>
          <a:endParaRPr lang="en-US"/>
        </a:p>
      </dgm:t>
    </dgm:pt>
    <dgm:pt modelId="{5EDA37EA-F2C4-423D-9CFE-CF02B7963F2E}" type="sibTrans" cxnId="{14C0570E-B1E8-46AB-8F50-CC218D7CF912}">
      <dgm:prSet/>
      <dgm:spPr/>
      <dgm:t>
        <a:bodyPr/>
        <a:lstStyle/>
        <a:p>
          <a:endParaRPr lang="en-US"/>
        </a:p>
      </dgm:t>
    </dgm:pt>
    <dgm:pt modelId="{BC24F1CD-D68E-41C4-A511-B0EAABFBBDB3}">
      <dgm:prSet/>
      <dgm:spPr/>
      <dgm:t>
        <a:bodyPr/>
        <a:lstStyle/>
        <a:p>
          <a:r>
            <a:rPr lang="en-US" b="0" i="0" baseline="0" dirty="0">
              <a:latin typeface="Trebuchet MS" panose="020B0603020202020204" pitchFamily="34" charset="0"/>
            </a:rPr>
            <a:t>Contact Information: </a:t>
          </a:r>
          <a:r>
            <a:rPr lang="en-US" u="sng" baseline="0" dirty="0">
              <a:latin typeface="Trebuchet MS" panose="020B0603020202020204" pitchFamily="34" charset="0"/>
              <a:hlinkClick xmlns:r="http://schemas.openxmlformats.org/officeDocument/2006/relationships" r:id="rId1"/>
            </a:rPr>
            <a:t>sales@aceexpresscoaches.com</a:t>
          </a:r>
          <a:r>
            <a:rPr lang="en-US" u="sng" baseline="0" dirty="0">
              <a:latin typeface="Trebuchet MS" panose="020B0603020202020204" pitchFamily="34" charset="0"/>
            </a:rPr>
            <a:t> </a:t>
          </a:r>
          <a:endParaRPr lang="en-US" baseline="0" dirty="0">
            <a:latin typeface="Trebuchet MS" panose="020B0603020202020204" pitchFamily="34" charset="0"/>
          </a:endParaRPr>
        </a:p>
      </dgm:t>
    </dgm:pt>
    <dgm:pt modelId="{E271F7D5-DA48-4229-B1FF-F231396559C9}" type="parTrans" cxnId="{FDC2F066-C387-454B-8E38-30B19A9AD3F9}">
      <dgm:prSet/>
      <dgm:spPr/>
      <dgm:t>
        <a:bodyPr/>
        <a:lstStyle/>
        <a:p>
          <a:endParaRPr lang="en-US"/>
        </a:p>
      </dgm:t>
    </dgm:pt>
    <dgm:pt modelId="{F95B5CC7-1CC1-45C2-A608-8987ECE11849}" type="sibTrans" cxnId="{FDC2F066-C387-454B-8E38-30B19A9AD3F9}">
      <dgm:prSet/>
      <dgm:spPr/>
      <dgm:t>
        <a:bodyPr/>
        <a:lstStyle/>
        <a:p>
          <a:endParaRPr lang="en-US"/>
        </a:p>
      </dgm:t>
    </dgm:pt>
    <dgm:pt modelId="{90C3CD66-C21A-4F79-A8CD-B398991FBC40}">
      <dgm:prSet/>
      <dgm:spPr/>
      <dgm:t>
        <a:bodyPr/>
        <a:lstStyle/>
        <a:p>
          <a:r>
            <a:rPr lang="en-US" b="0" i="0" baseline="0">
              <a:latin typeface="Trebuchet MS" panose="020B0603020202020204" pitchFamily="34" charset="0"/>
            </a:rPr>
            <a:t>Phone: 303-421-2780</a:t>
          </a:r>
          <a:endParaRPr lang="en-US" baseline="0" dirty="0">
            <a:latin typeface="Trebuchet MS" panose="020B0603020202020204" pitchFamily="34" charset="0"/>
          </a:endParaRPr>
        </a:p>
      </dgm:t>
    </dgm:pt>
    <dgm:pt modelId="{F1F1C25B-579F-4287-879B-50D639E6ECBB}" type="parTrans" cxnId="{BAA797F2-186F-438C-8ED8-DA85A15E0883}">
      <dgm:prSet/>
      <dgm:spPr/>
      <dgm:t>
        <a:bodyPr/>
        <a:lstStyle/>
        <a:p>
          <a:endParaRPr lang="en-US"/>
        </a:p>
      </dgm:t>
    </dgm:pt>
    <dgm:pt modelId="{0EBD17C9-585C-403D-8BF5-55A382C4F910}" type="sibTrans" cxnId="{BAA797F2-186F-438C-8ED8-DA85A15E0883}">
      <dgm:prSet/>
      <dgm:spPr/>
      <dgm:t>
        <a:bodyPr/>
        <a:lstStyle/>
        <a:p>
          <a:endParaRPr lang="en-US"/>
        </a:p>
      </dgm:t>
    </dgm:pt>
    <dgm:pt modelId="{49F6A227-8658-4BE1-AC1F-CDAD14390422}">
      <dgm:prSet/>
      <dgm:spPr/>
      <dgm:t>
        <a:bodyPr/>
        <a:lstStyle/>
        <a:p>
          <a:r>
            <a:rPr lang="en-US" baseline="0" dirty="0">
              <a:latin typeface="Trebuchet MS" panose="020B0603020202020204" pitchFamily="34" charset="0"/>
            </a:rPr>
            <a:t>Arrow Stage Lines </a:t>
          </a:r>
        </a:p>
      </dgm:t>
    </dgm:pt>
    <dgm:pt modelId="{CDE1C4A7-E078-44D6-893C-151D110F07B3}" type="parTrans" cxnId="{ED5CE501-CB72-4B26-9CC9-0C6F0A4908F2}">
      <dgm:prSet/>
      <dgm:spPr/>
      <dgm:t>
        <a:bodyPr/>
        <a:lstStyle/>
        <a:p>
          <a:endParaRPr lang="en-US"/>
        </a:p>
      </dgm:t>
    </dgm:pt>
    <dgm:pt modelId="{0707DA83-B412-4DDB-AC6D-B40C6C962573}" type="sibTrans" cxnId="{ED5CE501-CB72-4B26-9CC9-0C6F0A4908F2}">
      <dgm:prSet/>
      <dgm:spPr/>
      <dgm:t>
        <a:bodyPr/>
        <a:lstStyle/>
        <a:p>
          <a:endParaRPr lang="en-US"/>
        </a:p>
      </dgm:t>
    </dgm:pt>
    <dgm:pt modelId="{AD96C5D6-48E1-4291-A0A8-0AF5ED9768F0}">
      <dgm:prSet/>
      <dgm:spPr/>
      <dgm:t>
        <a:bodyPr/>
        <a:lstStyle/>
        <a:p>
          <a:r>
            <a:rPr lang="en-US" b="0" i="0" baseline="0" dirty="0">
              <a:latin typeface="Trebuchet MS" panose="020B0603020202020204" pitchFamily="34" charset="0"/>
            </a:rPr>
            <a:t>Contract Information: Sheri Kite, </a:t>
          </a:r>
          <a:r>
            <a:rPr lang="en-US" u="sng" baseline="0" dirty="0">
              <a:latin typeface="Trebuchet MS" panose="020B0603020202020204" pitchFamily="34" charset="0"/>
              <a:hlinkClick xmlns:r="http://schemas.openxmlformats.org/officeDocument/2006/relationships" r:id="rId2"/>
            </a:rPr>
            <a:t>sheri@arrowstagelines.com</a:t>
          </a:r>
          <a:endParaRPr lang="en-US" baseline="0" dirty="0">
            <a:latin typeface="Trebuchet MS" panose="020B0603020202020204" pitchFamily="34" charset="0"/>
          </a:endParaRPr>
        </a:p>
      </dgm:t>
    </dgm:pt>
    <dgm:pt modelId="{4DCFB48E-9494-4E4E-9F7F-6C975ADCE018}" type="parTrans" cxnId="{8EF13B97-29FD-42E2-80FF-CDA400447A4D}">
      <dgm:prSet/>
      <dgm:spPr/>
      <dgm:t>
        <a:bodyPr/>
        <a:lstStyle/>
        <a:p>
          <a:endParaRPr lang="en-US"/>
        </a:p>
      </dgm:t>
    </dgm:pt>
    <dgm:pt modelId="{EDBB34D9-4D4A-498F-A189-6F06C26673DD}" type="sibTrans" cxnId="{8EF13B97-29FD-42E2-80FF-CDA400447A4D}">
      <dgm:prSet/>
      <dgm:spPr/>
      <dgm:t>
        <a:bodyPr/>
        <a:lstStyle/>
        <a:p>
          <a:endParaRPr lang="en-US"/>
        </a:p>
      </dgm:t>
    </dgm:pt>
    <dgm:pt modelId="{B69A8E84-D2D2-48EB-BC2F-52B595CB5E2F}">
      <dgm:prSet/>
      <dgm:spPr/>
      <dgm:t>
        <a:bodyPr/>
        <a:lstStyle/>
        <a:p>
          <a:r>
            <a:rPr lang="en-US" baseline="0" dirty="0">
              <a:latin typeface="Trebuchet MS" panose="020B0603020202020204" pitchFamily="34" charset="0"/>
            </a:rPr>
            <a:t>Colorado Gray Lines </a:t>
          </a:r>
        </a:p>
      </dgm:t>
    </dgm:pt>
    <dgm:pt modelId="{987A5651-0375-439D-9521-F29215D25B53}" type="parTrans" cxnId="{D8A01063-E09D-4240-9F04-5BD18A938628}">
      <dgm:prSet/>
      <dgm:spPr/>
      <dgm:t>
        <a:bodyPr/>
        <a:lstStyle/>
        <a:p>
          <a:endParaRPr lang="en-US"/>
        </a:p>
      </dgm:t>
    </dgm:pt>
    <dgm:pt modelId="{3E0602AC-9CE7-46C4-AC80-3E8EB474EB51}" type="sibTrans" cxnId="{D8A01063-E09D-4240-9F04-5BD18A938628}">
      <dgm:prSet/>
      <dgm:spPr/>
      <dgm:t>
        <a:bodyPr/>
        <a:lstStyle/>
        <a:p>
          <a:endParaRPr lang="en-US"/>
        </a:p>
      </dgm:t>
    </dgm:pt>
    <dgm:pt modelId="{F1C02F06-68C8-41F4-9F5B-65B89AA7857B}">
      <dgm:prSet/>
      <dgm:spPr/>
      <dgm:t>
        <a:bodyPr/>
        <a:lstStyle/>
        <a:p>
          <a:r>
            <a:rPr lang="en-US" b="0" i="0" baseline="0" dirty="0">
              <a:latin typeface="Trebuchet MS" panose="020B0603020202020204" pitchFamily="34" charset="0"/>
            </a:rPr>
            <a:t>Contact Information: Max Stallings, </a:t>
          </a:r>
          <a:r>
            <a:rPr lang="en-US" u="sng" baseline="0" dirty="0">
              <a:latin typeface="Trebuchet MS" panose="020B0603020202020204" pitchFamily="34" charset="0"/>
              <a:hlinkClick xmlns:r="http://schemas.openxmlformats.org/officeDocument/2006/relationships" r:id="rId3"/>
            </a:rPr>
            <a:t>max@coloradograyline.com</a:t>
          </a:r>
          <a:endParaRPr lang="en-US" baseline="0" dirty="0">
            <a:latin typeface="Trebuchet MS" panose="020B0603020202020204" pitchFamily="34" charset="0"/>
          </a:endParaRPr>
        </a:p>
      </dgm:t>
    </dgm:pt>
    <dgm:pt modelId="{638D1870-3C8B-43DA-B80C-89423D955CAF}" type="parTrans" cxnId="{C196226D-2B06-46A4-BA0F-A8FAEBCA1490}">
      <dgm:prSet/>
      <dgm:spPr/>
      <dgm:t>
        <a:bodyPr/>
        <a:lstStyle/>
        <a:p>
          <a:endParaRPr lang="en-US"/>
        </a:p>
      </dgm:t>
    </dgm:pt>
    <dgm:pt modelId="{652904A6-5AA2-44CE-A012-978ACA02222C}" type="sibTrans" cxnId="{C196226D-2B06-46A4-BA0F-A8FAEBCA1490}">
      <dgm:prSet/>
      <dgm:spPr/>
      <dgm:t>
        <a:bodyPr/>
        <a:lstStyle/>
        <a:p>
          <a:endParaRPr lang="en-US"/>
        </a:p>
      </dgm:t>
    </dgm:pt>
    <dgm:pt modelId="{FEE15F7D-8B7D-4F82-A966-0317E2F4D476}">
      <dgm:prSet/>
      <dgm:spPr/>
      <dgm:t>
        <a:bodyPr/>
        <a:lstStyle/>
        <a:p>
          <a:r>
            <a:rPr lang="en-US" baseline="0">
              <a:latin typeface="Trebuchet MS" panose="020B0603020202020204" pitchFamily="34" charset="0"/>
            </a:rPr>
            <a:t>Hermes Worldwide </a:t>
          </a:r>
        </a:p>
      </dgm:t>
    </dgm:pt>
    <dgm:pt modelId="{04E9E4B0-1669-4F9C-AF65-09B7C52CCA6F}" type="parTrans" cxnId="{2B467DE7-D0AB-4D31-9016-B63460BE879B}">
      <dgm:prSet/>
      <dgm:spPr/>
      <dgm:t>
        <a:bodyPr/>
        <a:lstStyle/>
        <a:p>
          <a:endParaRPr lang="en-US"/>
        </a:p>
      </dgm:t>
    </dgm:pt>
    <dgm:pt modelId="{483B36FD-80A6-4379-B719-CCD830056237}" type="sibTrans" cxnId="{2B467DE7-D0AB-4D31-9016-B63460BE879B}">
      <dgm:prSet/>
      <dgm:spPr/>
      <dgm:t>
        <a:bodyPr/>
        <a:lstStyle/>
        <a:p>
          <a:endParaRPr lang="en-US"/>
        </a:p>
      </dgm:t>
    </dgm:pt>
    <dgm:pt modelId="{14E0DF09-BEC4-4D66-827C-877AD30AFA3B}">
      <dgm:prSet/>
      <dgm:spPr/>
      <dgm:t>
        <a:bodyPr/>
        <a:lstStyle/>
        <a:p>
          <a:r>
            <a:rPr lang="en-US" b="0" i="0" baseline="0" dirty="0">
              <a:latin typeface="Trebuchet MS" panose="020B0603020202020204" pitchFamily="34" charset="0"/>
            </a:rPr>
            <a:t>Contact Information: </a:t>
          </a:r>
          <a:r>
            <a:rPr lang="en-US" b="0" i="0" u="sng" baseline="0" dirty="0">
              <a:latin typeface="Trebuchet MS" panose="020B0603020202020204" pitchFamily="34" charset="0"/>
              <a:hlinkClick xmlns:r="http://schemas.openxmlformats.org/officeDocument/2006/relationships" r:id="rId4"/>
            </a:rPr>
            <a:t>groupevents@hermesworldwide.com</a:t>
          </a:r>
          <a:endParaRPr lang="en-US" baseline="0" dirty="0">
            <a:latin typeface="Trebuchet MS" panose="020B0603020202020204" pitchFamily="34" charset="0"/>
          </a:endParaRPr>
        </a:p>
      </dgm:t>
    </dgm:pt>
    <dgm:pt modelId="{820C5841-6255-4B8F-A8B2-D370FB3D5C95}" type="parTrans" cxnId="{56A351BF-BA0A-40C0-B324-F2D4ECAEDE96}">
      <dgm:prSet/>
      <dgm:spPr/>
      <dgm:t>
        <a:bodyPr/>
        <a:lstStyle/>
        <a:p>
          <a:endParaRPr lang="en-US"/>
        </a:p>
      </dgm:t>
    </dgm:pt>
    <dgm:pt modelId="{5D7945CC-9C30-4ABE-BF8E-419AED446F40}" type="sibTrans" cxnId="{56A351BF-BA0A-40C0-B324-F2D4ECAEDE96}">
      <dgm:prSet/>
      <dgm:spPr/>
      <dgm:t>
        <a:bodyPr/>
        <a:lstStyle/>
        <a:p>
          <a:endParaRPr lang="en-US"/>
        </a:p>
      </dgm:t>
    </dgm:pt>
    <dgm:pt modelId="{74412514-B2AC-42B9-B93E-19A49ED36436}">
      <dgm:prSet/>
      <dgm:spPr/>
      <dgm:t>
        <a:bodyPr/>
        <a:lstStyle/>
        <a:p>
          <a:r>
            <a:rPr lang="en-US" baseline="0">
              <a:latin typeface="Trebuchet MS" panose="020B0603020202020204" pitchFamily="34" charset="0"/>
            </a:rPr>
            <a:t>Ramblin Express </a:t>
          </a:r>
        </a:p>
      </dgm:t>
    </dgm:pt>
    <dgm:pt modelId="{920675FF-DC4F-4ED3-9719-250A90C7BFAB}" type="parTrans" cxnId="{88323128-425E-4C13-80D5-4AB9DACE1464}">
      <dgm:prSet/>
      <dgm:spPr/>
      <dgm:t>
        <a:bodyPr/>
        <a:lstStyle/>
        <a:p>
          <a:endParaRPr lang="en-US"/>
        </a:p>
      </dgm:t>
    </dgm:pt>
    <dgm:pt modelId="{07ECE1FA-C96D-4B4F-A69B-01BF3469DBA9}" type="sibTrans" cxnId="{88323128-425E-4C13-80D5-4AB9DACE1464}">
      <dgm:prSet/>
      <dgm:spPr/>
      <dgm:t>
        <a:bodyPr/>
        <a:lstStyle/>
        <a:p>
          <a:endParaRPr lang="en-US"/>
        </a:p>
      </dgm:t>
    </dgm:pt>
    <dgm:pt modelId="{55CF70D2-BC32-4FEC-9CAA-7F6F9FE6C8B8}">
      <dgm:prSet/>
      <dgm:spPr/>
      <dgm:t>
        <a:bodyPr/>
        <a:lstStyle/>
        <a:p>
          <a:r>
            <a:rPr lang="en-US" b="0" i="0" baseline="0" dirty="0">
              <a:latin typeface="Trebuchet MS" panose="020B0603020202020204" pitchFamily="34" charset="0"/>
            </a:rPr>
            <a:t>Contact Information: </a:t>
          </a:r>
          <a:r>
            <a:rPr lang="en-US" u="sng" baseline="0" dirty="0">
              <a:latin typeface="Trebuchet MS" panose="020B0603020202020204" pitchFamily="34" charset="0"/>
              <a:hlinkClick xmlns:r="http://schemas.openxmlformats.org/officeDocument/2006/relationships" r:id="rId5"/>
            </a:rPr>
            <a:t>sales@ramblin.com</a:t>
          </a:r>
          <a:endParaRPr lang="en-US" baseline="0" dirty="0">
            <a:latin typeface="Trebuchet MS" panose="020B0603020202020204" pitchFamily="34" charset="0"/>
          </a:endParaRPr>
        </a:p>
      </dgm:t>
    </dgm:pt>
    <dgm:pt modelId="{AE5241D5-9AE7-46C6-940E-11866D7F2324}" type="parTrans" cxnId="{541D2415-F633-4558-89BC-661FF1AE5321}">
      <dgm:prSet/>
      <dgm:spPr/>
      <dgm:t>
        <a:bodyPr/>
        <a:lstStyle/>
        <a:p>
          <a:endParaRPr lang="en-US"/>
        </a:p>
      </dgm:t>
    </dgm:pt>
    <dgm:pt modelId="{FAB18705-8A28-42BC-A5C6-AB30390D546F}" type="sibTrans" cxnId="{541D2415-F633-4558-89BC-661FF1AE5321}">
      <dgm:prSet/>
      <dgm:spPr/>
      <dgm:t>
        <a:bodyPr/>
        <a:lstStyle/>
        <a:p>
          <a:endParaRPr lang="en-US"/>
        </a:p>
      </dgm:t>
    </dgm:pt>
    <dgm:pt modelId="{394DFEFF-481C-4483-BD5D-E0C6BAA369F9}">
      <dgm:prSet/>
      <dgm:spPr/>
      <dgm:t>
        <a:bodyPr/>
        <a:lstStyle/>
        <a:p>
          <a:r>
            <a:rPr lang="en-US" b="0" i="0" baseline="0" dirty="0">
              <a:latin typeface="Trebuchet MS" panose="020B0603020202020204" pitchFamily="34" charset="0"/>
            </a:rPr>
            <a:t>Phone: 303-572-8687, ext. 3 </a:t>
          </a:r>
          <a:endParaRPr lang="en-US" baseline="0" dirty="0">
            <a:latin typeface="Trebuchet MS" panose="020B0603020202020204" pitchFamily="34" charset="0"/>
          </a:endParaRPr>
        </a:p>
      </dgm:t>
    </dgm:pt>
    <dgm:pt modelId="{BC1E6E5E-05BC-47B0-BF95-0DC4A7B4E58A}" type="parTrans" cxnId="{A077B59D-A75F-4D27-A543-F3635DE910D5}">
      <dgm:prSet/>
      <dgm:spPr/>
      <dgm:t>
        <a:bodyPr/>
        <a:lstStyle/>
        <a:p>
          <a:endParaRPr lang="en-US"/>
        </a:p>
      </dgm:t>
    </dgm:pt>
    <dgm:pt modelId="{8291040C-30BF-491B-8124-BD45CF3D2A1D}" type="sibTrans" cxnId="{A077B59D-A75F-4D27-A543-F3635DE910D5}">
      <dgm:prSet/>
      <dgm:spPr/>
      <dgm:t>
        <a:bodyPr/>
        <a:lstStyle/>
        <a:p>
          <a:endParaRPr lang="en-US"/>
        </a:p>
      </dgm:t>
    </dgm:pt>
    <dgm:pt modelId="{64B6B8EB-971F-4BDB-AF18-162E0751564F}">
      <dgm:prSet/>
      <dgm:spPr/>
      <dgm:t>
        <a:bodyPr/>
        <a:lstStyle/>
        <a:p>
          <a:r>
            <a:rPr lang="en-US" b="0" i="0" baseline="0" dirty="0">
              <a:latin typeface="Trebuchet MS" panose="020B0603020202020204" pitchFamily="34" charset="0"/>
            </a:rPr>
            <a:t>Phone: 303-577-7600, ext. 3 </a:t>
          </a:r>
          <a:endParaRPr lang="en-US" baseline="0" dirty="0">
            <a:latin typeface="Trebuchet MS" panose="020B0603020202020204" pitchFamily="34" charset="0"/>
          </a:endParaRPr>
        </a:p>
      </dgm:t>
    </dgm:pt>
    <dgm:pt modelId="{02A91C9F-E19E-4738-8B0E-2FDE41D5F7A8}" type="parTrans" cxnId="{F2AAA3A2-F1C8-4230-A103-FA9E0C2C96EA}">
      <dgm:prSet/>
      <dgm:spPr/>
      <dgm:t>
        <a:bodyPr/>
        <a:lstStyle/>
        <a:p>
          <a:endParaRPr lang="en-US"/>
        </a:p>
      </dgm:t>
    </dgm:pt>
    <dgm:pt modelId="{A057CA7D-E3DD-4CD2-BE7E-8DA49202FE88}" type="sibTrans" cxnId="{F2AAA3A2-F1C8-4230-A103-FA9E0C2C96EA}">
      <dgm:prSet/>
      <dgm:spPr/>
      <dgm:t>
        <a:bodyPr/>
        <a:lstStyle/>
        <a:p>
          <a:endParaRPr lang="en-US"/>
        </a:p>
      </dgm:t>
    </dgm:pt>
    <dgm:pt modelId="{0919846A-FEAD-471A-BFDE-A1993C33E702}">
      <dgm:prSet/>
      <dgm:spPr/>
      <dgm:t>
        <a:bodyPr/>
        <a:lstStyle/>
        <a:p>
          <a:r>
            <a:rPr lang="en-US" b="0" i="0" baseline="0" dirty="0">
              <a:latin typeface="Trebuchet MS" panose="020B0603020202020204" pitchFamily="34" charset="0"/>
            </a:rPr>
            <a:t>Phone: 303-289-2841 </a:t>
          </a:r>
          <a:endParaRPr lang="en-US" baseline="0" dirty="0">
            <a:latin typeface="Trebuchet MS" panose="020B0603020202020204" pitchFamily="34" charset="0"/>
          </a:endParaRPr>
        </a:p>
      </dgm:t>
    </dgm:pt>
    <dgm:pt modelId="{0377796C-F8B6-4551-8874-E27667B67321}" type="parTrans" cxnId="{23AB5420-5228-4E4B-9C30-A7D4619A55FA}">
      <dgm:prSet/>
      <dgm:spPr/>
      <dgm:t>
        <a:bodyPr/>
        <a:lstStyle/>
        <a:p>
          <a:endParaRPr lang="en-US"/>
        </a:p>
      </dgm:t>
    </dgm:pt>
    <dgm:pt modelId="{4041DD65-B3A7-4B1B-AE73-6BFC3125DE3C}" type="sibTrans" cxnId="{23AB5420-5228-4E4B-9C30-A7D4619A55FA}">
      <dgm:prSet/>
      <dgm:spPr/>
      <dgm:t>
        <a:bodyPr/>
        <a:lstStyle/>
        <a:p>
          <a:endParaRPr lang="en-US"/>
        </a:p>
      </dgm:t>
    </dgm:pt>
    <dgm:pt modelId="{E2BCC8C4-4A81-446E-9AC2-E179923E57A9}">
      <dgm:prSet/>
      <dgm:spPr/>
      <dgm:t>
        <a:bodyPr/>
        <a:lstStyle/>
        <a:p>
          <a:r>
            <a:rPr lang="en-US" b="0" i="0" baseline="0" dirty="0">
              <a:latin typeface="Trebuchet MS" panose="020B0603020202020204" pitchFamily="34" charset="0"/>
            </a:rPr>
            <a:t>Phone: 303-373-9119, ext. 114 </a:t>
          </a:r>
          <a:endParaRPr lang="en-US" baseline="0" dirty="0">
            <a:latin typeface="Trebuchet MS" panose="020B0603020202020204" pitchFamily="34" charset="0"/>
          </a:endParaRPr>
        </a:p>
      </dgm:t>
    </dgm:pt>
    <dgm:pt modelId="{D574C593-2539-41CB-A5AF-9A4FE8850FCA}" type="parTrans" cxnId="{1361C6BE-700D-4641-B42D-7D31995A7099}">
      <dgm:prSet/>
      <dgm:spPr/>
      <dgm:t>
        <a:bodyPr/>
        <a:lstStyle/>
        <a:p>
          <a:endParaRPr lang="en-US"/>
        </a:p>
      </dgm:t>
    </dgm:pt>
    <dgm:pt modelId="{96F6022D-6969-4818-A4B8-2051508646A0}" type="sibTrans" cxnId="{1361C6BE-700D-4641-B42D-7D31995A7099}">
      <dgm:prSet/>
      <dgm:spPr/>
      <dgm:t>
        <a:bodyPr/>
        <a:lstStyle/>
        <a:p>
          <a:endParaRPr lang="en-US"/>
        </a:p>
      </dgm:t>
    </dgm:pt>
    <dgm:pt modelId="{7D40F508-68B6-4E5B-8EE2-9DBA1106D240}" type="pres">
      <dgm:prSet presAssocID="{B761C887-E219-461C-B039-1422F806990E}" presName="linear" presStyleCnt="0">
        <dgm:presLayoutVars>
          <dgm:animLvl val="lvl"/>
          <dgm:resizeHandles val="exact"/>
        </dgm:presLayoutVars>
      </dgm:prSet>
      <dgm:spPr/>
    </dgm:pt>
    <dgm:pt modelId="{89FA3EF7-9176-4B1C-98FE-0456A9D3D7E1}" type="pres">
      <dgm:prSet presAssocID="{7286A002-40B2-445F-9657-976BC84D273D}" presName="parentText" presStyleLbl="node1" presStyleIdx="0" presStyleCnt="6">
        <dgm:presLayoutVars>
          <dgm:chMax val="0"/>
          <dgm:bulletEnabled val="1"/>
        </dgm:presLayoutVars>
      </dgm:prSet>
      <dgm:spPr/>
    </dgm:pt>
    <dgm:pt modelId="{45163064-B71E-4477-9ABF-1B2275347CC6}" type="pres">
      <dgm:prSet presAssocID="{7286A002-40B2-445F-9657-976BC84D273D}" presName="childText" presStyleLbl="revTx" presStyleIdx="0" presStyleCnt="6">
        <dgm:presLayoutVars>
          <dgm:bulletEnabled val="1"/>
        </dgm:presLayoutVars>
      </dgm:prSet>
      <dgm:spPr/>
    </dgm:pt>
    <dgm:pt modelId="{E93FB90A-BC82-43A2-9559-FA3263766BAC}" type="pres">
      <dgm:prSet presAssocID="{7A26640E-D53E-49E9-80FA-87EF4A16730C}" presName="parentText" presStyleLbl="node1" presStyleIdx="1" presStyleCnt="6">
        <dgm:presLayoutVars>
          <dgm:chMax val="0"/>
          <dgm:bulletEnabled val="1"/>
        </dgm:presLayoutVars>
      </dgm:prSet>
      <dgm:spPr/>
    </dgm:pt>
    <dgm:pt modelId="{3841D352-FA97-42B6-BF52-570CE887A6B7}" type="pres">
      <dgm:prSet presAssocID="{7A26640E-D53E-49E9-80FA-87EF4A16730C}" presName="childText" presStyleLbl="revTx" presStyleIdx="1" presStyleCnt="6">
        <dgm:presLayoutVars>
          <dgm:bulletEnabled val="1"/>
        </dgm:presLayoutVars>
      </dgm:prSet>
      <dgm:spPr/>
    </dgm:pt>
    <dgm:pt modelId="{8D897294-2A1F-4A3F-BDC4-1A22A3BFB9CD}" type="pres">
      <dgm:prSet presAssocID="{49F6A227-8658-4BE1-AC1F-CDAD14390422}" presName="parentText" presStyleLbl="node1" presStyleIdx="2" presStyleCnt="6">
        <dgm:presLayoutVars>
          <dgm:chMax val="0"/>
          <dgm:bulletEnabled val="1"/>
        </dgm:presLayoutVars>
      </dgm:prSet>
      <dgm:spPr/>
    </dgm:pt>
    <dgm:pt modelId="{9AB90B50-52FE-4794-889A-4FB27244C4B8}" type="pres">
      <dgm:prSet presAssocID="{49F6A227-8658-4BE1-AC1F-CDAD14390422}" presName="childText" presStyleLbl="revTx" presStyleIdx="2" presStyleCnt="6">
        <dgm:presLayoutVars>
          <dgm:bulletEnabled val="1"/>
        </dgm:presLayoutVars>
      </dgm:prSet>
      <dgm:spPr/>
    </dgm:pt>
    <dgm:pt modelId="{24D9C284-C715-4175-BE83-57D3BADD214C}" type="pres">
      <dgm:prSet presAssocID="{B69A8E84-D2D2-48EB-BC2F-52B595CB5E2F}" presName="parentText" presStyleLbl="node1" presStyleIdx="3" presStyleCnt="6">
        <dgm:presLayoutVars>
          <dgm:chMax val="0"/>
          <dgm:bulletEnabled val="1"/>
        </dgm:presLayoutVars>
      </dgm:prSet>
      <dgm:spPr/>
    </dgm:pt>
    <dgm:pt modelId="{1045CF04-9334-49D0-863F-C2D2DBC56212}" type="pres">
      <dgm:prSet presAssocID="{B69A8E84-D2D2-48EB-BC2F-52B595CB5E2F}" presName="childText" presStyleLbl="revTx" presStyleIdx="3" presStyleCnt="6">
        <dgm:presLayoutVars>
          <dgm:bulletEnabled val="1"/>
        </dgm:presLayoutVars>
      </dgm:prSet>
      <dgm:spPr/>
    </dgm:pt>
    <dgm:pt modelId="{52B4E788-46B1-4F4B-93E5-21ACB09F6E9A}" type="pres">
      <dgm:prSet presAssocID="{FEE15F7D-8B7D-4F82-A966-0317E2F4D476}" presName="parentText" presStyleLbl="node1" presStyleIdx="4" presStyleCnt="6">
        <dgm:presLayoutVars>
          <dgm:chMax val="0"/>
          <dgm:bulletEnabled val="1"/>
        </dgm:presLayoutVars>
      </dgm:prSet>
      <dgm:spPr/>
    </dgm:pt>
    <dgm:pt modelId="{A7595573-BCE1-4237-B5E3-F481BC9E71AF}" type="pres">
      <dgm:prSet presAssocID="{FEE15F7D-8B7D-4F82-A966-0317E2F4D476}" presName="childText" presStyleLbl="revTx" presStyleIdx="4" presStyleCnt="6">
        <dgm:presLayoutVars>
          <dgm:bulletEnabled val="1"/>
        </dgm:presLayoutVars>
      </dgm:prSet>
      <dgm:spPr/>
    </dgm:pt>
    <dgm:pt modelId="{7D560EC5-D53E-4F6C-9139-5CA5D4A5EF59}" type="pres">
      <dgm:prSet presAssocID="{74412514-B2AC-42B9-B93E-19A49ED36436}" presName="parentText" presStyleLbl="node1" presStyleIdx="5" presStyleCnt="6">
        <dgm:presLayoutVars>
          <dgm:chMax val="0"/>
          <dgm:bulletEnabled val="1"/>
        </dgm:presLayoutVars>
      </dgm:prSet>
      <dgm:spPr/>
    </dgm:pt>
    <dgm:pt modelId="{31A52F7A-0965-4E1E-BF09-F18E26550885}" type="pres">
      <dgm:prSet presAssocID="{74412514-B2AC-42B9-B93E-19A49ED36436}" presName="childText" presStyleLbl="revTx" presStyleIdx="5" presStyleCnt="6">
        <dgm:presLayoutVars>
          <dgm:bulletEnabled val="1"/>
        </dgm:presLayoutVars>
      </dgm:prSet>
      <dgm:spPr/>
    </dgm:pt>
  </dgm:ptLst>
  <dgm:cxnLst>
    <dgm:cxn modelId="{ED5CE501-CB72-4B26-9CC9-0C6F0A4908F2}" srcId="{B761C887-E219-461C-B039-1422F806990E}" destId="{49F6A227-8658-4BE1-AC1F-CDAD14390422}" srcOrd="2" destOrd="0" parTransId="{CDE1C4A7-E078-44D6-893C-151D110F07B3}" sibTransId="{0707DA83-B412-4DDB-AC6D-B40C6C962573}"/>
    <dgm:cxn modelId="{E89BD708-F500-475D-86BE-55FC1B545CF1}" type="presOf" srcId="{64B6B8EB-971F-4BDB-AF18-162E0751564F}" destId="{A7595573-BCE1-4237-B5E3-F481BC9E71AF}" srcOrd="0" destOrd="1" presId="urn:microsoft.com/office/officeart/2005/8/layout/vList2"/>
    <dgm:cxn modelId="{14C0570E-B1E8-46AB-8F50-CC218D7CF912}" srcId="{B761C887-E219-461C-B039-1422F806990E}" destId="{7A26640E-D53E-49E9-80FA-87EF4A16730C}" srcOrd="1" destOrd="0" parTransId="{638869DC-3421-4B4E-AB30-CED89CE2D5D7}" sibTransId="{5EDA37EA-F2C4-423D-9CFE-CF02B7963F2E}"/>
    <dgm:cxn modelId="{29975710-22E5-4EAE-A730-7530D8D715EB}" type="presOf" srcId="{394DFEFF-481C-4483-BD5D-E0C6BAA369F9}" destId="{31A52F7A-0965-4E1E-BF09-F18E26550885}" srcOrd="0" destOrd="1" presId="urn:microsoft.com/office/officeart/2005/8/layout/vList2"/>
    <dgm:cxn modelId="{541D2415-F633-4558-89BC-661FF1AE5321}" srcId="{74412514-B2AC-42B9-B93E-19A49ED36436}" destId="{55CF70D2-BC32-4FEC-9CAA-7F6F9FE6C8B8}" srcOrd="0" destOrd="0" parTransId="{AE5241D5-9AE7-46C6-940E-11866D7F2324}" sibTransId="{FAB18705-8A28-42BC-A5C6-AB30390D546F}"/>
    <dgm:cxn modelId="{23AB5420-5228-4E4B-9C30-A7D4619A55FA}" srcId="{B69A8E84-D2D2-48EB-BC2F-52B595CB5E2F}" destId="{0919846A-FEAD-471A-BFDE-A1993C33E702}" srcOrd="1" destOrd="0" parTransId="{0377796C-F8B6-4551-8874-E27667B67321}" sibTransId="{4041DD65-B3A7-4B1B-AE73-6BFC3125DE3C}"/>
    <dgm:cxn modelId="{88323128-425E-4C13-80D5-4AB9DACE1464}" srcId="{B761C887-E219-461C-B039-1422F806990E}" destId="{74412514-B2AC-42B9-B93E-19A49ED36436}" srcOrd="5" destOrd="0" parTransId="{920675FF-DC4F-4ED3-9719-250A90C7BFAB}" sibTransId="{07ECE1FA-C96D-4B4F-A69B-01BF3469DBA9}"/>
    <dgm:cxn modelId="{EBECC347-C9C0-4DA1-8ACA-CABD8BD68BAD}" type="presOf" srcId="{FEE15F7D-8B7D-4F82-A966-0317E2F4D476}" destId="{52B4E788-46B1-4F4B-93E5-21ACB09F6E9A}" srcOrd="0" destOrd="0" presId="urn:microsoft.com/office/officeart/2005/8/layout/vList2"/>
    <dgm:cxn modelId="{D7D2DF57-A9AB-41B2-802B-8C6855C53F67}" srcId="{7286A002-40B2-445F-9657-976BC84D273D}" destId="{99C8BD9F-334E-4556-A1EE-F060574BA818}" srcOrd="0" destOrd="0" parTransId="{B4BE7544-9CB7-450F-8725-8BA461F03F6D}" sibTransId="{659CF769-D5DC-4089-998C-F907224EB0B3}"/>
    <dgm:cxn modelId="{A4001B59-8EB8-45E2-8F12-BD5F07E13CBA}" type="presOf" srcId="{14E0DF09-BEC4-4D66-827C-877AD30AFA3B}" destId="{A7595573-BCE1-4237-B5E3-F481BC9E71AF}" srcOrd="0" destOrd="0" presId="urn:microsoft.com/office/officeart/2005/8/layout/vList2"/>
    <dgm:cxn modelId="{40E03A5A-EB5A-4EAC-BF03-373FF31C9752}" type="presOf" srcId="{55CF70D2-BC32-4FEC-9CAA-7F6F9FE6C8B8}" destId="{31A52F7A-0965-4E1E-BF09-F18E26550885}" srcOrd="0" destOrd="0" presId="urn:microsoft.com/office/officeart/2005/8/layout/vList2"/>
    <dgm:cxn modelId="{703B415A-0B45-4213-BA44-819E2B7D821A}" type="presOf" srcId="{BC24F1CD-D68E-41C4-A511-B0EAABFBBDB3}" destId="{3841D352-FA97-42B6-BF52-570CE887A6B7}" srcOrd="0" destOrd="0" presId="urn:microsoft.com/office/officeart/2005/8/layout/vList2"/>
    <dgm:cxn modelId="{D8A01063-E09D-4240-9F04-5BD18A938628}" srcId="{B761C887-E219-461C-B039-1422F806990E}" destId="{B69A8E84-D2D2-48EB-BC2F-52B595CB5E2F}" srcOrd="3" destOrd="0" parTransId="{987A5651-0375-439D-9521-F29215D25B53}" sibTransId="{3E0602AC-9CE7-46C4-AC80-3E8EB474EB51}"/>
    <dgm:cxn modelId="{FDC2F066-C387-454B-8E38-30B19A9AD3F9}" srcId="{7A26640E-D53E-49E9-80FA-87EF4A16730C}" destId="{BC24F1CD-D68E-41C4-A511-B0EAABFBBDB3}" srcOrd="0" destOrd="0" parTransId="{E271F7D5-DA48-4229-B1FF-F231396559C9}" sibTransId="{F95B5CC7-1CC1-45C2-A608-8987ECE11849}"/>
    <dgm:cxn modelId="{C196226D-2B06-46A4-BA0F-A8FAEBCA1490}" srcId="{B69A8E84-D2D2-48EB-BC2F-52B595CB5E2F}" destId="{F1C02F06-68C8-41F4-9F5B-65B89AA7857B}" srcOrd="0" destOrd="0" parTransId="{638D1870-3C8B-43DA-B80C-89423D955CAF}" sibTransId="{652904A6-5AA2-44CE-A012-978ACA02222C}"/>
    <dgm:cxn modelId="{35A8A46E-BE0D-4EFD-AEF7-19763F0AD8A1}" type="presOf" srcId="{99C8BD9F-334E-4556-A1EE-F060574BA818}" destId="{45163064-B71E-4477-9ABF-1B2275347CC6}" srcOrd="0" destOrd="0" presId="urn:microsoft.com/office/officeart/2005/8/layout/vList2"/>
    <dgm:cxn modelId="{C5B6138A-BF3C-4897-BDA7-7CADEE7101BF}" type="presOf" srcId="{AD96C5D6-48E1-4291-A0A8-0AF5ED9768F0}" destId="{9AB90B50-52FE-4794-889A-4FB27244C4B8}" srcOrd="0" destOrd="0" presId="urn:microsoft.com/office/officeart/2005/8/layout/vList2"/>
    <dgm:cxn modelId="{F73A438F-0327-48A3-9D10-2F21EBBFCE9A}" type="presOf" srcId="{74412514-B2AC-42B9-B93E-19A49ED36436}" destId="{7D560EC5-D53E-4F6C-9139-5CA5D4A5EF59}" srcOrd="0" destOrd="0" presId="urn:microsoft.com/office/officeart/2005/8/layout/vList2"/>
    <dgm:cxn modelId="{C7FCFD94-C8C7-4C09-9543-DE552B2803DF}" type="presOf" srcId="{49F6A227-8658-4BE1-AC1F-CDAD14390422}" destId="{8D897294-2A1F-4A3F-BDC4-1A22A3BFB9CD}" srcOrd="0" destOrd="0" presId="urn:microsoft.com/office/officeart/2005/8/layout/vList2"/>
    <dgm:cxn modelId="{8EF13B97-29FD-42E2-80FF-CDA400447A4D}" srcId="{49F6A227-8658-4BE1-AC1F-CDAD14390422}" destId="{AD96C5D6-48E1-4291-A0A8-0AF5ED9768F0}" srcOrd="0" destOrd="0" parTransId="{4DCFB48E-9494-4E4E-9F7F-6C975ADCE018}" sibTransId="{EDBB34D9-4D4A-498F-A189-6F06C26673DD}"/>
    <dgm:cxn modelId="{CA0A6698-123F-417F-AFDB-3A1B110730B2}" type="presOf" srcId="{7A26640E-D53E-49E9-80FA-87EF4A16730C}" destId="{E93FB90A-BC82-43A2-9559-FA3263766BAC}" srcOrd="0" destOrd="0" presId="urn:microsoft.com/office/officeart/2005/8/layout/vList2"/>
    <dgm:cxn modelId="{A077B59D-A75F-4D27-A543-F3635DE910D5}" srcId="{74412514-B2AC-42B9-B93E-19A49ED36436}" destId="{394DFEFF-481C-4483-BD5D-E0C6BAA369F9}" srcOrd="1" destOrd="0" parTransId="{BC1E6E5E-05BC-47B0-BF95-0DC4A7B4E58A}" sibTransId="{8291040C-30BF-491B-8124-BD45CF3D2A1D}"/>
    <dgm:cxn modelId="{F97B539F-D40C-4833-9562-876AE7797236}" type="presOf" srcId="{90C3CD66-C21A-4F79-A8CD-B398991FBC40}" destId="{3841D352-FA97-42B6-BF52-570CE887A6B7}" srcOrd="0" destOrd="1" presId="urn:microsoft.com/office/officeart/2005/8/layout/vList2"/>
    <dgm:cxn modelId="{F2AAA3A2-F1C8-4230-A103-FA9E0C2C96EA}" srcId="{FEE15F7D-8B7D-4F82-A966-0317E2F4D476}" destId="{64B6B8EB-971F-4BDB-AF18-162E0751564F}" srcOrd="1" destOrd="0" parTransId="{02A91C9F-E19E-4738-8B0E-2FDE41D5F7A8}" sibTransId="{A057CA7D-E3DD-4CD2-BE7E-8DA49202FE88}"/>
    <dgm:cxn modelId="{99326BA5-4C0F-48D7-B400-CC737BA0F1B8}" type="presOf" srcId="{7286A002-40B2-445F-9657-976BC84D273D}" destId="{89FA3EF7-9176-4B1C-98FE-0456A9D3D7E1}" srcOrd="0" destOrd="0" presId="urn:microsoft.com/office/officeart/2005/8/layout/vList2"/>
    <dgm:cxn modelId="{839CD8B6-4796-44C1-9D33-8835C4462059}" type="presOf" srcId="{0919846A-FEAD-471A-BFDE-A1993C33E702}" destId="{1045CF04-9334-49D0-863F-C2D2DBC56212}" srcOrd="0" destOrd="1" presId="urn:microsoft.com/office/officeart/2005/8/layout/vList2"/>
    <dgm:cxn modelId="{1361C6BE-700D-4641-B42D-7D31995A7099}" srcId="{49F6A227-8658-4BE1-AC1F-CDAD14390422}" destId="{E2BCC8C4-4A81-446E-9AC2-E179923E57A9}" srcOrd="1" destOrd="0" parTransId="{D574C593-2539-41CB-A5AF-9A4FE8850FCA}" sibTransId="{96F6022D-6969-4818-A4B8-2051508646A0}"/>
    <dgm:cxn modelId="{56A351BF-BA0A-40C0-B324-F2D4ECAEDE96}" srcId="{FEE15F7D-8B7D-4F82-A966-0317E2F4D476}" destId="{14E0DF09-BEC4-4D66-827C-877AD30AFA3B}" srcOrd="0" destOrd="0" parTransId="{820C5841-6255-4B8F-A8B2-D370FB3D5C95}" sibTransId="{5D7945CC-9C30-4ABE-BF8E-419AED446F40}"/>
    <dgm:cxn modelId="{B7B5D1CA-1C89-4B43-BB9D-189CD89AC66A}" type="presOf" srcId="{E2BCC8C4-4A81-446E-9AC2-E179923E57A9}" destId="{9AB90B50-52FE-4794-889A-4FB27244C4B8}" srcOrd="0" destOrd="1" presId="urn:microsoft.com/office/officeart/2005/8/layout/vList2"/>
    <dgm:cxn modelId="{E0B2C1CD-F833-41DF-ABB6-06ED9CB7497E}" type="presOf" srcId="{F1C02F06-68C8-41F4-9F5B-65B89AA7857B}" destId="{1045CF04-9334-49D0-863F-C2D2DBC56212}" srcOrd="0" destOrd="0" presId="urn:microsoft.com/office/officeart/2005/8/layout/vList2"/>
    <dgm:cxn modelId="{2B467DE7-D0AB-4D31-9016-B63460BE879B}" srcId="{B761C887-E219-461C-B039-1422F806990E}" destId="{FEE15F7D-8B7D-4F82-A966-0317E2F4D476}" srcOrd="4" destOrd="0" parTransId="{04E9E4B0-1669-4F9C-AF65-09B7C52CCA6F}" sibTransId="{483B36FD-80A6-4379-B719-CCD830056237}"/>
    <dgm:cxn modelId="{974C96EE-0B54-49AD-9A49-FF42348CB6AF}" srcId="{B761C887-E219-461C-B039-1422F806990E}" destId="{7286A002-40B2-445F-9657-976BC84D273D}" srcOrd="0" destOrd="0" parTransId="{DEC6121D-52FA-42CD-84C5-66E746319D04}" sibTransId="{AF6A1603-A9D4-470E-B12C-49510424A0C2}"/>
    <dgm:cxn modelId="{BAA797F2-186F-438C-8ED8-DA85A15E0883}" srcId="{7A26640E-D53E-49E9-80FA-87EF4A16730C}" destId="{90C3CD66-C21A-4F79-A8CD-B398991FBC40}" srcOrd="1" destOrd="0" parTransId="{F1F1C25B-579F-4287-879B-50D639E6ECBB}" sibTransId="{0EBD17C9-585C-403D-8BF5-55A382C4F910}"/>
    <dgm:cxn modelId="{0476BDF3-F926-4C6B-ABEE-968B4FABC094}" type="presOf" srcId="{B69A8E84-D2D2-48EB-BC2F-52B595CB5E2F}" destId="{24D9C284-C715-4175-BE83-57D3BADD214C}" srcOrd="0" destOrd="0" presId="urn:microsoft.com/office/officeart/2005/8/layout/vList2"/>
    <dgm:cxn modelId="{15865DFA-AD5D-494B-B447-19104607F331}" type="presOf" srcId="{B761C887-E219-461C-B039-1422F806990E}" destId="{7D40F508-68B6-4E5B-8EE2-9DBA1106D240}" srcOrd="0" destOrd="0" presId="urn:microsoft.com/office/officeart/2005/8/layout/vList2"/>
    <dgm:cxn modelId="{8541D5E6-86B8-4C9D-92F0-641CAE9DB6FB}" type="presParOf" srcId="{7D40F508-68B6-4E5B-8EE2-9DBA1106D240}" destId="{89FA3EF7-9176-4B1C-98FE-0456A9D3D7E1}" srcOrd="0" destOrd="0" presId="urn:microsoft.com/office/officeart/2005/8/layout/vList2"/>
    <dgm:cxn modelId="{07284FB7-713F-43D9-A49D-60AC4D65B1F9}" type="presParOf" srcId="{7D40F508-68B6-4E5B-8EE2-9DBA1106D240}" destId="{45163064-B71E-4477-9ABF-1B2275347CC6}" srcOrd="1" destOrd="0" presId="urn:microsoft.com/office/officeart/2005/8/layout/vList2"/>
    <dgm:cxn modelId="{BB7EB589-3D65-412A-9C7F-327D853348EE}" type="presParOf" srcId="{7D40F508-68B6-4E5B-8EE2-9DBA1106D240}" destId="{E93FB90A-BC82-43A2-9559-FA3263766BAC}" srcOrd="2" destOrd="0" presId="urn:microsoft.com/office/officeart/2005/8/layout/vList2"/>
    <dgm:cxn modelId="{BDF8B797-E23F-4EA5-B383-24FCB51E1192}" type="presParOf" srcId="{7D40F508-68B6-4E5B-8EE2-9DBA1106D240}" destId="{3841D352-FA97-42B6-BF52-570CE887A6B7}" srcOrd="3" destOrd="0" presId="urn:microsoft.com/office/officeart/2005/8/layout/vList2"/>
    <dgm:cxn modelId="{58DA266C-2985-40B7-B4B9-15296141B1F5}" type="presParOf" srcId="{7D40F508-68B6-4E5B-8EE2-9DBA1106D240}" destId="{8D897294-2A1F-4A3F-BDC4-1A22A3BFB9CD}" srcOrd="4" destOrd="0" presId="urn:microsoft.com/office/officeart/2005/8/layout/vList2"/>
    <dgm:cxn modelId="{3A2D0210-ED77-483A-A2B1-7B59CAAADA40}" type="presParOf" srcId="{7D40F508-68B6-4E5B-8EE2-9DBA1106D240}" destId="{9AB90B50-52FE-4794-889A-4FB27244C4B8}" srcOrd="5" destOrd="0" presId="urn:microsoft.com/office/officeart/2005/8/layout/vList2"/>
    <dgm:cxn modelId="{2439E3A8-A6C0-49D6-8245-D4F2A452E887}" type="presParOf" srcId="{7D40F508-68B6-4E5B-8EE2-9DBA1106D240}" destId="{24D9C284-C715-4175-BE83-57D3BADD214C}" srcOrd="6" destOrd="0" presId="urn:microsoft.com/office/officeart/2005/8/layout/vList2"/>
    <dgm:cxn modelId="{E6B35EBD-48D7-4CF2-9C0E-8D2276182CC7}" type="presParOf" srcId="{7D40F508-68B6-4E5B-8EE2-9DBA1106D240}" destId="{1045CF04-9334-49D0-863F-C2D2DBC56212}" srcOrd="7" destOrd="0" presId="urn:microsoft.com/office/officeart/2005/8/layout/vList2"/>
    <dgm:cxn modelId="{382369B7-D4D2-4F49-974C-8EB758866F4C}" type="presParOf" srcId="{7D40F508-68B6-4E5B-8EE2-9DBA1106D240}" destId="{52B4E788-46B1-4F4B-93E5-21ACB09F6E9A}" srcOrd="8" destOrd="0" presId="urn:microsoft.com/office/officeart/2005/8/layout/vList2"/>
    <dgm:cxn modelId="{5D6D938C-B201-4CF9-9E11-1C89231480CC}" type="presParOf" srcId="{7D40F508-68B6-4E5B-8EE2-9DBA1106D240}" destId="{A7595573-BCE1-4237-B5E3-F481BC9E71AF}" srcOrd="9" destOrd="0" presId="urn:microsoft.com/office/officeart/2005/8/layout/vList2"/>
    <dgm:cxn modelId="{6B95A47E-5916-46A5-BCC7-C305349425C3}" type="presParOf" srcId="{7D40F508-68B6-4E5B-8EE2-9DBA1106D240}" destId="{7D560EC5-D53E-4F6C-9139-5CA5D4A5EF59}" srcOrd="10" destOrd="0" presId="urn:microsoft.com/office/officeart/2005/8/layout/vList2"/>
    <dgm:cxn modelId="{53326C95-AD91-4A9E-880A-C1380F1C093E}" type="presParOf" srcId="{7D40F508-68B6-4E5B-8EE2-9DBA1106D240}" destId="{31A52F7A-0965-4E1E-BF09-F18E26550885}" srcOrd="1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FDD55F0-26E2-47BB-A19C-D3A9622842F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8F89C21-B859-40C3-BAB5-8C8E081A3E25}">
      <dgm:prSet custT="1"/>
      <dgm:spPr/>
      <dgm:t>
        <a:bodyPr/>
        <a:lstStyle/>
        <a:p>
          <a:r>
            <a:rPr lang="en-US" sz="2200" dirty="0">
              <a:latin typeface="Trebuchet MS" panose="020B0703020202090204" pitchFamily="34" charset="0"/>
            </a:rPr>
            <a:t>Review this power point and the resources on our website</a:t>
          </a:r>
        </a:p>
      </dgm:t>
    </dgm:pt>
    <dgm:pt modelId="{A369FE77-9479-4901-89B0-9D7A809939D2}" type="parTrans" cxnId="{C9C01B59-8B97-46C3-9505-60C4FB7DA46B}">
      <dgm:prSet/>
      <dgm:spPr/>
      <dgm:t>
        <a:bodyPr/>
        <a:lstStyle/>
        <a:p>
          <a:endParaRPr lang="en-US"/>
        </a:p>
      </dgm:t>
    </dgm:pt>
    <dgm:pt modelId="{6BF9F286-4E4D-4680-8D07-900A9E0680FA}" type="sibTrans" cxnId="{C9C01B59-8B97-46C3-9505-60C4FB7DA46B}">
      <dgm:prSet/>
      <dgm:spPr/>
      <dgm:t>
        <a:bodyPr/>
        <a:lstStyle/>
        <a:p>
          <a:endParaRPr lang="en-US"/>
        </a:p>
      </dgm:t>
    </dgm:pt>
    <dgm:pt modelId="{3AE80A2A-280C-4076-9C12-87AD4EAB2D7B}">
      <dgm:prSet custT="1"/>
      <dgm:spPr/>
      <dgm:t>
        <a:bodyPr/>
        <a:lstStyle/>
        <a:p>
          <a:r>
            <a:rPr lang="en-US" sz="2200" dirty="0">
              <a:latin typeface="Trebuchet MS" panose="020B0703020202090204" pitchFamily="34" charset="0"/>
            </a:rPr>
            <a:t>Ask questions</a:t>
          </a:r>
        </a:p>
      </dgm:t>
    </dgm:pt>
    <dgm:pt modelId="{FA875A15-B7DD-4A99-9E47-7E7239E8384A}" type="parTrans" cxnId="{C225E854-F56B-4E73-9C92-1A21B82342DC}">
      <dgm:prSet/>
      <dgm:spPr/>
      <dgm:t>
        <a:bodyPr/>
        <a:lstStyle/>
        <a:p>
          <a:endParaRPr lang="en-US"/>
        </a:p>
      </dgm:t>
    </dgm:pt>
    <dgm:pt modelId="{9D22E18A-1AC0-4229-9C10-23AFC4618B08}" type="sibTrans" cxnId="{C225E854-F56B-4E73-9C92-1A21B82342DC}">
      <dgm:prSet/>
      <dgm:spPr/>
      <dgm:t>
        <a:bodyPr/>
        <a:lstStyle/>
        <a:p>
          <a:endParaRPr lang="en-US"/>
        </a:p>
      </dgm:t>
    </dgm:pt>
    <dgm:pt modelId="{F506C6D8-5DF6-4C68-A351-F0D2659FA95A}">
      <dgm:prSet custT="1"/>
      <dgm:spPr/>
      <dgm:t>
        <a:bodyPr/>
        <a:lstStyle/>
        <a:p>
          <a:r>
            <a:rPr lang="en-US" sz="2200" dirty="0">
              <a:latin typeface="Trebuchet MS" panose="020B0703020202090204" pitchFamily="34" charset="0"/>
            </a:rPr>
            <a:t>Schedule an appointment to talk with SAIL</a:t>
          </a:r>
        </a:p>
      </dgm:t>
    </dgm:pt>
    <dgm:pt modelId="{296D4FA4-4BA8-42E8-AF5A-B16480EE727A}" type="parTrans" cxnId="{89FC7DE0-7053-4168-821C-AB0427011F57}">
      <dgm:prSet/>
      <dgm:spPr/>
      <dgm:t>
        <a:bodyPr/>
        <a:lstStyle/>
        <a:p>
          <a:endParaRPr lang="en-US"/>
        </a:p>
      </dgm:t>
    </dgm:pt>
    <dgm:pt modelId="{7899B86B-1599-435E-B50D-E3C70271A240}" type="sibTrans" cxnId="{89FC7DE0-7053-4168-821C-AB0427011F57}">
      <dgm:prSet/>
      <dgm:spPr/>
      <dgm:t>
        <a:bodyPr/>
        <a:lstStyle/>
        <a:p>
          <a:endParaRPr lang="en-US"/>
        </a:p>
      </dgm:t>
    </dgm:pt>
    <dgm:pt modelId="{F9FD0D4A-60B8-4E68-8AB1-2E6757AE9696}">
      <dgm:prSet custT="1"/>
      <dgm:spPr/>
      <dgm:t>
        <a:bodyPr/>
        <a:lstStyle/>
        <a:p>
          <a:r>
            <a:rPr lang="en-US" sz="2200" dirty="0">
              <a:latin typeface="Trebuchet MS" panose="020B0703020202090204" pitchFamily="34" charset="0"/>
            </a:rPr>
            <a:t>The sooner you reach out the sooner we can help you</a:t>
          </a:r>
          <a:r>
            <a:rPr lang="en-US" sz="2200" dirty="0"/>
            <a:t>.</a:t>
          </a:r>
        </a:p>
      </dgm:t>
    </dgm:pt>
    <dgm:pt modelId="{5BB18138-3912-47E8-8F03-810B34B40FB2}" type="parTrans" cxnId="{46D4CA53-CB5E-45F5-9CAC-03142279A737}">
      <dgm:prSet/>
      <dgm:spPr/>
      <dgm:t>
        <a:bodyPr/>
        <a:lstStyle/>
        <a:p>
          <a:endParaRPr lang="en-US"/>
        </a:p>
      </dgm:t>
    </dgm:pt>
    <dgm:pt modelId="{9E102FBE-76C4-4634-AE00-CC9D4E0A250F}" type="sibTrans" cxnId="{46D4CA53-CB5E-45F5-9CAC-03142279A737}">
      <dgm:prSet/>
      <dgm:spPr/>
      <dgm:t>
        <a:bodyPr/>
        <a:lstStyle/>
        <a:p>
          <a:endParaRPr lang="en-US"/>
        </a:p>
      </dgm:t>
    </dgm:pt>
    <dgm:pt modelId="{006ACCFD-35B5-43F3-A172-52F61635B9E6}" type="pres">
      <dgm:prSet presAssocID="{6FDD55F0-26E2-47BB-A19C-D3A9622842F5}" presName="root" presStyleCnt="0">
        <dgm:presLayoutVars>
          <dgm:dir/>
          <dgm:resizeHandles val="exact"/>
        </dgm:presLayoutVars>
      </dgm:prSet>
      <dgm:spPr/>
    </dgm:pt>
    <dgm:pt modelId="{BC799B02-C267-43E3-A527-EECC236B3179}" type="pres">
      <dgm:prSet presAssocID="{08F89C21-B859-40C3-BAB5-8C8E081A3E25}" presName="compNode" presStyleCnt="0"/>
      <dgm:spPr/>
    </dgm:pt>
    <dgm:pt modelId="{0B600D15-AE62-4C78-8E05-27EF0036BCB1}" type="pres">
      <dgm:prSet presAssocID="{08F89C21-B859-40C3-BAB5-8C8E081A3E25}" presName="bgRect" presStyleLbl="bgShp" presStyleIdx="0" presStyleCnt="4"/>
      <dgm:spPr/>
    </dgm:pt>
    <dgm:pt modelId="{8DC0BE41-1220-4E1C-8639-5A0BE0AB6A74}" type="pres">
      <dgm:prSet presAssocID="{08F89C21-B859-40C3-BAB5-8C8E081A3E2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itor"/>
        </a:ext>
      </dgm:extLst>
    </dgm:pt>
    <dgm:pt modelId="{463B7581-BB51-4477-9648-BB8986536128}" type="pres">
      <dgm:prSet presAssocID="{08F89C21-B859-40C3-BAB5-8C8E081A3E25}" presName="spaceRect" presStyleCnt="0"/>
      <dgm:spPr/>
    </dgm:pt>
    <dgm:pt modelId="{20F23338-A576-4914-A307-B87464B7D845}" type="pres">
      <dgm:prSet presAssocID="{08F89C21-B859-40C3-BAB5-8C8E081A3E25}" presName="parTx" presStyleLbl="revTx" presStyleIdx="0" presStyleCnt="4">
        <dgm:presLayoutVars>
          <dgm:chMax val="0"/>
          <dgm:chPref val="0"/>
        </dgm:presLayoutVars>
      </dgm:prSet>
      <dgm:spPr/>
    </dgm:pt>
    <dgm:pt modelId="{4BD147C6-A37F-4A91-B926-C346CD23D0E7}" type="pres">
      <dgm:prSet presAssocID="{6BF9F286-4E4D-4680-8D07-900A9E0680FA}" presName="sibTrans" presStyleCnt="0"/>
      <dgm:spPr/>
    </dgm:pt>
    <dgm:pt modelId="{7E95D590-37F7-443B-9D62-52989DD1FCD5}" type="pres">
      <dgm:prSet presAssocID="{3AE80A2A-280C-4076-9C12-87AD4EAB2D7B}" presName="compNode" presStyleCnt="0"/>
      <dgm:spPr/>
    </dgm:pt>
    <dgm:pt modelId="{2AE4640B-0BB1-4D7E-91AA-C19CF923013D}" type="pres">
      <dgm:prSet presAssocID="{3AE80A2A-280C-4076-9C12-87AD4EAB2D7B}" presName="bgRect" presStyleLbl="bgShp" presStyleIdx="1" presStyleCnt="4"/>
      <dgm:spPr/>
    </dgm:pt>
    <dgm:pt modelId="{3026BA09-A27A-4543-8CF2-1083EC753755}" type="pres">
      <dgm:prSet presAssocID="{3AE80A2A-280C-4076-9C12-87AD4EAB2D7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BC333D77-6A09-4DAE-A7C6-41D2C25AFA42}" type="pres">
      <dgm:prSet presAssocID="{3AE80A2A-280C-4076-9C12-87AD4EAB2D7B}" presName="spaceRect" presStyleCnt="0"/>
      <dgm:spPr/>
    </dgm:pt>
    <dgm:pt modelId="{8042FADC-CDC3-40E8-8BE3-11DC91C1DEC5}" type="pres">
      <dgm:prSet presAssocID="{3AE80A2A-280C-4076-9C12-87AD4EAB2D7B}" presName="parTx" presStyleLbl="revTx" presStyleIdx="1" presStyleCnt="4">
        <dgm:presLayoutVars>
          <dgm:chMax val="0"/>
          <dgm:chPref val="0"/>
        </dgm:presLayoutVars>
      </dgm:prSet>
      <dgm:spPr/>
    </dgm:pt>
    <dgm:pt modelId="{D0EEBA92-B490-4958-8D5E-98BC47BF6168}" type="pres">
      <dgm:prSet presAssocID="{9D22E18A-1AC0-4229-9C10-23AFC4618B08}" presName="sibTrans" presStyleCnt="0"/>
      <dgm:spPr/>
    </dgm:pt>
    <dgm:pt modelId="{A9473241-4D77-4A16-9081-EBA753BD1C30}" type="pres">
      <dgm:prSet presAssocID="{F506C6D8-5DF6-4C68-A351-F0D2659FA95A}" presName="compNode" presStyleCnt="0"/>
      <dgm:spPr/>
    </dgm:pt>
    <dgm:pt modelId="{F8CDB526-C180-4C3E-83D8-4EB241AF0A60}" type="pres">
      <dgm:prSet presAssocID="{F506C6D8-5DF6-4C68-A351-F0D2659FA95A}" presName="bgRect" presStyleLbl="bgShp" presStyleIdx="2" presStyleCnt="4"/>
      <dgm:spPr/>
    </dgm:pt>
    <dgm:pt modelId="{9293EADD-E2E8-4F85-93B8-2C8D56DC616B}" type="pres">
      <dgm:prSet presAssocID="{F506C6D8-5DF6-4C68-A351-F0D2659FA9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chor"/>
        </a:ext>
      </dgm:extLst>
    </dgm:pt>
    <dgm:pt modelId="{50C8C00B-3087-40EC-BE23-7CCACF8E802B}" type="pres">
      <dgm:prSet presAssocID="{F506C6D8-5DF6-4C68-A351-F0D2659FA95A}" presName="spaceRect" presStyleCnt="0"/>
      <dgm:spPr/>
    </dgm:pt>
    <dgm:pt modelId="{58D724F2-6E1A-41D8-9FA0-6C2306117B11}" type="pres">
      <dgm:prSet presAssocID="{F506C6D8-5DF6-4C68-A351-F0D2659FA95A}" presName="parTx" presStyleLbl="revTx" presStyleIdx="2" presStyleCnt="4">
        <dgm:presLayoutVars>
          <dgm:chMax val="0"/>
          <dgm:chPref val="0"/>
        </dgm:presLayoutVars>
      </dgm:prSet>
      <dgm:spPr/>
    </dgm:pt>
    <dgm:pt modelId="{38C9DC32-BE8C-4483-BF73-A2F1BC934984}" type="pres">
      <dgm:prSet presAssocID="{7899B86B-1599-435E-B50D-E3C70271A240}" presName="sibTrans" presStyleCnt="0"/>
      <dgm:spPr/>
    </dgm:pt>
    <dgm:pt modelId="{155FF717-9E48-4286-8F4F-287485D7C047}" type="pres">
      <dgm:prSet presAssocID="{F9FD0D4A-60B8-4E68-8AB1-2E6757AE9696}" presName="compNode" presStyleCnt="0"/>
      <dgm:spPr/>
    </dgm:pt>
    <dgm:pt modelId="{7EC7988E-54EE-4338-B454-9B219AB0F1AA}" type="pres">
      <dgm:prSet presAssocID="{F9FD0D4A-60B8-4E68-8AB1-2E6757AE9696}" presName="bgRect" presStyleLbl="bgShp" presStyleIdx="3" presStyleCnt="4"/>
      <dgm:spPr/>
    </dgm:pt>
    <dgm:pt modelId="{2F4C6854-59A1-4CC8-B266-160EC68968AE}" type="pres">
      <dgm:prSet presAssocID="{F9FD0D4A-60B8-4E68-8AB1-2E6757AE96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eceiver"/>
        </a:ext>
      </dgm:extLst>
    </dgm:pt>
    <dgm:pt modelId="{34314948-85A5-4E06-8A62-4C9E5238B5AB}" type="pres">
      <dgm:prSet presAssocID="{F9FD0D4A-60B8-4E68-8AB1-2E6757AE9696}" presName="spaceRect" presStyleCnt="0"/>
      <dgm:spPr/>
    </dgm:pt>
    <dgm:pt modelId="{B9E9A712-1C02-49E3-B639-E455A6CA1189}" type="pres">
      <dgm:prSet presAssocID="{F9FD0D4A-60B8-4E68-8AB1-2E6757AE9696}" presName="parTx" presStyleLbl="revTx" presStyleIdx="3" presStyleCnt="4">
        <dgm:presLayoutVars>
          <dgm:chMax val="0"/>
          <dgm:chPref val="0"/>
        </dgm:presLayoutVars>
      </dgm:prSet>
      <dgm:spPr/>
    </dgm:pt>
  </dgm:ptLst>
  <dgm:cxnLst>
    <dgm:cxn modelId="{77873C06-15D6-4972-B3EF-D5DDCC08FA2E}" type="presOf" srcId="{6FDD55F0-26E2-47BB-A19C-D3A9622842F5}" destId="{006ACCFD-35B5-43F3-A172-52F61635B9E6}" srcOrd="0" destOrd="0" presId="urn:microsoft.com/office/officeart/2018/2/layout/IconVerticalSolidList"/>
    <dgm:cxn modelId="{7DE5371A-5285-4506-9FAC-DD4EA8374952}" type="presOf" srcId="{08F89C21-B859-40C3-BAB5-8C8E081A3E25}" destId="{20F23338-A576-4914-A307-B87464B7D845}" srcOrd="0" destOrd="0" presId="urn:microsoft.com/office/officeart/2018/2/layout/IconVerticalSolidList"/>
    <dgm:cxn modelId="{C873AF22-BDEC-497F-B4F7-9F62F040F0A4}" type="presOf" srcId="{F9FD0D4A-60B8-4E68-8AB1-2E6757AE9696}" destId="{B9E9A712-1C02-49E3-B639-E455A6CA1189}" srcOrd="0" destOrd="0" presId="urn:microsoft.com/office/officeart/2018/2/layout/IconVerticalSolidList"/>
    <dgm:cxn modelId="{26A03B39-9055-4F03-B899-A8ACC620DE31}" type="presOf" srcId="{F506C6D8-5DF6-4C68-A351-F0D2659FA95A}" destId="{58D724F2-6E1A-41D8-9FA0-6C2306117B11}" srcOrd="0" destOrd="0" presId="urn:microsoft.com/office/officeart/2018/2/layout/IconVerticalSolidList"/>
    <dgm:cxn modelId="{46D4CA53-CB5E-45F5-9CAC-03142279A737}" srcId="{6FDD55F0-26E2-47BB-A19C-D3A9622842F5}" destId="{F9FD0D4A-60B8-4E68-8AB1-2E6757AE9696}" srcOrd="3" destOrd="0" parTransId="{5BB18138-3912-47E8-8F03-810B34B40FB2}" sibTransId="{9E102FBE-76C4-4634-AE00-CC9D4E0A250F}"/>
    <dgm:cxn modelId="{C225E854-F56B-4E73-9C92-1A21B82342DC}" srcId="{6FDD55F0-26E2-47BB-A19C-D3A9622842F5}" destId="{3AE80A2A-280C-4076-9C12-87AD4EAB2D7B}" srcOrd="1" destOrd="0" parTransId="{FA875A15-B7DD-4A99-9E47-7E7239E8384A}" sibTransId="{9D22E18A-1AC0-4229-9C10-23AFC4618B08}"/>
    <dgm:cxn modelId="{C9C01B59-8B97-46C3-9505-60C4FB7DA46B}" srcId="{6FDD55F0-26E2-47BB-A19C-D3A9622842F5}" destId="{08F89C21-B859-40C3-BAB5-8C8E081A3E25}" srcOrd="0" destOrd="0" parTransId="{A369FE77-9479-4901-89B0-9D7A809939D2}" sibTransId="{6BF9F286-4E4D-4680-8D07-900A9E0680FA}"/>
    <dgm:cxn modelId="{81C983B0-9253-42F6-81F7-7F674A64B59A}" type="presOf" srcId="{3AE80A2A-280C-4076-9C12-87AD4EAB2D7B}" destId="{8042FADC-CDC3-40E8-8BE3-11DC91C1DEC5}" srcOrd="0" destOrd="0" presId="urn:microsoft.com/office/officeart/2018/2/layout/IconVerticalSolidList"/>
    <dgm:cxn modelId="{89FC7DE0-7053-4168-821C-AB0427011F57}" srcId="{6FDD55F0-26E2-47BB-A19C-D3A9622842F5}" destId="{F506C6D8-5DF6-4C68-A351-F0D2659FA95A}" srcOrd="2" destOrd="0" parTransId="{296D4FA4-4BA8-42E8-AF5A-B16480EE727A}" sibTransId="{7899B86B-1599-435E-B50D-E3C70271A240}"/>
    <dgm:cxn modelId="{BEA1BE6C-E78F-4DE3-B786-CCC8AB4E3194}" type="presParOf" srcId="{006ACCFD-35B5-43F3-A172-52F61635B9E6}" destId="{BC799B02-C267-43E3-A527-EECC236B3179}" srcOrd="0" destOrd="0" presId="urn:microsoft.com/office/officeart/2018/2/layout/IconVerticalSolidList"/>
    <dgm:cxn modelId="{6F176526-94D6-42E0-A5A0-DB4853DFA308}" type="presParOf" srcId="{BC799B02-C267-43E3-A527-EECC236B3179}" destId="{0B600D15-AE62-4C78-8E05-27EF0036BCB1}" srcOrd="0" destOrd="0" presId="urn:microsoft.com/office/officeart/2018/2/layout/IconVerticalSolidList"/>
    <dgm:cxn modelId="{7FF35DD6-55A2-490F-8CFF-F70E6DD34C8E}" type="presParOf" srcId="{BC799B02-C267-43E3-A527-EECC236B3179}" destId="{8DC0BE41-1220-4E1C-8639-5A0BE0AB6A74}" srcOrd="1" destOrd="0" presId="urn:microsoft.com/office/officeart/2018/2/layout/IconVerticalSolidList"/>
    <dgm:cxn modelId="{32DF5A0C-3149-408A-928B-9FF02F248254}" type="presParOf" srcId="{BC799B02-C267-43E3-A527-EECC236B3179}" destId="{463B7581-BB51-4477-9648-BB8986536128}" srcOrd="2" destOrd="0" presId="urn:microsoft.com/office/officeart/2018/2/layout/IconVerticalSolidList"/>
    <dgm:cxn modelId="{44C91395-D39A-4DF1-8B69-CD4A6AC1D917}" type="presParOf" srcId="{BC799B02-C267-43E3-A527-EECC236B3179}" destId="{20F23338-A576-4914-A307-B87464B7D845}" srcOrd="3" destOrd="0" presId="urn:microsoft.com/office/officeart/2018/2/layout/IconVerticalSolidList"/>
    <dgm:cxn modelId="{71A11189-6C5D-419D-8C69-72531F590D8C}" type="presParOf" srcId="{006ACCFD-35B5-43F3-A172-52F61635B9E6}" destId="{4BD147C6-A37F-4A91-B926-C346CD23D0E7}" srcOrd="1" destOrd="0" presId="urn:microsoft.com/office/officeart/2018/2/layout/IconVerticalSolidList"/>
    <dgm:cxn modelId="{4680DAA5-4C67-49EB-9490-45FE6CD26F74}" type="presParOf" srcId="{006ACCFD-35B5-43F3-A172-52F61635B9E6}" destId="{7E95D590-37F7-443B-9D62-52989DD1FCD5}" srcOrd="2" destOrd="0" presId="urn:microsoft.com/office/officeart/2018/2/layout/IconVerticalSolidList"/>
    <dgm:cxn modelId="{80757636-79C5-496B-B84E-4EE5602BAB58}" type="presParOf" srcId="{7E95D590-37F7-443B-9D62-52989DD1FCD5}" destId="{2AE4640B-0BB1-4D7E-91AA-C19CF923013D}" srcOrd="0" destOrd="0" presId="urn:microsoft.com/office/officeart/2018/2/layout/IconVerticalSolidList"/>
    <dgm:cxn modelId="{9E75B785-B4E5-45E1-A744-6CBC41C9B567}" type="presParOf" srcId="{7E95D590-37F7-443B-9D62-52989DD1FCD5}" destId="{3026BA09-A27A-4543-8CF2-1083EC753755}" srcOrd="1" destOrd="0" presId="urn:microsoft.com/office/officeart/2018/2/layout/IconVerticalSolidList"/>
    <dgm:cxn modelId="{316D9DA4-2B00-4936-AB68-54862CB1DE51}" type="presParOf" srcId="{7E95D590-37F7-443B-9D62-52989DD1FCD5}" destId="{BC333D77-6A09-4DAE-A7C6-41D2C25AFA42}" srcOrd="2" destOrd="0" presId="urn:microsoft.com/office/officeart/2018/2/layout/IconVerticalSolidList"/>
    <dgm:cxn modelId="{744AEA20-7A65-449A-B52D-0D7EC661C94E}" type="presParOf" srcId="{7E95D590-37F7-443B-9D62-52989DD1FCD5}" destId="{8042FADC-CDC3-40E8-8BE3-11DC91C1DEC5}" srcOrd="3" destOrd="0" presId="urn:microsoft.com/office/officeart/2018/2/layout/IconVerticalSolidList"/>
    <dgm:cxn modelId="{05F1BD98-D89B-4A6D-98AD-0D9270D34245}" type="presParOf" srcId="{006ACCFD-35B5-43F3-A172-52F61635B9E6}" destId="{D0EEBA92-B490-4958-8D5E-98BC47BF6168}" srcOrd="3" destOrd="0" presId="urn:microsoft.com/office/officeart/2018/2/layout/IconVerticalSolidList"/>
    <dgm:cxn modelId="{A6FE82E5-6BC9-4C8B-A5D9-E6DA2962D304}" type="presParOf" srcId="{006ACCFD-35B5-43F3-A172-52F61635B9E6}" destId="{A9473241-4D77-4A16-9081-EBA753BD1C30}" srcOrd="4" destOrd="0" presId="urn:microsoft.com/office/officeart/2018/2/layout/IconVerticalSolidList"/>
    <dgm:cxn modelId="{CC2F5706-6BBA-49A5-8912-7AC2943D8FCB}" type="presParOf" srcId="{A9473241-4D77-4A16-9081-EBA753BD1C30}" destId="{F8CDB526-C180-4C3E-83D8-4EB241AF0A60}" srcOrd="0" destOrd="0" presId="urn:microsoft.com/office/officeart/2018/2/layout/IconVerticalSolidList"/>
    <dgm:cxn modelId="{D09F21EF-BFE3-422D-AAAD-75F4F77C7112}" type="presParOf" srcId="{A9473241-4D77-4A16-9081-EBA753BD1C30}" destId="{9293EADD-E2E8-4F85-93B8-2C8D56DC616B}" srcOrd="1" destOrd="0" presId="urn:microsoft.com/office/officeart/2018/2/layout/IconVerticalSolidList"/>
    <dgm:cxn modelId="{CD1DB48C-BA74-4F2C-A83E-66F851CD8CE6}" type="presParOf" srcId="{A9473241-4D77-4A16-9081-EBA753BD1C30}" destId="{50C8C00B-3087-40EC-BE23-7CCACF8E802B}" srcOrd="2" destOrd="0" presId="urn:microsoft.com/office/officeart/2018/2/layout/IconVerticalSolidList"/>
    <dgm:cxn modelId="{6AF8CF97-FF96-4181-A6D1-C1A8CA175F98}" type="presParOf" srcId="{A9473241-4D77-4A16-9081-EBA753BD1C30}" destId="{58D724F2-6E1A-41D8-9FA0-6C2306117B11}" srcOrd="3" destOrd="0" presId="urn:microsoft.com/office/officeart/2018/2/layout/IconVerticalSolidList"/>
    <dgm:cxn modelId="{689FC864-8904-412F-868F-75CB39372D59}" type="presParOf" srcId="{006ACCFD-35B5-43F3-A172-52F61635B9E6}" destId="{38C9DC32-BE8C-4483-BF73-A2F1BC934984}" srcOrd="5" destOrd="0" presId="urn:microsoft.com/office/officeart/2018/2/layout/IconVerticalSolidList"/>
    <dgm:cxn modelId="{E6D7D565-BBEF-4E5A-8451-D5102425E8EF}" type="presParOf" srcId="{006ACCFD-35B5-43F3-A172-52F61635B9E6}" destId="{155FF717-9E48-4286-8F4F-287485D7C047}" srcOrd="6" destOrd="0" presId="urn:microsoft.com/office/officeart/2018/2/layout/IconVerticalSolidList"/>
    <dgm:cxn modelId="{FB7FEB9D-8BD3-4C0B-86B1-014F1DCC99A1}" type="presParOf" srcId="{155FF717-9E48-4286-8F4F-287485D7C047}" destId="{7EC7988E-54EE-4338-B454-9B219AB0F1AA}" srcOrd="0" destOrd="0" presId="urn:microsoft.com/office/officeart/2018/2/layout/IconVerticalSolidList"/>
    <dgm:cxn modelId="{DA79D471-8493-49B1-952C-5255E64F0BAC}" type="presParOf" srcId="{155FF717-9E48-4286-8F4F-287485D7C047}" destId="{2F4C6854-59A1-4CC8-B266-160EC68968AE}" srcOrd="1" destOrd="0" presId="urn:microsoft.com/office/officeart/2018/2/layout/IconVerticalSolidList"/>
    <dgm:cxn modelId="{1C88B639-0AE2-4EEA-AA32-6431617CD943}" type="presParOf" srcId="{155FF717-9E48-4286-8F4F-287485D7C047}" destId="{34314948-85A5-4E06-8A62-4C9E5238B5AB}" srcOrd="2" destOrd="0" presId="urn:microsoft.com/office/officeart/2018/2/layout/IconVerticalSolidList"/>
    <dgm:cxn modelId="{28BE6B11-23C4-4FE0-869C-92DD8AE6EC87}" type="presParOf" srcId="{155FF717-9E48-4286-8F4F-287485D7C047}" destId="{B9E9A712-1C02-49E3-B639-E455A6CA118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B6858-BFEE-4D24-A9F9-F7D0C2EA883D}">
      <dsp:nvSpPr>
        <dsp:cNvPr id="0" name=""/>
        <dsp:cNvSpPr/>
      </dsp:nvSpPr>
      <dsp:spPr>
        <a:xfrm>
          <a:off x="686474" y="174119"/>
          <a:ext cx="1990125" cy="199012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700D5C-676B-45E3-AAE0-5E3BA5A6CBCD}">
      <dsp:nvSpPr>
        <dsp:cNvPr id="0" name=""/>
        <dsp:cNvSpPr/>
      </dsp:nvSpPr>
      <dsp:spPr>
        <a:xfrm>
          <a:off x="1110599" y="598244"/>
          <a:ext cx="1141874" cy="114187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9559AFC-A2EA-45AB-93F7-A310B7D34170}">
      <dsp:nvSpPr>
        <dsp:cNvPr id="0" name=""/>
        <dsp:cNvSpPr/>
      </dsp:nvSpPr>
      <dsp:spPr>
        <a:xfrm>
          <a:off x="50287" y="278411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US" sz="3100" kern="1200">
              <a:latin typeface="Trebuchet MS" panose="020B0603020202020204" pitchFamily="34" charset="0"/>
            </a:rPr>
            <a:t>Programming</a:t>
          </a:r>
          <a:endParaRPr lang="en-US" sz="3100" kern="1200" dirty="0">
            <a:latin typeface="Trebuchet MS" panose="020B0603020202020204" pitchFamily="34" charset="0"/>
          </a:endParaRPr>
        </a:p>
      </dsp:txBody>
      <dsp:txXfrm>
        <a:off x="50287" y="2784119"/>
        <a:ext cx="3262500" cy="720000"/>
      </dsp:txXfrm>
    </dsp:sp>
    <dsp:sp modelId="{2BD8C22D-9F9C-4B2F-9FCB-2C001A79CDF5}">
      <dsp:nvSpPr>
        <dsp:cNvPr id="0" name=""/>
        <dsp:cNvSpPr/>
      </dsp:nvSpPr>
      <dsp:spPr>
        <a:xfrm>
          <a:off x="4519912" y="174119"/>
          <a:ext cx="1990125" cy="199012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61690B-536D-4529-9F26-EAC360DC3394}">
      <dsp:nvSpPr>
        <dsp:cNvPr id="0" name=""/>
        <dsp:cNvSpPr/>
      </dsp:nvSpPr>
      <dsp:spPr>
        <a:xfrm>
          <a:off x="4944037" y="598244"/>
          <a:ext cx="1141874" cy="114187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197231-2182-4B1B-ADD6-3F805D2E7415}">
      <dsp:nvSpPr>
        <dsp:cNvPr id="0" name=""/>
        <dsp:cNvSpPr/>
      </dsp:nvSpPr>
      <dsp:spPr>
        <a:xfrm>
          <a:off x="3883725" y="278411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US" sz="3100" kern="1200">
              <a:latin typeface="Trebuchet MS" panose="020B0603020202020204" pitchFamily="34" charset="0"/>
            </a:rPr>
            <a:t>Resources</a:t>
          </a:r>
          <a:endParaRPr lang="en-US" sz="3100" kern="1200" dirty="0">
            <a:latin typeface="Trebuchet MS" panose="020B0603020202020204" pitchFamily="34" charset="0"/>
          </a:endParaRPr>
        </a:p>
      </dsp:txBody>
      <dsp:txXfrm>
        <a:off x="3883725" y="2784119"/>
        <a:ext cx="3262500" cy="720000"/>
      </dsp:txXfrm>
    </dsp:sp>
    <dsp:sp modelId="{68726DC3-D156-4F26-92EB-DEC8C376F657}">
      <dsp:nvSpPr>
        <dsp:cNvPr id="0" name=""/>
        <dsp:cNvSpPr/>
      </dsp:nvSpPr>
      <dsp:spPr>
        <a:xfrm>
          <a:off x="8353350" y="174119"/>
          <a:ext cx="1990125" cy="199012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6666A6-FF05-4361-A500-39082FD87549}">
      <dsp:nvSpPr>
        <dsp:cNvPr id="0" name=""/>
        <dsp:cNvSpPr/>
      </dsp:nvSpPr>
      <dsp:spPr>
        <a:xfrm>
          <a:off x="8777475" y="598244"/>
          <a:ext cx="1141874" cy="114187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F4D239D-CAE0-4046-8A07-15E93ABEA6FA}">
      <dsp:nvSpPr>
        <dsp:cNvPr id="0" name=""/>
        <dsp:cNvSpPr/>
      </dsp:nvSpPr>
      <dsp:spPr>
        <a:xfrm>
          <a:off x="7717162" y="2784119"/>
          <a:ext cx="32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defRPr cap="all"/>
          </a:pPr>
          <a:r>
            <a:rPr lang="en-US" sz="3100" kern="1200">
              <a:latin typeface="Trebuchet MS" panose="020B0603020202020204" pitchFamily="34" charset="0"/>
            </a:rPr>
            <a:t>Know the rules</a:t>
          </a:r>
          <a:endParaRPr lang="en-US" sz="3100" kern="1200" dirty="0">
            <a:latin typeface="Trebuchet MS" panose="020B0603020202020204" pitchFamily="34" charset="0"/>
          </a:endParaRPr>
        </a:p>
      </dsp:txBody>
      <dsp:txXfrm>
        <a:off x="7717162" y="2784119"/>
        <a:ext cx="3262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D6C52-111A-4384-823E-C9E171D02AC6}">
      <dsp:nvSpPr>
        <dsp:cNvPr id="0" name=""/>
        <dsp:cNvSpPr/>
      </dsp:nvSpPr>
      <dsp:spPr>
        <a:xfrm>
          <a:off x="0" y="0"/>
          <a:ext cx="8493061" cy="662082"/>
        </a:xfrm>
        <a:prstGeom prst="roundRect">
          <a:avLst>
            <a:gd name="adj" fmla="val 10000"/>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defRPr b="1"/>
          </a:pPr>
          <a:r>
            <a:rPr lang="en-US" sz="900" b="1" kern="1200" dirty="0"/>
            <a:t>University </a:t>
          </a:r>
          <a:r>
            <a:rPr lang="en-US" sz="900" b="1" kern="1200" dirty="0" err="1"/>
            <a:t>OneCard</a:t>
          </a:r>
          <a:r>
            <a:rPr lang="en-US" sz="900" b="1" kern="1200" dirty="0"/>
            <a:t> </a:t>
          </a:r>
          <a:endParaRPr lang="en-US" sz="900" kern="1200" dirty="0"/>
        </a:p>
        <a:p>
          <a:pPr marL="57150" lvl="1" indent="-57150" algn="l" defTabSz="311150">
            <a:lnSpc>
              <a:spcPct val="90000"/>
            </a:lnSpc>
            <a:spcBef>
              <a:spcPct val="0"/>
            </a:spcBef>
            <a:spcAft>
              <a:spcPct val="15000"/>
            </a:spcAft>
            <a:buChar char="•"/>
          </a:pPr>
          <a:r>
            <a:rPr lang="en-US" sz="700" kern="1200" dirty="0"/>
            <a:t>For any non branded merchandise under $5,000</a:t>
          </a:r>
        </a:p>
        <a:p>
          <a:pPr marL="57150" lvl="1" indent="-57150" algn="l" defTabSz="311150">
            <a:lnSpc>
              <a:spcPct val="90000"/>
            </a:lnSpc>
            <a:spcBef>
              <a:spcPct val="0"/>
            </a:spcBef>
            <a:spcAft>
              <a:spcPct val="15000"/>
            </a:spcAft>
            <a:buChar char="•"/>
          </a:pPr>
          <a:r>
            <a:rPr lang="en-US" sz="700" kern="1200" dirty="0"/>
            <a:t>Can be reserved up to 3 hours</a:t>
          </a:r>
        </a:p>
        <a:p>
          <a:pPr marL="57150" lvl="1" indent="-57150" algn="l" defTabSz="311150">
            <a:lnSpc>
              <a:spcPct val="90000"/>
            </a:lnSpc>
            <a:spcBef>
              <a:spcPct val="0"/>
            </a:spcBef>
            <a:spcAft>
              <a:spcPct val="15000"/>
            </a:spcAft>
            <a:buChar char="•"/>
          </a:pPr>
          <a:r>
            <a:rPr lang="en-US" sz="700" kern="1200" dirty="0"/>
            <a:t>Only treasures and approved spenders can checkout the one card (bring your ID)</a:t>
          </a:r>
        </a:p>
      </dsp:txBody>
      <dsp:txXfrm>
        <a:off x="19392" y="19392"/>
        <a:ext cx="7701158" cy="623298"/>
      </dsp:txXfrm>
    </dsp:sp>
    <dsp:sp modelId="{CFB38884-8CE9-45B2-8325-40B4BF2294DF}">
      <dsp:nvSpPr>
        <dsp:cNvPr id="0" name=""/>
        <dsp:cNvSpPr/>
      </dsp:nvSpPr>
      <dsp:spPr>
        <a:xfrm>
          <a:off x="634222" y="754038"/>
          <a:ext cx="8493061" cy="662082"/>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defRPr b="1"/>
          </a:pPr>
          <a:r>
            <a:rPr lang="en-US" sz="900" b="1" kern="1200" dirty="0"/>
            <a:t>Purchase Order</a:t>
          </a:r>
          <a:endParaRPr lang="en-US" sz="900" kern="1200" dirty="0"/>
        </a:p>
        <a:p>
          <a:pPr marL="57150" lvl="1" indent="-57150" algn="l" defTabSz="311150">
            <a:lnSpc>
              <a:spcPct val="90000"/>
            </a:lnSpc>
            <a:spcBef>
              <a:spcPct val="0"/>
            </a:spcBef>
            <a:spcAft>
              <a:spcPct val="15000"/>
            </a:spcAft>
            <a:buChar char="•"/>
          </a:pPr>
          <a:r>
            <a:rPr lang="en-US" sz="700" kern="1200" dirty="0"/>
            <a:t>PO (Purchase Order) for Mines branded merchandise</a:t>
          </a:r>
        </a:p>
      </dsp:txBody>
      <dsp:txXfrm>
        <a:off x="653614" y="773430"/>
        <a:ext cx="7389701" cy="623298"/>
      </dsp:txXfrm>
    </dsp:sp>
    <dsp:sp modelId="{0389975D-B9AB-4F15-B1CF-BC9544AE1DC7}">
      <dsp:nvSpPr>
        <dsp:cNvPr id="0" name=""/>
        <dsp:cNvSpPr/>
      </dsp:nvSpPr>
      <dsp:spPr>
        <a:xfrm>
          <a:off x="1268444" y="1508077"/>
          <a:ext cx="8493061" cy="662082"/>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defRPr b="1"/>
          </a:pPr>
          <a:r>
            <a:rPr lang="en-US" sz="900" b="1" kern="1200" dirty="0"/>
            <a:t>Contracts </a:t>
          </a:r>
          <a:r>
            <a:rPr lang="en-US" sz="900" kern="1200" dirty="0"/>
            <a:t>(if required by Mines or the vendor) Contracts are not allowed to be paid by credit card unless advised by pro-staff</a:t>
          </a:r>
        </a:p>
        <a:p>
          <a:pPr marL="0" lvl="0" indent="0" algn="l" defTabSz="400050">
            <a:lnSpc>
              <a:spcPct val="90000"/>
            </a:lnSpc>
            <a:spcBef>
              <a:spcPct val="0"/>
            </a:spcBef>
            <a:spcAft>
              <a:spcPct val="35000"/>
            </a:spcAft>
            <a:buNone/>
            <a:defRPr b="1"/>
          </a:pPr>
          <a:endParaRPr lang="en-US" sz="900" kern="1200" dirty="0"/>
        </a:p>
        <a:p>
          <a:pPr marL="0" lvl="0" indent="0" algn="l" defTabSz="400050">
            <a:lnSpc>
              <a:spcPct val="90000"/>
            </a:lnSpc>
            <a:spcBef>
              <a:spcPct val="0"/>
            </a:spcBef>
            <a:spcAft>
              <a:spcPct val="35000"/>
            </a:spcAft>
            <a:buNone/>
            <a:defRPr b="1"/>
          </a:pPr>
          <a:endParaRPr lang="en-US" sz="900" kern="1200" dirty="0"/>
        </a:p>
      </dsp:txBody>
      <dsp:txXfrm>
        <a:off x="1287836" y="1527469"/>
        <a:ext cx="7389701" cy="623298"/>
      </dsp:txXfrm>
    </dsp:sp>
    <dsp:sp modelId="{E8BA4DBF-388A-4EBE-96A8-739C19EF854C}">
      <dsp:nvSpPr>
        <dsp:cNvPr id="0" name=""/>
        <dsp:cNvSpPr/>
      </dsp:nvSpPr>
      <dsp:spPr>
        <a:xfrm>
          <a:off x="1902666" y="2262116"/>
          <a:ext cx="8493061" cy="662082"/>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defRPr b="1"/>
          </a:pPr>
          <a:r>
            <a:rPr lang="en-US" sz="900" kern="1200" dirty="0"/>
            <a:t>ISSV</a:t>
          </a:r>
          <a:r>
            <a:rPr lang="en-US" sz="900" b="1" kern="1200" dirty="0"/>
            <a:t> </a:t>
          </a:r>
          <a:r>
            <a:rPr lang="en-US" sz="900" kern="1200" dirty="0"/>
            <a:t>(between campus entities including RSO’s)</a:t>
          </a:r>
        </a:p>
      </dsp:txBody>
      <dsp:txXfrm>
        <a:off x="1922058" y="2281508"/>
        <a:ext cx="7389701" cy="623298"/>
      </dsp:txXfrm>
    </dsp:sp>
    <dsp:sp modelId="{59CE1FBF-C3D7-429A-9A87-91DBB1E422A7}">
      <dsp:nvSpPr>
        <dsp:cNvPr id="0" name=""/>
        <dsp:cNvSpPr/>
      </dsp:nvSpPr>
      <dsp:spPr>
        <a:xfrm>
          <a:off x="2536888" y="3016155"/>
          <a:ext cx="8493061" cy="662082"/>
        </a:xfrm>
        <a:prstGeom prst="roundRect">
          <a:avLst>
            <a:gd name="adj" fmla="val 10000"/>
          </a:avLst>
        </a:prstGeom>
        <a:solidFill>
          <a:schemeClr val="accent6">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defRPr b="1"/>
          </a:pPr>
          <a:r>
            <a:rPr lang="en-US" sz="900" kern="1200"/>
            <a:t>Reimbursement forms (only for exceptional circumstances)</a:t>
          </a:r>
        </a:p>
      </dsp:txBody>
      <dsp:txXfrm>
        <a:off x="2556280" y="3035547"/>
        <a:ext cx="7389701" cy="623298"/>
      </dsp:txXfrm>
    </dsp:sp>
    <dsp:sp modelId="{AF9E12A3-2EF3-440B-AC23-EB8B6E07D49A}">
      <dsp:nvSpPr>
        <dsp:cNvPr id="0" name=""/>
        <dsp:cNvSpPr/>
      </dsp:nvSpPr>
      <dsp:spPr>
        <a:xfrm>
          <a:off x="8062707" y="483688"/>
          <a:ext cx="430353" cy="430353"/>
        </a:xfrm>
        <a:prstGeom prst="downArrow">
          <a:avLst>
            <a:gd name="adj1" fmla="val 55000"/>
            <a:gd name="adj2" fmla="val 45000"/>
          </a:avLst>
        </a:prstGeom>
        <a:solidFill>
          <a:schemeClr val="accent2">
            <a:tint val="40000"/>
            <a:alpha val="90000"/>
            <a:hueOff val="0"/>
            <a:satOff val="0"/>
            <a:lumOff val="0"/>
            <a:alphaOff val="0"/>
          </a:schemeClr>
        </a:solidFill>
        <a:ln w="2222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159536" y="483688"/>
        <a:ext cx="236695" cy="323841"/>
      </dsp:txXfrm>
    </dsp:sp>
    <dsp:sp modelId="{FEF453C9-959C-4037-A437-A631E01DBD46}">
      <dsp:nvSpPr>
        <dsp:cNvPr id="0" name=""/>
        <dsp:cNvSpPr/>
      </dsp:nvSpPr>
      <dsp:spPr>
        <a:xfrm>
          <a:off x="8696929" y="1237727"/>
          <a:ext cx="430353" cy="430353"/>
        </a:xfrm>
        <a:prstGeom prst="downArrow">
          <a:avLst>
            <a:gd name="adj1" fmla="val 55000"/>
            <a:gd name="adj2" fmla="val 45000"/>
          </a:avLst>
        </a:prstGeom>
        <a:solidFill>
          <a:schemeClr val="accent3">
            <a:tint val="40000"/>
            <a:alpha val="90000"/>
            <a:hueOff val="0"/>
            <a:satOff val="0"/>
            <a:lumOff val="0"/>
            <a:alphaOff val="0"/>
          </a:schemeClr>
        </a:solidFill>
        <a:ln w="2222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8793758" y="1237727"/>
        <a:ext cx="236695" cy="323841"/>
      </dsp:txXfrm>
    </dsp:sp>
    <dsp:sp modelId="{C0AB65E1-DAE8-4DB5-BA00-BE5CF5B2AF74}">
      <dsp:nvSpPr>
        <dsp:cNvPr id="0" name=""/>
        <dsp:cNvSpPr/>
      </dsp:nvSpPr>
      <dsp:spPr>
        <a:xfrm>
          <a:off x="9331151" y="1980731"/>
          <a:ext cx="430353" cy="430353"/>
        </a:xfrm>
        <a:prstGeom prst="downArrow">
          <a:avLst>
            <a:gd name="adj1" fmla="val 55000"/>
            <a:gd name="adj2" fmla="val 45000"/>
          </a:avLst>
        </a:prstGeom>
        <a:solidFill>
          <a:schemeClr val="accent4">
            <a:tint val="40000"/>
            <a:alpha val="90000"/>
            <a:hueOff val="0"/>
            <a:satOff val="0"/>
            <a:lumOff val="0"/>
            <a:alphaOff val="0"/>
          </a:schemeClr>
        </a:solidFill>
        <a:ln w="2222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9427980" y="1980731"/>
        <a:ext cx="236695" cy="323841"/>
      </dsp:txXfrm>
    </dsp:sp>
    <dsp:sp modelId="{8EC16ACE-F843-469D-B61A-ED7B3F234558}">
      <dsp:nvSpPr>
        <dsp:cNvPr id="0" name=""/>
        <dsp:cNvSpPr/>
      </dsp:nvSpPr>
      <dsp:spPr>
        <a:xfrm>
          <a:off x="9965374" y="2742126"/>
          <a:ext cx="430353" cy="430353"/>
        </a:xfrm>
        <a:prstGeom prst="downArrow">
          <a:avLst>
            <a:gd name="adj1" fmla="val 55000"/>
            <a:gd name="adj2" fmla="val 45000"/>
          </a:avLst>
        </a:prstGeom>
        <a:solidFill>
          <a:schemeClr val="accent5">
            <a:tint val="40000"/>
            <a:alpha val="90000"/>
            <a:hueOff val="0"/>
            <a:satOff val="0"/>
            <a:lumOff val="0"/>
            <a:alphaOff val="0"/>
          </a:schemeClr>
        </a:solidFill>
        <a:ln w="2222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0062203" y="2742126"/>
        <a:ext cx="236695" cy="3238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99179-C2FE-4938-9DA6-92080733EE04}">
      <dsp:nvSpPr>
        <dsp:cNvPr id="0" name=""/>
        <dsp:cNvSpPr/>
      </dsp:nvSpPr>
      <dsp:spPr>
        <a:xfrm>
          <a:off x="879974" y="344981"/>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15B9A1-8D39-40BB-B6D5-4EDBC6775802}">
      <dsp:nvSpPr>
        <dsp:cNvPr id="0" name=""/>
        <dsp:cNvSpPr/>
      </dsp:nvSpPr>
      <dsp:spPr>
        <a:xfrm>
          <a:off x="384974" y="1607694"/>
          <a:ext cx="1800000" cy="175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latin typeface="Trebuchet MS" panose="020B0603020202020204" pitchFamily="34" charset="0"/>
            </a:rPr>
            <a:t>Find a vendor from the APPROVED vendor list! Attach Link</a:t>
          </a:r>
        </a:p>
      </dsp:txBody>
      <dsp:txXfrm>
        <a:off x="384974" y="1607694"/>
        <a:ext cx="1800000" cy="1754055"/>
      </dsp:txXfrm>
    </dsp:sp>
    <dsp:sp modelId="{D6B89F78-56AB-44C8-A08A-F63DBD479989}">
      <dsp:nvSpPr>
        <dsp:cNvPr id="0" name=""/>
        <dsp:cNvSpPr/>
      </dsp:nvSpPr>
      <dsp:spPr>
        <a:xfrm>
          <a:off x="2994974" y="344981"/>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49F9FA-FA7C-4E73-A555-3AC7F2225B1C}">
      <dsp:nvSpPr>
        <dsp:cNvPr id="0" name=""/>
        <dsp:cNvSpPr/>
      </dsp:nvSpPr>
      <dsp:spPr>
        <a:xfrm>
          <a:off x="2499974" y="1607694"/>
          <a:ext cx="1800000" cy="175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latin typeface="Trebuchet MS" panose="020B0603020202020204" pitchFamily="34" charset="0"/>
            </a:rPr>
            <a:t>Review branding standards </a:t>
          </a:r>
          <a:r>
            <a:rPr lang="en-US" sz="1400" u="sng" kern="1200" dirty="0">
              <a:latin typeface="Trebuchet MS" panose="020B0603020202020204" pitchFamily="34" charset="0"/>
              <a:hlinkClick xmlns:r="http://schemas.openxmlformats.org/officeDocument/2006/relationships" r:id="rId5"/>
            </a:rPr>
            <a:t>https://www.mines.edu/communications/branding-and-graphic-standards/</a:t>
          </a:r>
          <a:endParaRPr lang="en-US" sz="1400" kern="1200" dirty="0">
            <a:latin typeface="Trebuchet MS" panose="020B0603020202020204" pitchFamily="34" charset="0"/>
          </a:endParaRPr>
        </a:p>
      </dsp:txBody>
      <dsp:txXfrm>
        <a:off x="2499974" y="1607694"/>
        <a:ext cx="1800000" cy="1754055"/>
      </dsp:txXfrm>
    </dsp:sp>
    <dsp:sp modelId="{526A8164-E3C6-4A97-86AB-3EE5AACA7F57}">
      <dsp:nvSpPr>
        <dsp:cNvPr id="0" name=""/>
        <dsp:cNvSpPr/>
      </dsp:nvSpPr>
      <dsp:spPr>
        <a:xfrm>
          <a:off x="5109975" y="344981"/>
          <a:ext cx="810000" cy="81000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F229637-AF7F-4272-9CE4-C861DACB510E}">
      <dsp:nvSpPr>
        <dsp:cNvPr id="0" name=""/>
        <dsp:cNvSpPr/>
      </dsp:nvSpPr>
      <dsp:spPr>
        <a:xfrm>
          <a:off x="4614975" y="1607694"/>
          <a:ext cx="1800000" cy="175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latin typeface="Trebuchet MS" panose="020B0603020202020204" pitchFamily="34" charset="0"/>
            </a:rPr>
            <a:t>Submit: </a:t>
          </a:r>
          <a:r>
            <a:rPr lang="en-US" sz="1400" kern="1200" dirty="0">
              <a:latin typeface="Trebuchet MS" panose="020B0603020202020204" pitchFamily="34" charset="0"/>
              <a:hlinkClick xmlns:r="http://schemas.openxmlformats.org/officeDocument/2006/relationships" r:id="rId8"/>
            </a:rPr>
            <a:t>Logo Merchandise Purchase Request </a:t>
          </a:r>
          <a:endParaRPr lang="en-US" sz="1400" kern="1200" dirty="0">
            <a:latin typeface="Trebuchet MS" panose="020B0603020202020204" pitchFamily="34" charset="0"/>
          </a:endParaRPr>
        </a:p>
        <a:p>
          <a:pPr marL="0" lvl="0" indent="0" algn="ctr" defTabSz="622300">
            <a:lnSpc>
              <a:spcPct val="100000"/>
            </a:lnSpc>
            <a:spcBef>
              <a:spcPct val="0"/>
            </a:spcBef>
            <a:spcAft>
              <a:spcPct val="35000"/>
            </a:spcAft>
            <a:buNone/>
          </a:pPr>
          <a:r>
            <a:rPr lang="en-US" sz="1200" kern="1200" dirty="0">
              <a:latin typeface="Trebuchet MS" panose="020B0603020202020204" pitchFamily="34" charset="0"/>
            </a:rPr>
            <a:t>Complete all fields (vendor contact information, purchase related information, index, reason for purchase, etc.)</a:t>
          </a:r>
        </a:p>
      </dsp:txBody>
      <dsp:txXfrm>
        <a:off x="4614975" y="1607694"/>
        <a:ext cx="1800000" cy="1754055"/>
      </dsp:txXfrm>
    </dsp:sp>
    <dsp:sp modelId="{4A8CC3D0-025B-4CEC-8623-047A82A1ECA4}">
      <dsp:nvSpPr>
        <dsp:cNvPr id="0" name=""/>
        <dsp:cNvSpPr/>
      </dsp:nvSpPr>
      <dsp:spPr>
        <a:xfrm>
          <a:off x="7224975" y="344981"/>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46B18FC-BB02-43F0-A692-20AE21944A62}">
      <dsp:nvSpPr>
        <dsp:cNvPr id="0" name=""/>
        <dsp:cNvSpPr/>
      </dsp:nvSpPr>
      <dsp:spPr>
        <a:xfrm>
          <a:off x="6729975" y="1607694"/>
          <a:ext cx="1800000" cy="175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latin typeface="Trebuchet MS" panose="020B0603020202020204" pitchFamily="34" charset="0"/>
            </a:rPr>
            <a:t>Attach: </a:t>
          </a:r>
        </a:p>
        <a:p>
          <a:pPr marL="0" lvl="0" indent="0" algn="ctr" defTabSz="622300">
            <a:lnSpc>
              <a:spcPct val="100000"/>
            </a:lnSpc>
            <a:spcBef>
              <a:spcPct val="0"/>
            </a:spcBef>
            <a:spcAft>
              <a:spcPct val="35000"/>
            </a:spcAft>
            <a:buNone/>
          </a:pPr>
          <a:r>
            <a:rPr lang="en-US" sz="1400" kern="1200" dirty="0">
              <a:latin typeface="Trebuchet MS" panose="020B0603020202020204" pitchFamily="34" charset="0"/>
            </a:rPr>
            <a:t>Artwork</a:t>
          </a:r>
        </a:p>
        <a:p>
          <a:pPr marL="0" lvl="0" indent="0" algn="ctr" defTabSz="622300">
            <a:lnSpc>
              <a:spcPct val="100000"/>
            </a:lnSpc>
            <a:spcBef>
              <a:spcPct val="0"/>
            </a:spcBef>
            <a:spcAft>
              <a:spcPct val="35000"/>
            </a:spcAft>
            <a:buNone/>
          </a:pPr>
          <a:r>
            <a:rPr lang="en-US" sz="1400" kern="1200" dirty="0">
              <a:latin typeface="Trebuchet MS" panose="020B0603020202020204" pitchFamily="34" charset="0"/>
            </a:rPr>
            <a:t>Tax-exempt quote</a:t>
          </a:r>
        </a:p>
      </dsp:txBody>
      <dsp:txXfrm>
        <a:off x="6729975" y="1607694"/>
        <a:ext cx="1800000" cy="1754055"/>
      </dsp:txXfrm>
    </dsp:sp>
    <dsp:sp modelId="{CF646157-8ED2-4C2D-8F23-0EA4B7929F56}">
      <dsp:nvSpPr>
        <dsp:cNvPr id="0" name=""/>
        <dsp:cNvSpPr/>
      </dsp:nvSpPr>
      <dsp:spPr>
        <a:xfrm>
          <a:off x="9339975" y="344981"/>
          <a:ext cx="810000" cy="81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281551-36F3-4A83-9C15-F11EB0870350}">
      <dsp:nvSpPr>
        <dsp:cNvPr id="0" name=""/>
        <dsp:cNvSpPr/>
      </dsp:nvSpPr>
      <dsp:spPr>
        <a:xfrm>
          <a:off x="8844975" y="1607694"/>
          <a:ext cx="1800000" cy="1754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latin typeface="Trebuchet MS" panose="020B0603020202020204" pitchFamily="34" charset="0"/>
            </a:rPr>
            <a:t>Let us know when all goods/services are received as expected and we will submit payment</a:t>
          </a:r>
        </a:p>
      </dsp:txBody>
      <dsp:txXfrm>
        <a:off x="8844975" y="1607694"/>
        <a:ext cx="1800000" cy="1754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E519E-FA32-4D85-910E-E488A459639C}">
      <dsp:nvSpPr>
        <dsp:cNvPr id="0" name=""/>
        <dsp:cNvSpPr/>
      </dsp:nvSpPr>
      <dsp:spPr>
        <a:xfrm>
          <a:off x="2771" y="39697"/>
          <a:ext cx="3697026" cy="1394278"/>
        </a:xfrm>
        <a:prstGeom prst="chevron">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rebuchet MS" panose="020B0603020202020204" pitchFamily="34" charset="0"/>
            </a:rPr>
            <a:t>Submit a </a:t>
          </a:r>
          <a:r>
            <a:rPr lang="en-US" sz="2500" kern="1200" dirty="0">
              <a:latin typeface="Trebuchet MS" panose="020B0603020202020204" pitchFamily="34" charset="0"/>
              <a:hlinkClick xmlns:r="http://schemas.openxmlformats.org/officeDocument/2006/relationships" r:id="rId1"/>
            </a:rPr>
            <a:t>travel pre-authorization </a:t>
          </a:r>
          <a:r>
            <a:rPr lang="en-US" sz="2500" kern="1200" dirty="0">
              <a:latin typeface="Trebuchet MS" panose="020B0603020202020204" pitchFamily="34" charset="0"/>
            </a:rPr>
            <a:t>request: </a:t>
          </a:r>
        </a:p>
      </dsp:txBody>
      <dsp:txXfrm>
        <a:off x="699910" y="39697"/>
        <a:ext cx="2302748" cy="1394278"/>
      </dsp:txXfrm>
    </dsp:sp>
    <dsp:sp modelId="{36E356ED-4DE6-4A00-A97E-CDC9A1CF8323}">
      <dsp:nvSpPr>
        <dsp:cNvPr id="0" name=""/>
        <dsp:cNvSpPr/>
      </dsp:nvSpPr>
      <dsp:spPr>
        <a:xfrm>
          <a:off x="2771" y="1608261"/>
          <a:ext cx="2957621" cy="39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latin typeface="Trebuchet MS" panose="020B0603020202020204" pitchFamily="34" charset="0"/>
            </a:rPr>
            <a:t>DeAnna will reach out to you to schedule your mandatory pre-trip meeting</a:t>
          </a:r>
        </a:p>
      </dsp:txBody>
      <dsp:txXfrm>
        <a:off x="2771" y="1608261"/>
        <a:ext cx="2957621" cy="3937500"/>
      </dsp:txXfrm>
    </dsp:sp>
    <dsp:sp modelId="{3FE99E1F-B8E9-4C82-88CB-6F77CB96E2E2}">
      <dsp:nvSpPr>
        <dsp:cNvPr id="0" name=""/>
        <dsp:cNvSpPr/>
      </dsp:nvSpPr>
      <dsp:spPr>
        <a:xfrm>
          <a:off x="3483798" y="39697"/>
          <a:ext cx="3697026" cy="1394278"/>
        </a:xfrm>
        <a:prstGeom prst="chevron">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rebuchet MS" panose="020B0603020202020204" pitchFamily="34" charset="0"/>
            </a:rPr>
            <a:t>Meeting</a:t>
          </a:r>
          <a:r>
            <a:rPr lang="en-US" sz="2500" kern="1200" dirty="0"/>
            <a:t>:</a:t>
          </a:r>
        </a:p>
      </dsp:txBody>
      <dsp:txXfrm>
        <a:off x="4180937" y="39697"/>
        <a:ext cx="2302748" cy="1394278"/>
      </dsp:txXfrm>
    </dsp:sp>
    <dsp:sp modelId="{9BDC7D57-884B-4E6C-8D77-BBE1238383D4}">
      <dsp:nvSpPr>
        <dsp:cNvPr id="0" name=""/>
        <dsp:cNvSpPr/>
      </dsp:nvSpPr>
      <dsp:spPr>
        <a:xfrm>
          <a:off x="3483798" y="1608261"/>
          <a:ext cx="2957621" cy="393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latin typeface="Trebuchet MS" panose="020B0603020202020204" pitchFamily="34" charset="0"/>
            </a:rPr>
            <a:t>Trip Attendees</a:t>
          </a:r>
          <a:endParaRPr lang="en-US" sz="1200" kern="1200" dirty="0">
            <a:latin typeface="Trebuchet MS" panose="020B0603020202020204" pitchFamily="34" charset="0"/>
          </a:endParaRP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Up to 5 exec board</a:t>
          </a: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Drawing for other (unless competition team event</a:t>
          </a:r>
        </a:p>
        <a:p>
          <a:pPr marL="114300" lvl="1" indent="-114300" algn="l" defTabSz="533400">
            <a:lnSpc>
              <a:spcPct val="90000"/>
            </a:lnSpc>
            <a:spcBef>
              <a:spcPct val="0"/>
            </a:spcBef>
            <a:spcAft>
              <a:spcPct val="15000"/>
            </a:spcAft>
            <a:buChar char="•"/>
          </a:pPr>
          <a:r>
            <a:rPr lang="en-US" sz="1200" b="1" kern="1200" dirty="0">
              <a:latin typeface="Trebuchet MS" panose="020B0603020202020204" pitchFamily="34" charset="0"/>
            </a:rPr>
            <a:t>Waivers</a:t>
          </a:r>
          <a:endParaRPr lang="en-US" sz="1200" kern="1200" dirty="0">
            <a:latin typeface="Trebuchet MS" panose="020B0603020202020204" pitchFamily="34" charset="0"/>
          </a:endParaRP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All students traveling</a:t>
          </a:r>
        </a:p>
        <a:p>
          <a:pPr marL="228600" lvl="2" indent="-114300" algn="l" defTabSz="533400">
            <a:lnSpc>
              <a:spcPct val="90000"/>
            </a:lnSpc>
            <a:spcBef>
              <a:spcPct val="0"/>
            </a:spcBef>
            <a:spcAft>
              <a:spcPct val="15000"/>
            </a:spcAft>
            <a:buChar char="•"/>
          </a:pPr>
          <a:r>
            <a:rPr lang="en-US" sz="1200" kern="1200">
              <a:latin typeface="Trebuchet MS" panose="020B0603020202020204" pitchFamily="34" charset="0"/>
            </a:rPr>
            <a:t>Drivers- sharing rides</a:t>
          </a:r>
        </a:p>
        <a:p>
          <a:pPr marL="114300" lvl="1" indent="-114300" algn="l" defTabSz="533400">
            <a:lnSpc>
              <a:spcPct val="90000"/>
            </a:lnSpc>
            <a:spcBef>
              <a:spcPct val="0"/>
            </a:spcBef>
            <a:spcAft>
              <a:spcPct val="15000"/>
            </a:spcAft>
            <a:buChar char="•"/>
          </a:pPr>
          <a:r>
            <a:rPr lang="en-US" sz="1200" b="1" kern="1200">
              <a:latin typeface="Trebuchet MS" panose="020B0603020202020204" pitchFamily="34" charset="0"/>
            </a:rPr>
            <a:t>Clery Act Form</a:t>
          </a:r>
          <a:endParaRPr lang="en-US" sz="1200" kern="1200">
            <a:latin typeface="Trebuchet MS" panose="020B0603020202020204" pitchFamily="34" charset="0"/>
          </a:endParaRPr>
        </a:p>
        <a:p>
          <a:pPr marL="228600" lvl="2" indent="-114300" algn="l" defTabSz="533400">
            <a:lnSpc>
              <a:spcPct val="90000"/>
            </a:lnSpc>
            <a:spcBef>
              <a:spcPct val="0"/>
            </a:spcBef>
            <a:spcAft>
              <a:spcPct val="15000"/>
            </a:spcAft>
            <a:buChar char="•"/>
          </a:pPr>
          <a:r>
            <a:rPr lang="en-US" sz="1200" kern="1200">
              <a:latin typeface="Trebuchet MS" panose="020B0603020202020204" pitchFamily="34" charset="0"/>
            </a:rPr>
            <a:t>One per trip</a:t>
          </a:r>
        </a:p>
        <a:p>
          <a:pPr marL="114300" lvl="1" indent="-114300" algn="l" defTabSz="533400">
            <a:lnSpc>
              <a:spcPct val="90000"/>
            </a:lnSpc>
            <a:spcBef>
              <a:spcPct val="0"/>
            </a:spcBef>
            <a:spcAft>
              <a:spcPct val="15000"/>
            </a:spcAft>
            <a:buChar char="•"/>
          </a:pPr>
          <a:r>
            <a:rPr lang="en-US" sz="1200" b="1" kern="1200">
              <a:latin typeface="Trebuchet MS" panose="020B0603020202020204" pitchFamily="34" charset="0"/>
            </a:rPr>
            <a:t>Allowable expenses</a:t>
          </a:r>
          <a:endParaRPr lang="en-US" sz="1200" kern="1200">
            <a:latin typeface="Trebuchet MS" panose="020B0603020202020204" pitchFamily="34" charset="0"/>
          </a:endParaRP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Registration</a:t>
          </a: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Lodging (per diem) </a:t>
          </a: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Flights</a:t>
          </a:r>
        </a:p>
        <a:p>
          <a:pPr marL="342900" lvl="3" indent="-114300" algn="l" defTabSz="533400">
            <a:lnSpc>
              <a:spcPct val="90000"/>
            </a:lnSpc>
            <a:spcBef>
              <a:spcPct val="0"/>
            </a:spcBef>
            <a:spcAft>
              <a:spcPct val="15000"/>
            </a:spcAft>
            <a:buChar char="•"/>
          </a:pPr>
          <a:r>
            <a:rPr lang="en-US" sz="1200" u="sng" kern="1200" dirty="0">
              <a:latin typeface="Trebuchet MS" panose="020B0603020202020204" pitchFamily="34" charset="0"/>
            </a:rPr>
            <a:t>DO NOT </a:t>
          </a:r>
          <a:r>
            <a:rPr lang="en-US" sz="1200" kern="1200" dirty="0">
              <a:latin typeface="Trebuchet MS" panose="020B0603020202020204" pitchFamily="34" charset="0"/>
            </a:rPr>
            <a:t>buy trip insurance. You will not be reimbursed. The school will not cover additional flight insurance.</a:t>
          </a: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Meals (per diem)</a:t>
          </a: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Transportation</a:t>
          </a:r>
        </a:p>
        <a:p>
          <a:pPr marL="342900" lvl="3" indent="-114300" algn="l" defTabSz="533400">
            <a:lnSpc>
              <a:spcPct val="90000"/>
            </a:lnSpc>
            <a:spcBef>
              <a:spcPct val="0"/>
            </a:spcBef>
            <a:spcAft>
              <a:spcPct val="15000"/>
            </a:spcAft>
            <a:buChar char="•"/>
          </a:pPr>
          <a:r>
            <a:rPr lang="en-US" sz="1200" kern="1200" dirty="0">
              <a:latin typeface="Trebuchet MS" panose="020B0603020202020204" pitchFamily="34" charset="0"/>
            </a:rPr>
            <a:t>Rental cars should be reserved with our contracted agencies (which includes insurance)</a:t>
          </a: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Mileage</a:t>
          </a:r>
          <a:endParaRPr lang="en-US" sz="1000" kern="1200" dirty="0">
            <a:latin typeface="Trebuchet MS" panose="020B0603020202020204" pitchFamily="34" charset="0"/>
          </a:endParaRPr>
        </a:p>
      </dsp:txBody>
      <dsp:txXfrm>
        <a:off x="3483798" y="1608261"/>
        <a:ext cx="2957621" cy="3937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E519E-FA32-4D85-910E-E488A459639C}">
      <dsp:nvSpPr>
        <dsp:cNvPr id="0" name=""/>
        <dsp:cNvSpPr/>
      </dsp:nvSpPr>
      <dsp:spPr>
        <a:xfrm>
          <a:off x="2771" y="59648"/>
          <a:ext cx="3697026" cy="1478810"/>
        </a:xfrm>
        <a:prstGeom prst="chevron">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rebuchet MS" panose="020B0603020202020204" pitchFamily="34" charset="0"/>
            </a:rPr>
            <a:t>Submit a </a:t>
          </a:r>
          <a:r>
            <a:rPr lang="en-US" sz="2500" kern="1200" dirty="0">
              <a:latin typeface="Trebuchet MS" panose="020B0603020202020204" pitchFamily="34" charset="0"/>
              <a:hlinkClick xmlns:r="http://schemas.openxmlformats.org/officeDocument/2006/relationships" r:id="rId1"/>
            </a:rPr>
            <a:t>travel pre-authorization </a:t>
          </a:r>
          <a:r>
            <a:rPr lang="en-US" sz="2500" kern="1200" dirty="0">
              <a:latin typeface="Trebuchet MS" panose="020B0603020202020204" pitchFamily="34" charset="0"/>
            </a:rPr>
            <a:t>request: </a:t>
          </a:r>
        </a:p>
      </dsp:txBody>
      <dsp:txXfrm>
        <a:off x="742176" y="59648"/>
        <a:ext cx="2218216" cy="1478810"/>
      </dsp:txXfrm>
    </dsp:sp>
    <dsp:sp modelId="{36E356ED-4DE6-4A00-A97E-CDC9A1CF8323}">
      <dsp:nvSpPr>
        <dsp:cNvPr id="0" name=""/>
        <dsp:cNvSpPr/>
      </dsp:nvSpPr>
      <dsp:spPr>
        <a:xfrm>
          <a:off x="2771" y="1723310"/>
          <a:ext cx="2957621" cy="38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err="1">
              <a:solidFill>
                <a:prstClr val="black">
                  <a:hueOff val="0"/>
                  <a:satOff val="0"/>
                  <a:lumOff val="0"/>
                  <a:alphaOff val="0"/>
                </a:prstClr>
              </a:solidFill>
              <a:latin typeface="Trebuchet MS" panose="020B0603020202020204" pitchFamily="34" charset="0"/>
              <a:ea typeface="+mn-ea"/>
              <a:cs typeface="+mn-cs"/>
            </a:rPr>
            <a:t>Begoña</a:t>
          </a:r>
          <a:r>
            <a:rPr lang="en-US" sz="1200" b="0" kern="1200" dirty="0">
              <a:solidFill>
                <a:prstClr val="black">
                  <a:hueOff val="0"/>
                  <a:satOff val="0"/>
                  <a:lumOff val="0"/>
                  <a:alphaOff val="0"/>
                </a:prstClr>
              </a:solidFill>
              <a:latin typeface="Trebuchet MS" panose="020B0603020202020204" pitchFamily="34" charset="0"/>
              <a:ea typeface="+mn-ea"/>
              <a:cs typeface="+mn-cs"/>
            </a:rPr>
            <a:t> will reach out to you to schedule your mandatory pre-trip meeting</a:t>
          </a:r>
        </a:p>
        <a:p>
          <a:pPr marL="114300" lvl="1" indent="-114300" algn="l" defTabSz="533400">
            <a:lnSpc>
              <a:spcPct val="90000"/>
            </a:lnSpc>
            <a:spcBef>
              <a:spcPct val="0"/>
            </a:spcBef>
            <a:spcAft>
              <a:spcPct val="15000"/>
            </a:spcAft>
            <a:buChar char="•"/>
          </a:pPr>
          <a:r>
            <a:rPr lang="en-US" sz="1200" b="0" kern="1200" dirty="0">
              <a:solidFill>
                <a:prstClr val="black">
                  <a:hueOff val="0"/>
                  <a:satOff val="0"/>
                  <a:lumOff val="0"/>
                  <a:alphaOff val="0"/>
                </a:prstClr>
              </a:solidFill>
              <a:latin typeface="Trebuchet MS" panose="020B0603020202020204" pitchFamily="34" charset="0"/>
              <a:ea typeface="+mn-ea"/>
              <a:cs typeface="+mn-cs"/>
            </a:rPr>
            <a:t>Additional approvals need to be obtained</a:t>
          </a:r>
        </a:p>
        <a:p>
          <a:pPr marL="114300" lvl="1" indent="-114300" algn="l" defTabSz="533400">
            <a:lnSpc>
              <a:spcPct val="90000"/>
            </a:lnSpc>
            <a:spcBef>
              <a:spcPct val="0"/>
            </a:spcBef>
            <a:spcAft>
              <a:spcPct val="15000"/>
            </a:spcAft>
            <a:buChar char="•"/>
          </a:pPr>
          <a:r>
            <a:rPr lang="en-US" sz="1200" b="0" kern="1200" dirty="0">
              <a:solidFill>
                <a:prstClr val="black">
                  <a:hueOff val="0"/>
                  <a:satOff val="0"/>
                  <a:lumOff val="0"/>
                  <a:alphaOff val="0"/>
                </a:prstClr>
              </a:solidFill>
              <a:latin typeface="Trebuchet MS" panose="020B0603020202020204" pitchFamily="34" charset="0"/>
              <a:ea typeface="+mn-ea"/>
              <a:cs typeface="+mn-cs"/>
            </a:rPr>
            <a:t>International contracts needs to be brought to the meeting</a:t>
          </a:r>
        </a:p>
      </dsp:txBody>
      <dsp:txXfrm>
        <a:off x="2771" y="1723310"/>
        <a:ext cx="2957621" cy="3802500"/>
      </dsp:txXfrm>
    </dsp:sp>
    <dsp:sp modelId="{3FE99E1F-B8E9-4C82-88CB-6F77CB96E2E2}">
      <dsp:nvSpPr>
        <dsp:cNvPr id="0" name=""/>
        <dsp:cNvSpPr/>
      </dsp:nvSpPr>
      <dsp:spPr>
        <a:xfrm>
          <a:off x="3483798" y="59648"/>
          <a:ext cx="3697026" cy="1478810"/>
        </a:xfrm>
        <a:prstGeom prst="chevron">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Trebuchet MS" panose="020B0703020202090204" pitchFamily="34" charset="0"/>
            </a:rPr>
            <a:t>Meeting:</a:t>
          </a:r>
        </a:p>
      </dsp:txBody>
      <dsp:txXfrm>
        <a:off x="4223203" y="59648"/>
        <a:ext cx="2218216" cy="1478810"/>
      </dsp:txXfrm>
    </dsp:sp>
    <dsp:sp modelId="{9BDC7D57-884B-4E6C-8D77-BBE1238383D4}">
      <dsp:nvSpPr>
        <dsp:cNvPr id="0" name=""/>
        <dsp:cNvSpPr/>
      </dsp:nvSpPr>
      <dsp:spPr>
        <a:xfrm>
          <a:off x="3483798" y="1723310"/>
          <a:ext cx="2957621" cy="38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533400">
            <a:lnSpc>
              <a:spcPct val="90000"/>
            </a:lnSpc>
            <a:spcBef>
              <a:spcPct val="0"/>
            </a:spcBef>
            <a:spcAft>
              <a:spcPct val="15000"/>
            </a:spcAft>
            <a:buChar char="•"/>
          </a:pPr>
          <a:r>
            <a:rPr lang="en-US" sz="1200" b="1" kern="1200" dirty="0">
              <a:latin typeface="Trebuchet MS" panose="020B0603020202020204" pitchFamily="34" charset="0"/>
            </a:rPr>
            <a:t>Trip Attendees</a:t>
          </a:r>
          <a:endParaRPr lang="en-US" sz="1200" kern="1200" dirty="0">
            <a:latin typeface="Trebuchet MS" panose="020B0603020202020204" pitchFamily="34" charset="0"/>
          </a:endParaRP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Up to 5 exec board</a:t>
          </a: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Drawing for other (unless competition team event</a:t>
          </a:r>
        </a:p>
        <a:p>
          <a:pPr marL="114300" lvl="1" indent="-114300" algn="l" defTabSz="533400">
            <a:lnSpc>
              <a:spcPct val="90000"/>
            </a:lnSpc>
            <a:spcBef>
              <a:spcPct val="0"/>
            </a:spcBef>
            <a:spcAft>
              <a:spcPct val="15000"/>
            </a:spcAft>
            <a:buChar char="•"/>
          </a:pPr>
          <a:r>
            <a:rPr lang="en-US" sz="1200" b="1" kern="1200" dirty="0">
              <a:latin typeface="Trebuchet MS" panose="020B0603020202020204" pitchFamily="34" charset="0"/>
            </a:rPr>
            <a:t>Waivers</a:t>
          </a:r>
          <a:endParaRPr lang="en-US" sz="1200" kern="1200" dirty="0">
            <a:latin typeface="Trebuchet MS" panose="020B0603020202020204" pitchFamily="34" charset="0"/>
          </a:endParaRP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All students traveling</a:t>
          </a:r>
        </a:p>
        <a:p>
          <a:pPr marL="114300" lvl="1" indent="-114300" algn="l" defTabSz="533400">
            <a:lnSpc>
              <a:spcPct val="90000"/>
            </a:lnSpc>
            <a:spcBef>
              <a:spcPct val="0"/>
            </a:spcBef>
            <a:spcAft>
              <a:spcPct val="15000"/>
            </a:spcAft>
            <a:buChar char="•"/>
          </a:pPr>
          <a:r>
            <a:rPr lang="en-US" sz="1200" b="1" kern="1200">
              <a:latin typeface="Trebuchet MS" panose="020B0603020202020204" pitchFamily="34" charset="0"/>
            </a:rPr>
            <a:t>Clery Act Form</a:t>
          </a:r>
          <a:endParaRPr lang="en-US" sz="1200" kern="1200">
            <a:latin typeface="Trebuchet MS" panose="020B0603020202020204" pitchFamily="34" charset="0"/>
          </a:endParaRPr>
        </a:p>
        <a:p>
          <a:pPr marL="228600" lvl="2" indent="-114300" algn="l" defTabSz="533400">
            <a:lnSpc>
              <a:spcPct val="90000"/>
            </a:lnSpc>
            <a:spcBef>
              <a:spcPct val="0"/>
            </a:spcBef>
            <a:spcAft>
              <a:spcPct val="15000"/>
            </a:spcAft>
            <a:buChar char="•"/>
          </a:pPr>
          <a:r>
            <a:rPr lang="en-US" sz="1200" kern="1200">
              <a:latin typeface="Trebuchet MS" panose="020B0603020202020204" pitchFamily="34" charset="0"/>
            </a:rPr>
            <a:t>One per trip</a:t>
          </a:r>
        </a:p>
        <a:p>
          <a:pPr marL="114300" lvl="1" indent="-114300" algn="l" defTabSz="533400">
            <a:lnSpc>
              <a:spcPct val="90000"/>
            </a:lnSpc>
            <a:spcBef>
              <a:spcPct val="0"/>
            </a:spcBef>
            <a:spcAft>
              <a:spcPct val="15000"/>
            </a:spcAft>
            <a:buChar char="•"/>
          </a:pPr>
          <a:r>
            <a:rPr lang="en-US" sz="1200" b="1" kern="1200">
              <a:latin typeface="Trebuchet MS" panose="020B0603020202020204" pitchFamily="34" charset="0"/>
            </a:rPr>
            <a:t>Allowable expenses</a:t>
          </a:r>
          <a:endParaRPr lang="en-US" sz="1200" kern="1200">
            <a:latin typeface="Trebuchet MS" panose="020B0603020202020204" pitchFamily="34" charset="0"/>
          </a:endParaRP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Registration</a:t>
          </a: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Lodging (per diem) </a:t>
          </a: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Flights</a:t>
          </a:r>
        </a:p>
        <a:p>
          <a:pPr marL="342900" lvl="3" indent="-114300" algn="l" defTabSz="533400">
            <a:lnSpc>
              <a:spcPct val="90000"/>
            </a:lnSpc>
            <a:spcBef>
              <a:spcPct val="0"/>
            </a:spcBef>
            <a:spcAft>
              <a:spcPct val="15000"/>
            </a:spcAft>
            <a:buChar char="•"/>
          </a:pPr>
          <a:r>
            <a:rPr lang="en-US" sz="1200" u="sng" kern="1200" dirty="0">
              <a:latin typeface="Trebuchet MS" panose="020B0603020202020204" pitchFamily="34" charset="0"/>
            </a:rPr>
            <a:t>DO NOT </a:t>
          </a:r>
          <a:r>
            <a:rPr lang="en-US" sz="1200" kern="1200" dirty="0">
              <a:latin typeface="Trebuchet MS" panose="020B0603020202020204" pitchFamily="34" charset="0"/>
            </a:rPr>
            <a:t>buy trip insurance. You will not be reimbursed. The school will not cover additional flight insurance.</a:t>
          </a: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Meals (per diem)</a:t>
          </a: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Transportation</a:t>
          </a:r>
        </a:p>
        <a:p>
          <a:pPr marL="342900" lvl="3" indent="-114300" algn="l" defTabSz="533400">
            <a:lnSpc>
              <a:spcPct val="90000"/>
            </a:lnSpc>
            <a:spcBef>
              <a:spcPct val="0"/>
            </a:spcBef>
            <a:spcAft>
              <a:spcPct val="15000"/>
            </a:spcAft>
            <a:buChar char="•"/>
          </a:pPr>
          <a:r>
            <a:rPr lang="en-US" sz="1200" kern="1200" dirty="0">
              <a:latin typeface="Trebuchet MS" panose="020B0603020202020204" pitchFamily="34" charset="0"/>
            </a:rPr>
            <a:t>Rental cars should be reserved with our contracted agencies (which includes insurance)</a:t>
          </a:r>
        </a:p>
        <a:p>
          <a:pPr marL="228600" lvl="2" indent="-114300" algn="l" defTabSz="533400">
            <a:lnSpc>
              <a:spcPct val="90000"/>
            </a:lnSpc>
            <a:spcBef>
              <a:spcPct val="0"/>
            </a:spcBef>
            <a:spcAft>
              <a:spcPct val="15000"/>
            </a:spcAft>
            <a:buChar char="•"/>
          </a:pPr>
          <a:r>
            <a:rPr lang="en-US" sz="1200" kern="1200" dirty="0">
              <a:latin typeface="Trebuchet MS" panose="020B0603020202020204" pitchFamily="34" charset="0"/>
            </a:rPr>
            <a:t>Mileage</a:t>
          </a:r>
          <a:endParaRPr lang="en-US" sz="1000" kern="1200" dirty="0">
            <a:latin typeface="Trebuchet MS" panose="020B0603020202020204" pitchFamily="34" charset="0"/>
          </a:endParaRPr>
        </a:p>
      </dsp:txBody>
      <dsp:txXfrm>
        <a:off x="3483798" y="1723310"/>
        <a:ext cx="2957621" cy="3802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32327-DC8F-4F6D-998A-941348BF001B}">
      <dsp:nvSpPr>
        <dsp:cNvPr id="0" name=""/>
        <dsp:cNvSpPr/>
      </dsp:nvSpPr>
      <dsp:spPr>
        <a:xfrm>
          <a:off x="2019" y="533419"/>
          <a:ext cx="2321244" cy="1160622"/>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100000"/>
            </a:lnSpc>
            <a:spcBef>
              <a:spcPct val="0"/>
            </a:spcBef>
            <a:spcAft>
              <a:spcPct val="35000"/>
            </a:spcAft>
            <a:buNone/>
          </a:pPr>
          <a:r>
            <a:rPr lang="en-US" sz="1200" kern="1200"/>
            <a:t>Organizations should try to maximize value</a:t>
          </a:r>
        </a:p>
      </dsp:txBody>
      <dsp:txXfrm>
        <a:off x="36012" y="567412"/>
        <a:ext cx="2253258" cy="1092636"/>
      </dsp:txXfrm>
    </dsp:sp>
    <dsp:sp modelId="{D302CD62-C8B5-4F6F-A135-9441F6BBDED6}">
      <dsp:nvSpPr>
        <dsp:cNvPr id="0" name=""/>
        <dsp:cNvSpPr/>
      </dsp:nvSpPr>
      <dsp:spPr>
        <a:xfrm>
          <a:off x="2903575" y="533419"/>
          <a:ext cx="2321244" cy="1160622"/>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100000"/>
            </a:lnSpc>
            <a:spcBef>
              <a:spcPct val="0"/>
            </a:spcBef>
            <a:spcAft>
              <a:spcPct val="35000"/>
            </a:spcAft>
            <a:buNone/>
          </a:pPr>
          <a:r>
            <a:rPr lang="en-US" sz="1200" kern="1200" dirty="0"/>
            <a:t>Students are encouraged to share accommodations but are not required to – if a student does not want to share, they </a:t>
          </a:r>
          <a:r>
            <a:rPr lang="en-US" sz="1200" u="sng" kern="1200" dirty="0"/>
            <a:t>DO NOT</a:t>
          </a:r>
          <a:r>
            <a:rPr lang="en-US" sz="1200" kern="1200" dirty="0"/>
            <a:t> need to provide you with a reason</a:t>
          </a:r>
        </a:p>
      </dsp:txBody>
      <dsp:txXfrm>
        <a:off x="2937568" y="567412"/>
        <a:ext cx="2253258" cy="1092636"/>
      </dsp:txXfrm>
    </dsp:sp>
    <dsp:sp modelId="{BA4DBD5F-B610-424A-9E10-365F7655166F}">
      <dsp:nvSpPr>
        <dsp:cNvPr id="0" name=""/>
        <dsp:cNvSpPr/>
      </dsp:nvSpPr>
      <dsp:spPr>
        <a:xfrm>
          <a:off x="3135699" y="1694041"/>
          <a:ext cx="232124" cy="870466"/>
        </a:xfrm>
        <a:custGeom>
          <a:avLst/>
          <a:gdLst/>
          <a:ahLst/>
          <a:cxnLst/>
          <a:rect l="0" t="0" r="0" b="0"/>
          <a:pathLst>
            <a:path>
              <a:moveTo>
                <a:pt x="0" y="0"/>
              </a:moveTo>
              <a:lnTo>
                <a:pt x="0" y="870466"/>
              </a:lnTo>
              <a:lnTo>
                <a:pt x="232124" y="870466"/>
              </a:lnTo>
            </a:path>
          </a:pathLst>
        </a:custGeom>
        <a:noFill/>
        <a:ln w="22225"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754FDC-1F9E-4A0E-AF27-B0331F73CC1C}">
      <dsp:nvSpPr>
        <dsp:cNvPr id="0" name=""/>
        <dsp:cNvSpPr/>
      </dsp:nvSpPr>
      <dsp:spPr>
        <a:xfrm>
          <a:off x="3367823" y="1984196"/>
          <a:ext cx="1856995" cy="1160622"/>
        </a:xfrm>
        <a:prstGeom prst="roundRect">
          <a:avLst>
            <a:gd name="adj" fmla="val 10000"/>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100000"/>
            </a:lnSpc>
            <a:spcBef>
              <a:spcPct val="0"/>
            </a:spcBef>
            <a:spcAft>
              <a:spcPct val="35000"/>
            </a:spcAft>
            <a:buNone/>
          </a:pPr>
          <a:r>
            <a:rPr lang="en-US" sz="1000" kern="1200"/>
            <a:t>RSO’s can choose to provide an individual room or provide same level funding as they do for other students traveling</a:t>
          </a:r>
        </a:p>
      </dsp:txBody>
      <dsp:txXfrm>
        <a:off x="3401816" y="2018189"/>
        <a:ext cx="1789009" cy="1092636"/>
      </dsp:txXfrm>
    </dsp:sp>
    <dsp:sp modelId="{7F9DF315-3885-47E7-A4CE-56A091125A66}">
      <dsp:nvSpPr>
        <dsp:cNvPr id="0" name=""/>
        <dsp:cNvSpPr/>
      </dsp:nvSpPr>
      <dsp:spPr>
        <a:xfrm>
          <a:off x="5805130" y="533419"/>
          <a:ext cx="2321244" cy="1160622"/>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100000"/>
            </a:lnSpc>
            <a:spcBef>
              <a:spcPct val="0"/>
            </a:spcBef>
            <a:spcAft>
              <a:spcPct val="35000"/>
            </a:spcAft>
            <a:buNone/>
          </a:pPr>
          <a:r>
            <a:rPr lang="en-US" sz="1200" kern="1200"/>
            <a:t>Students should have equitable access to resources</a:t>
          </a:r>
        </a:p>
      </dsp:txBody>
      <dsp:txXfrm>
        <a:off x="5839123" y="567412"/>
        <a:ext cx="2253258" cy="1092636"/>
      </dsp:txXfrm>
    </dsp:sp>
    <dsp:sp modelId="{617019A3-005D-4D1A-8A46-BB54F50443C2}">
      <dsp:nvSpPr>
        <dsp:cNvPr id="0" name=""/>
        <dsp:cNvSpPr/>
      </dsp:nvSpPr>
      <dsp:spPr>
        <a:xfrm>
          <a:off x="6037254" y="1694041"/>
          <a:ext cx="232124" cy="870466"/>
        </a:xfrm>
        <a:custGeom>
          <a:avLst/>
          <a:gdLst/>
          <a:ahLst/>
          <a:cxnLst/>
          <a:rect l="0" t="0" r="0" b="0"/>
          <a:pathLst>
            <a:path>
              <a:moveTo>
                <a:pt x="0" y="0"/>
              </a:moveTo>
              <a:lnTo>
                <a:pt x="0" y="870466"/>
              </a:lnTo>
              <a:lnTo>
                <a:pt x="232124" y="870466"/>
              </a:lnTo>
            </a:path>
          </a:pathLst>
        </a:custGeom>
        <a:noFill/>
        <a:ln w="22225"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C12C1E-5FFA-4199-A78D-9EEC16E561E2}">
      <dsp:nvSpPr>
        <dsp:cNvPr id="0" name=""/>
        <dsp:cNvSpPr/>
      </dsp:nvSpPr>
      <dsp:spPr>
        <a:xfrm>
          <a:off x="6269379" y="1984196"/>
          <a:ext cx="1856995" cy="1160622"/>
        </a:xfrm>
        <a:prstGeom prst="roundRect">
          <a:avLst>
            <a:gd name="adj" fmla="val 10000"/>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100000"/>
            </a:lnSpc>
            <a:spcBef>
              <a:spcPct val="0"/>
            </a:spcBef>
            <a:spcAft>
              <a:spcPct val="35000"/>
            </a:spcAft>
            <a:buNone/>
          </a:pPr>
          <a:r>
            <a:rPr lang="en-US" sz="1000" kern="1200"/>
            <a:t>Consider requesting a cash advance for out-of-pocket expenses that are covered by RSO (meals, ground transportation, mileage, etc.)</a:t>
          </a:r>
        </a:p>
      </dsp:txBody>
      <dsp:txXfrm>
        <a:off x="6303372" y="2018189"/>
        <a:ext cx="1789009" cy="1092636"/>
      </dsp:txXfrm>
    </dsp:sp>
    <dsp:sp modelId="{A39D3563-46B6-4137-90DE-E8B2C4576F2D}">
      <dsp:nvSpPr>
        <dsp:cNvPr id="0" name=""/>
        <dsp:cNvSpPr/>
      </dsp:nvSpPr>
      <dsp:spPr>
        <a:xfrm>
          <a:off x="8706685" y="533419"/>
          <a:ext cx="2321244" cy="1160622"/>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100000"/>
            </a:lnSpc>
            <a:spcBef>
              <a:spcPct val="0"/>
            </a:spcBef>
            <a:spcAft>
              <a:spcPct val="35000"/>
            </a:spcAft>
            <a:buNone/>
          </a:pPr>
          <a:r>
            <a:rPr lang="en-US" sz="1200" kern="1200"/>
            <a:t>Trips are like events, they are open – RSO can reserve up to 5 spots for their student leadership, all other spots must be drawn randomly</a:t>
          </a:r>
        </a:p>
      </dsp:txBody>
      <dsp:txXfrm>
        <a:off x="8740678" y="567412"/>
        <a:ext cx="2253258" cy="1092636"/>
      </dsp:txXfrm>
    </dsp:sp>
    <dsp:sp modelId="{CBB86995-B646-4291-8C34-E7739CFC376E}">
      <dsp:nvSpPr>
        <dsp:cNvPr id="0" name=""/>
        <dsp:cNvSpPr/>
      </dsp:nvSpPr>
      <dsp:spPr>
        <a:xfrm>
          <a:off x="8938810" y="1694041"/>
          <a:ext cx="232124" cy="870466"/>
        </a:xfrm>
        <a:custGeom>
          <a:avLst/>
          <a:gdLst/>
          <a:ahLst/>
          <a:cxnLst/>
          <a:rect l="0" t="0" r="0" b="0"/>
          <a:pathLst>
            <a:path>
              <a:moveTo>
                <a:pt x="0" y="0"/>
              </a:moveTo>
              <a:lnTo>
                <a:pt x="0" y="870466"/>
              </a:lnTo>
              <a:lnTo>
                <a:pt x="232124" y="870466"/>
              </a:lnTo>
            </a:path>
          </a:pathLst>
        </a:custGeom>
        <a:noFill/>
        <a:ln w="22225" cap="rnd"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E9A7FF-A6FE-42D2-B20B-E7FEA99FE60F}">
      <dsp:nvSpPr>
        <dsp:cNvPr id="0" name=""/>
        <dsp:cNvSpPr/>
      </dsp:nvSpPr>
      <dsp:spPr>
        <a:xfrm>
          <a:off x="9170934" y="1984196"/>
          <a:ext cx="1856995" cy="1160622"/>
        </a:xfrm>
        <a:prstGeom prst="roundRect">
          <a:avLst>
            <a:gd name="adj" fmla="val 10000"/>
          </a:avLst>
        </a:prstGeom>
        <a:solidFill>
          <a:schemeClr val="lt1">
            <a:alpha val="90000"/>
            <a:hueOff val="0"/>
            <a:satOff val="0"/>
            <a:lumOff val="0"/>
            <a:alphaOff val="0"/>
          </a:schemeClr>
        </a:solidFill>
        <a:ln w="2222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100000"/>
            </a:lnSpc>
            <a:spcBef>
              <a:spcPct val="0"/>
            </a:spcBef>
            <a:spcAft>
              <a:spcPct val="35000"/>
            </a:spcAft>
            <a:buNone/>
          </a:pPr>
          <a:r>
            <a:rPr lang="en-US" sz="1000" kern="1200"/>
            <a:t>Exceptions– students presenting at a conference and competition teams representing Mines at a competition or tryout (they do not need to open the trip to anyone else)</a:t>
          </a:r>
        </a:p>
      </dsp:txBody>
      <dsp:txXfrm>
        <a:off x="9204927" y="2018189"/>
        <a:ext cx="1789009" cy="10926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A3EF7-9176-4B1C-98FE-0456A9D3D7E1}">
      <dsp:nvSpPr>
        <dsp:cNvPr id="0" name=""/>
        <dsp:cNvSpPr/>
      </dsp:nvSpPr>
      <dsp:spPr>
        <a:xfrm>
          <a:off x="0" y="18496"/>
          <a:ext cx="5275001"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u="sng" kern="1200" baseline="0" dirty="0">
              <a:latin typeface="Trebuchet MS" panose="020B0603020202020204" pitchFamily="34" charset="0"/>
            </a:rPr>
            <a:t>B</a:t>
          </a:r>
          <a:r>
            <a:rPr lang="en-US" sz="1400" b="0" u="sng" kern="1200" baseline="0" dirty="0">
              <a:latin typeface="Trebuchet MS" panose="020B0603020202020204" pitchFamily="34" charset="0"/>
            </a:rPr>
            <a:t>us vendor Information:</a:t>
          </a:r>
          <a:r>
            <a:rPr lang="en-US" sz="1400" b="0" kern="1200" baseline="0" dirty="0">
              <a:latin typeface="Trebuchet MS" panose="020B0603020202020204" pitchFamily="34" charset="0"/>
            </a:rPr>
            <a:t> </a:t>
          </a:r>
          <a:endParaRPr lang="en-US" sz="1400" kern="1200" baseline="0" dirty="0">
            <a:latin typeface="Trebuchet MS" panose="020B0603020202020204" pitchFamily="34" charset="0"/>
          </a:endParaRPr>
        </a:p>
      </dsp:txBody>
      <dsp:txXfrm>
        <a:off x="15992" y="34488"/>
        <a:ext cx="5243017" cy="295616"/>
      </dsp:txXfrm>
    </dsp:sp>
    <dsp:sp modelId="{45163064-B71E-4477-9ABF-1B2275347CC6}">
      <dsp:nvSpPr>
        <dsp:cNvPr id="0" name=""/>
        <dsp:cNvSpPr/>
      </dsp:nvSpPr>
      <dsp:spPr>
        <a:xfrm>
          <a:off x="0" y="346096"/>
          <a:ext cx="5275001"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481"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baseline="0" dirty="0">
              <a:latin typeface="Trebuchet MS" panose="020B0603020202020204" pitchFamily="34" charset="0"/>
            </a:rPr>
            <a:t>Contracts are valid through June 30, 2024 </a:t>
          </a:r>
          <a:endParaRPr lang="en-US" sz="1200" kern="1200" baseline="0" dirty="0">
            <a:latin typeface="Trebuchet MS" panose="020B0603020202020204" pitchFamily="34" charset="0"/>
          </a:endParaRPr>
        </a:p>
      </dsp:txBody>
      <dsp:txXfrm>
        <a:off x="0" y="346096"/>
        <a:ext cx="5275001" cy="231840"/>
      </dsp:txXfrm>
    </dsp:sp>
    <dsp:sp modelId="{E93FB90A-BC82-43A2-9559-FA3263766BAC}">
      <dsp:nvSpPr>
        <dsp:cNvPr id="0" name=""/>
        <dsp:cNvSpPr/>
      </dsp:nvSpPr>
      <dsp:spPr>
        <a:xfrm>
          <a:off x="0" y="577936"/>
          <a:ext cx="5275001"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latin typeface="Trebuchet MS" panose="020B0603020202020204" pitchFamily="34" charset="0"/>
            </a:rPr>
            <a:t>Ace Express </a:t>
          </a:r>
          <a:endParaRPr lang="en-US" sz="1400" kern="1200" baseline="0" dirty="0">
            <a:latin typeface="Trebuchet MS" panose="020B0603020202020204" pitchFamily="34" charset="0"/>
          </a:endParaRPr>
        </a:p>
      </dsp:txBody>
      <dsp:txXfrm>
        <a:off x="15992" y="593928"/>
        <a:ext cx="5243017" cy="295616"/>
      </dsp:txXfrm>
    </dsp:sp>
    <dsp:sp modelId="{3841D352-FA97-42B6-BF52-570CE887A6B7}">
      <dsp:nvSpPr>
        <dsp:cNvPr id="0" name=""/>
        <dsp:cNvSpPr/>
      </dsp:nvSpPr>
      <dsp:spPr>
        <a:xfrm>
          <a:off x="0" y="905536"/>
          <a:ext cx="5275001" cy="3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48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b="0" i="0" kern="1200" baseline="0" dirty="0">
              <a:latin typeface="Trebuchet MS" panose="020B0603020202020204" pitchFamily="34" charset="0"/>
            </a:rPr>
            <a:t>Contact Information: </a:t>
          </a:r>
          <a:r>
            <a:rPr lang="en-US" sz="1100" u="sng" kern="1200" baseline="0" dirty="0">
              <a:latin typeface="Trebuchet MS" panose="020B0603020202020204" pitchFamily="34" charset="0"/>
              <a:hlinkClick xmlns:r="http://schemas.openxmlformats.org/officeDocument/2006/relationships" r:id="rId1"/>
            </a:rPr>
            <a:t>sales@aceexpresscoaches.com</a:t>
          </a:r>
          <a:r>
            <a:rPr lang="en-US" sz="1100" u="sng" kern="1200" baseline="0" dirty="0">
              <a:latin typeface="Trebuchet MS" panose="020B0603020202020204" pitchFamily="34" charset="0"/>
            </a:rPr>
            <a:t> </a:t>
          </a:r>
          <a:endParaRPr lang="en-US" sz="1100" kern="1200" baseline="0" dirty="0">
            <a:latin typeface="Trebuchet MS" panose="020B0603020202020204" pitchFamily="34" charset="0"/>
          </a:endParaRPr>
        </a:p>
        <a:p>
          <a:pPr marL="57150" lvl="1" indent="-57150" algn="l" defTabSz="488950">
            <a:lnSpc>
              <a:spcPct val="90000"/>
            </a:lnSpc>
            <a:spcBef>
              <a:spcPct val="0"/>
            </a:spcBef>
            <a:spcAft>
              <a:spcPct val="20000"/>
            </a:spcAft>
            <a:buChar char="•"/>
          </a:pPr>
          <a:r>
            <a:rPr lang="en-US" sz="1100" b="0" i="0" kern="1200" baseline="0">
              <a:latin typeface="Trebuchet MS" panose="020B0603020202020204" pitchFamily="34" charset="0"/>
            </a:rPr>
            <a:t>Phone: 303-421-2780</a:t>
          </a:r>
          <a:endParaRPr lang="en-US" sz="1100" kern="1200" baseline="0" dirty="0">
            <a:latin typeface="Trebuchet MS" panose="020B0603020202020204" pitchFamily="34" charset="0"/>
          </a:endParaRPr>
        </a:p>
      </dsp:txBody>
      <dsp:txXfrm>
        <a:off x="0" y="905536"/>
        <a:ext cx="5275001" cy="362250"/>
      </dsp:txXfrm>
    </dsp:sp>
    <dsp:sp modelId="{8D897294-2A1F-4A3F-BDC4-1A22A3BFB9CD}">
      <dsp:nvSpPr>
        <dsp:cNvPr id="0" name=""/>
        <dsp:cNvSpPr/>
      </dsp:nvSpPr>
      <dsp:spPr>
        <a:xfrm>
          <a:off x="0" y="1267786"/>
          <a:ext cx="5275001"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dirty="0">
              <a:latin typeface="Trebuchet MS" panose="020B0603020202020204" pitchFamily="34" charset="0"/>
            </a:rPr>
            <a:t>Arrow Stage Lines </a:t>
          </a:r>
        </a:p>
      </dsp:txBody>
      <dsp:txXfrm>
        <a:off x="15992" y="1283778"/>
        <a:ext cx="5243017" cy="295616"/>
      </dsp:txXfrm>
    </dsp:sp>
    <dsp:sp modelId="{9AB90B50-52FE-4794-889A-4FB27244C4B8}">
      <dsp:nvSpPr>
        <dsp:cNvPr id="0" name=""/>
        <dsp:cNvSpPr/>
      </dsp:nvSpPr>
      <dsp:spPr>
        <a:xfrm>
          <a:off x="0" y="1595386"/>
          <a:ext cx="5275001" cy="3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48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b="0" i="0" kern="1200" baseline="0" dirty="0">
              <a:latin typeface="Trebuchet MS" panose="020B0603020202020204" pitchFamily="34" charset="0"/>
            </a:rPr>
            <a:t>Contract Information: Sheri Kite, </a:t>
          </a:r>
          <a:r>
            <a:rPr lang="en-US" sz="1100" u="sng" kern="1200" baseline="0" dirty="0">
              <a:latin typeface="Trebuchet MS" panose="020B0603020202020204" pitchFamily="34" charset="0"/>
              <a:hlinkClick xmlns:r="http://schemas.openxmlformats.org/officeDocument/2006/relationships" r:id="rId2"/>
            </a:rPr>
            <a:t>sheri@arrowstagelines.com</a:t>
          </a:r>
          <a:endParaRPr lang="en-US" sz="1100" kern="1200" baseline="0" dirty="0">
            <a:latin typeface="Trebuchet MS" panose="020B0603020202020204" pitchFamily="34" charset="0"/>
          </a:endParaRPr>
        </a:p>
        <a:p>
          <a:pPr marL="57150" lvl="1" indent="-57150" algn="l" defTabSz="488950">
            <a:lnSpc>
              <a:spcPct val="90000"/>
            </a:lnSpc>
            <a:spcBef>
              <a:spcPct val="0"/>
            </a:spcBef>
            <a:spcAft>
              <a:spcPct val="20000"/>
            </a:spcAft>
            <a:buChar char="•"/>
          </a:pPr>
          <a:r>
            <a:rPr lang="en-US" sz="1100" b="0" i="0" kern="1200" baseline="0" dirty="0">
              <a:latin typeface="Trebuchet MS" panose="020B0603020202020204" pitchFamily="34" charset="0"/>
            </a:rPr>
            <a:t>Phone: 303-373-9119, ext. 114 </a:t>
          </a:r>
          <a:endParaRPr lang="en-US" sz="1100" kern="1200" baseline="0" dirty="0">
            <a:latin typeface="Trebuchet MS" panose="020B0603020202020204" pitchFamily="34" charset="0"/>
          </a:endParaRPr>
        </a:p>
      </dsp:txBody>
      <dsp:txXfrm>
        <a:off x="0" y="1595386"/>
        <a:ext cx="5275001" cy="362250"/>
      </dsp:txXfrm>
    </dsp:sp>
    <dsp:sp modelId="{24D9C284-C715-4175-BE83-57D3BADD214C}">
      <dsp:nvSpPr>
        <dsp:cNvPr id="0" name=""/>
        <dsp:cNvSpPr/>
      </dsp:nvSpPr>
      <dsp:spPr>
        <a:xfrm>
          <a:off x="0" y="1957636"/>
          <a:ext cx="5275001"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dirty="0">
              <a:latin typeface="Trebuchet MS" panose="020B0603020202020204" pitchFamily="34" charset="0"/>
            </a:rPr>
            <a:t>Colorado Gray Lines </a:t>
          </a:r>
        </a:p>
      </dsp:txBody>
      <dsp:txXfrm>
        <a:off x="15992" y="1973628"/>
        <a:ext cx="5243017" cy="295616"/>
      </dsp:txXfrm>
    </dsp:sp>
    <dsp:sp modelId="{1045CF04-9334-49D0-863F-C2D2DBC56212}">
      <dsp:nvSpPr>
        <dsp:cNvPr id="0" name=""/>
        <dsp:cNvSpPr/>
      </dsp:nvSpPr>
      <dsp:spPr>
        <a:xfrm>
          <a:off x="0" y="2285236"/>
          <a:ext cx="5275001" cy="3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48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b="0" i="0" kern="1200" baseline="0" dirty="0">
              <a:latin typeface="Trebuchet MS" panose="020B0603020202020204" pitchFamily="34" charset="0"/>
            </a:rPr>
            <a:t>Contact Information: Max Stallings, </a:t>
          </a:r>
          <a:r>
            <a:rPr lang="en-US" sz="1100" u="sng" kern="1200" baseline="0" dirty="0">
              <a:latin typeface="Trebuchet MS" panose="020B0603020202020204" pitchFamily="34" charset="0"/>
              <a:hlinkClick xmlns:r="http://schemas.openxmlformats.org/officeDocument/2006/relationships" r:id="rId3"/>
            </a:rPr>
            <a:t>max@coloradograyline.com</a:t>
          </a:r>
          <a:endParaRPr lang="en-US" sz="1100" kern="1200" baseline="0" dirty="0">
            <a:latin typeface="Trebuchet MS" panose="020B0603020202020204" pitchFamily="34" charset="0"/>
          </a:endParaRPr>
        </a:p>
        <a:p>
          <a:pPr marL="57150" lvl="1" indent="-57150" algn="l" defTabSz="488950">
            <a:lnSpc>
              <a:spcPct val="90000"/>
            </a:lnSpc>
            <a:spcBef>
              <a:spcPct val="0"/>
            </a:spcBef>
            <a:spcAft>
              <a:spcPct val="20000"/>
            </a:spcAft>
            <a:buChar char="•"/>
          </a:pPr>
          <a:r>
            <a:rPr lang="en-US" sz="1100" b="0" i="0" kern="1200" baseline="0" dirty="0">
              <a:latin typeface="Trebuchet MS" panose="020B0603020202020204" pitchFamily="34" charset="0"/>
            </a:rPr>
            <a:t>Phone: 303-289-2841 </a:t>
          </a:r>
          <a:endParaRPr lang="en-US" sz="1100" kern="1200" baseline="0" dirty="0">
            <a:latin typeface="Trebuchet MS" panose="020B0603020202020204" pitchFamily="34" charset="0"/>
          </a:endParaRPr>
        </a:p>
      </dsp:txBody>
      <dsp:txXfrm>
        <a:off x="0" y="2285236"/>
        <a:ext cx="5275001" cy="362250"/>
      </dsp:txXfrm>
    </dsp:sp>
    <dsp:sp modelId="{52B4E788-46B1-4F4B-93E5-21ACB09F6E9A}">
      <dsp:nvSpPr>
        <dsp:cNvPr id="0" name=""/>
        <dsp:cNvSpPr/>
      </dsp:nvSpPr>
      <dsp:spPr>
        <a:xfrm>
          <a:off x="0" y="2647486"/>
          <a:ext cx="5275001"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a:latin typeface="Trebuchet MS" panose="020B0603020202020204" pitchFamily="34" charset="0"/>
            </a:rPr>
            <a:t>Hermes Worldwide </a:t>
          </a:r>
        </a:p>
      </dsp:txBody>
      <dsp:txXfrm>
        <a:off x="15992" y="2663478"/>
        <a:ext cx="5243017" cy="295616"/>
      </dsp:txXfrm>
    </dsp:sp>
    <dsp:sp modelId="{A7595573-BCE1-4237-B5E3-F481BC9E71AF}">
      <dsp:nvSpPr>
        <dsp:cNvPr id="0" name=""/>
        <dsp:cNvSpPr/>
      </dsp:nvSpPr>
      <dsp:spPr>
        <a:xfrm>
          <a:off x="0" y="2975086"/>
          <a:ext cx="5275001" cy="3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48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b="0" i="0" kern="1200" baseline="0" dirty="0">
              <a:latin typeface="Trebuchet MS" panose="020B0603020202020204" pitchFamily="34" charset="0"/>
            </a:rPr>
            <a:t>Contact Information: </a:t>
          </a:r>
          <a:r>
            <a:rPr lang="en-US" sz="1100" b="0" i="0" u="sng" kern="1200" baseline="0" dirty="0">
              <a:latin typeface="Trebuchet MS" panose="020B0603020202020204" pitchFamily="34" charset="0"/>
              <a:hlinkClick xmlns:r="http://schemas.openxmlformats.org/officeDocument/2006/relationships" r:id="rId4"/>
            </a:rPr>
            <a:t>groupevents@hermesworldwide.com</a:t>
          </a:r>
          <a:endParaRPr lang="en-US" sz="1100" kern="1200" baseline="0" dirty="0">
            <a:latin typeface="Trebuchet MS" panose="020B0603020202020204" pitchFamily="34" charset="0"/>
          </a:endParaRPr>
        </a:p>
        <a:p>
          <a:pPr marL="57150" lvl="1" indent="-57150" algn="l" defTabSz="488950">
            <a:lnSpc>
              <a:spcPct val="90000"/>
            </a:lnSpc>
            <a:spcBef>
              <a:spcPct val="0"/>
            </a:spcBef>
            <a:spcAft>
              <a:spcPct val="20000"/>
            </a:spcAft>
            <a:buChar char="•"/>
          </a:pPr>
          <a:r>
            <a:rPr lang="en-US" sz="1100" b="0" i="0" kern="1200" baseline="0" dirty="0">
              <a:latin typeface="Trebuchet MS" panose="020B0603020202020204" pitchFamily="34" charset="0"/>
            </a:rPr>
            <a:t>Phone: 303-577-7600, ext. 3 </a:t>
          </a:r>
          <a:endParaRPr lang="en-US" sz="1100" kern="1200" baseline="0" dirty="0">
            <a:latin typeface="Trebuchet MS" panose="020B0603020202020204" pitchFamily="34" charset="0"/>
          </a:endParaRPr>
        </a:p>
      </dsp:txBody>
      <dsp:txXfrm>
        <a:off x="0" y="2975086"/>
        <a:ext cx="5275001" cy="362250"/>
      </dsp:txXfrm>
    </dsp:sp>
    <dsp:sp modelId="{7D560EC5-D53E-4F6C-9139-5CA5D4A5EF59}">
      <dsp:nvSpPr>
        <dsp:cNvPr id="0" name=""/>
        <dsp:cNvSpPr/>
      </dsp:nvSpPr>
      <dsp:spPr>
        <a:xfrm>
          <a:off x="0" y="3337336"/>
          <a:ext cx="5275001"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a:latin typeface="Trebuchet MS" panose="020B0603020202020204" pitchFamily="34" charset="0"/>
            </a:rPr>
            <a:t>Ramblin Express </a:t>
          </a:r>
        </a:p>
      </dsp:txBody>
      <dsp:txXfrm>
        <a:off x="15992" y="3353328"/>
        <a:ext cx="5243017" cy="295616"/>
      </dsp:txXfrm>
    </dsp:sp>
    <dsp:sp modelId="{31A52F7A-0965-4E1E-BF09-F18E26550885}">
      <dsp:nvSpPr>
        <dsp:cNvPr id="0" name=""/>
        <dsp:cNvSpPr/>
      </dsp:nvSpPr>
      <dsp:spPr>
        <a:xfrm>
          <a:off x="0" y="3664936"/>
          <a:ext cx="5275001" cy="362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481"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b="0" i="0" kern="1200" baseline="0" dirty="0">
              <a:latin typeface="Trebuchet MS" panose="020B0603020202020204" pitchFamily="34" charset="0"/>
            </a:rPr>
            <a:t>Contact Information: </a:t>
          </a:r>
          <a:r>
            <a:rPr lang="en-US" sz="1100" u="sng" kern="1200" baseline="0" dirty="0">
              <a:latin typeface="Trebuchet MS" panose="020B0603020202020204" pitchFamily="34" charset="0"/>
              <a:hlinkClick xmlns:r="http://schemas.openxmlformats.org/officeDocument/2006/relationships" r:id="rId5"/>
            </a:rPr>
            <a:t>sales@ramblin.com</a:t>
          </a:r>
          <a:endParaRPr lang="en-US" sz="1100" kern="1200" baseline="0" dirty="0">
            <a:latin typeface="Trebuchet MS" panose="020B0603020202020204" pitchFamily="34" charset="0"/>
          </a:endParaRPr>
        </a:p>
        <a:p>
          <a:pPr marL="57150" lvl="1" indent="-57150" algn="l" defTabSz="488950">
            <a:lnSpc>
              <a:spcPct val="90000"/>
            </a:lnSpc>
            <a:spcBef>
              <a:spcPct val="0"/>
            </a:spcBef>
            <a:spcAft>
              <a:spcPct val="20000"/>
            </a:spcAft>
            <a:buChar char="•"/>
          </a:pPr>
          <a:r>
            <a:rPr lang="en-US" sz="1100" b="0" i="0" kern="1200" baseline="0" dirty="0">
              <a:latin typeface="Trebuchet MS" panose="020B0603020202020204" pitchFamily="34" charset="0"/>
            </a:rPr>
            <a:t>Phone: 303-572-8687, ext. 3 </a:t>
          </a:r>
          <a:endParaRPr lang="en-US" sz="1100" kern="1200" baseline="0" dirty="0">
            <a:latin typeface="Trebuchet MS" panose="020B0603020202020204" pitchFamily="34" charset="0"/>
          </a:endParaRPr>
        </a:p>
      </dsp:txBody>
      <dsp:txXfrm>
        <a:off x="0" y="3664936"/>
        <a:ext cx="5275001" cy="362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00D15-AE62-4C78-8E05-27EF0036BCB1}">
      <dsp:nvSpPr>
        <dsp:cNvPr id="0" name=""/>
        <dsp:cNvSpPr/>
      </dsp:nvSpPr>
      <dsp:spPr>
        <a:xfrm>
          <a:off x="0" y="1526"/>
          <a:ext cx="11029950"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C0BE41-1220-4E1C-8639-5A0BE0AB6A74}">
      <dsp:nvSpPr>
        <dsp:cNvPr id="0" name=""/>
        <dsp:cNvSpPr/>
      </dsp:nvSpPr>
      <dsp:spPr>
        <a:xfrm>
          <a:off x="234051" y="175614"/>
          <a:ext cx="425547" cy="4255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0F23338-A576-4914-A307-B87464B7D845}">
      <dsp:nvSpPr>
        <dsp:cNvPr id="0" name=""/>
        <dsp:cNvSpPr/>
      </dsp:nvSpPr>
      <dsp:spPr>
        <a:xfrm>
          <a:off x="893650" y="1526"/>
          <a:ext cx="10136299"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703020202090204" pitchFamily="34" charset="0"/>
            </a:rPr>
            <a:t>Review this power point and the resources on our website</a:t>
          </a:r>
        </a:p>
      </dsp:txBody>
      <dsp:txXfrm>
        <a:off x="893650" y="1526"/>
        <a:ext cx="10136299" cy="773723"/>
      </dsp:txXfrm>
    </dsp:sp>
    <dsp:sp modelId="{2AE4640B-0BB1-4D7E-91AA-C19CF923013D}">
      <dsp:nvSpPr>
        <dsp:cNvPr id="0" name=""/>
        <dsp:cNvSpPr/>
      </dsp:nvSpPr>
      <dsp:spPr>
        <a:xfrm>
          <a:off x="0" y="968680"/>
          <a:ext cx="11029950"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26BA09-A27A-4543-8CF2-1083EC753755}">
      <dsp:nvSpPr>
        <dsp:cNvPr id="0" name=""/>
        <dsp:cNvSpPr/>
      </dsp:nvSpPr>
      <dsp:spPr>
        <a:xfrm>
          <a:off x="234051" y="1142768"/>
          <a:ext cx="425547" cy="4255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042FADC-CDC3-40E8-8BE3-11DC91C1DEC5}">
      <dsp:nvSpPr>
        <dsp:cNvPr id="0" name=""/>
        <dsp:cNvSpPr/>
      </dsp:nvSpPr>
      <dsp:spPr>
        <a:xfrm>
          <a:off x="893650" y="968680"/>
          <a:ext cx="10136299"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703020202090204" pitchFamily="34" charset="0"/>
            </a:rPr>
            <a:t>Ask questions</a:t>
          </a:r>
        </a:p>
      </dsp:txBody>
      <dsp:txXfrm>
        <a:off x="893650" y="968680"/>
        <a:ext cx="10136299" cy="773723"/>
      </dsp:txXfrm>
    </dsp:sp>
    <dsp:sp modelId="{F8CDB526-C180-4C3E-83D8-4EB241AF0A60}">
      <dsp:nvSpPr>
        <dsp:cNvPr id="0" name=""/>
        <dsp:cNvSpPr/>
      </dsp:nvSpPr>
      <dsp:spPr>
        <a:xfrm>
          <a:off x="0" y="1935834"/>
          <a:ext cx="11029950"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3EADD-E2E8-4F85-93B8-2C8D56DC616B}">
      <dsp:nvSpPr>
        <dsp:cNvPr id="0" name=""/>
        <dsp:cNvSpPr/>
      </dsp:nvSpPr>
      <dsp:spPr>
        <a:xfrm>
          <a:off x="234051" y="2109922"/>
          <a:ext cx="425547" cy="4255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8D724F2-6E1A-41D8-9FA0-6C2306117B11}">
      <dsp:nvSpPr>
        <dsp:cNvPr id="0" name=""/>
        <dsp:cNvSpPr/>
      </dsp:nvSpPr>
      <dsp:spPr>
        <a:xfrm>
          <a:off x="893650" y="1935834"/>
          <a:ext cx="10136299"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703020202090204" pitchFamily="34" charset="0"/>
            </a:rPr>
            <a:t>Schedule an appointment to talk with SAIL</a:t>
          </a:r>
        </a:p>
      </dsp:txBody>
      <dsp:txXfrm>
        <a:off x="893650" y="1935834"/>
        <a:ext cx="10136299" cy="773723"/>
      </dsp:txXfrm>
    </dsp:sp>
    <dsp:sp modelId="{7EC7988E-54EE-4338-B454-9B219AB0F1AA}">
      <dsp:nvSpPr>
        <dsp:cNvPr id="0" name=""/>
        <dsp:cNvSpPr/>
      </dsp:nvSpPr>
      <dsp:spPr>
        <a:xfrm>
          <a:off x="0" y="2902988"/>
          <a:ext cx="11029950" cy="77372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4C6854-59A1-4CC8-B266-160EC68968AE}">
      <dsp:nvSpPr>
        <dsp:cNvPr id="0" name=""/>
        <dsp:cNvSpPr/>
      </dsp:nvSpPr>
      <dsp:spPr>
        <a:xfrm>
          <a:off x="234051" y="3077075"/>
          <a:ext cx="425547" cy="4255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9E9A712-1C02-49E3-B639-E455A6CA1189}">
      <dsp:nvSpPr>
        <dsp:cNvPr id="0" name=""/>
        <dsp:cNvSpPr/>
      </dsp:nvSpPr>
      <dsp:spPr>
        <a:xfrm>
          <a:off x="893650" y="2902988"/>
          <a:ext cx="10136299" cy="773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886" tIns="81886" rIns="81886" bIns="81886"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rebuchet MS" panose="020B0703020202090204" pitchFamily="34" charset="0"/>
            </a:rPr>
            <a:t>The sooner you reach out the sooner we can help you</a:t>
          </a:r>
          <a:r>
            <a:rPr lang="en-US" sz="2200" kern="1200" dirty="0"/>
            <a:t>.</a:t>
          </a:r>
        </a:p>
      </dsp:txBody>
      <dsp:txXfrm>
        <a:off x="893650" y="2902988"/>
        <a:ext cx="10136299" cy="773723"/>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9/9/23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a:p>
        </p:txBody>
      </p:sp>
    </p:spTree>
    <p:extLst>
      <p:ext uri="{BB962C8B-B14F-4D97-AF65-F5344CB8AC3E}">
        <p14:creationId xmlns:p14="http://schemas.microsoft.com/office/powerpoint/2010/main" val="1403856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QuickStarter has created an outline to help you get started on your presentation. Some slides include information here in the notes to provide additional topics for you to research.</a:t>
            </a:r>
          </a:p>
          <a:p>
            <a:endParaRPr lang="en-US" dirty="0"/>
          </a:p>
        </p:txBody>
      </p:sp>
      <p:sp>
        <p:nvSpPr>
          <p:cNvPr id="4" name="Slide Number Placeholder 3"/>
          <p:cNvSpPr>
            <a:spLocks noGrp="1"/>
          </p:cNvSpPr>
          <p:nvPr>
            <p:ph type="sldNum" sz="quarter" idx="10"/>
          </p:nvPr>
        </p:nvSpPr>
        <p:spPr/>
        <p:txBody>
          <a:bodyPr/>
          <a:lstStyle/>
          <a:p>
            <a:fld id="{E0746DE6-3336-457D-A091-FA20AC1C536E}" type="slidenum">
              <a:rPr lang="en-US" smtClean="0"/>
              <a:t>1</a:t>
            </a:fld>
            <a:endParaRPr lang="en-US"/>
          </a:p>
        </p:txBody>
      </p:sp>
    </p:spTree>
    <p:extLst>
      <p:ext uri="{BB962C8B-B14F-4D97-AF65-F5344CB8AC3E}">
        <p14:creationId xmlns:p14="http://schemas.microsoft.com/office/powerpoint/2010/main" val="1403856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30</a:t>
            </a:fld>
            <a:endParaRPr lang="en-US"/>
          </a:p>
        </p:txBody>
      </p:sp>
    </p:spTree>
    <p:extLst>
      <p:ext uri="{BB962C8B-B14F-4D97-AF65-F5344CB8AC3E}">
        <p14:creationId xmlns:p14="http://schemas.microsoft.com/office/powerpoint/2010/main" val="304923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with new 2024</a:t>
            </a:r>
          </a:p>
        </p:txBody>
      </p:sp>
      <p:sp>
        <p:nvSpPr>
          <p:cNvPr id="4" name="Slide Number Placeholder 3"/>
          <p:cNvSpPr>
            <a:spLocks noGrp="1"/>
          </p:cNvSpPr>
          <p:nvPr>
            <p:ph type="sldNum" sz="quarter" idx="5"/>
          </p:nvPr>
        </p:nvSpPr>
        <p:spPr/>
        <p:txBody>
          <a:bodyPr/>
          <a:lstStyle/>
          <a:p>
            <a:fld id="{E0746DE6-3336-457D-A091-FA20AC1C536E}" type="slidenum">
              <a:rPr lang="en-US" smtClean="0"/>
              <a:t>33</a:t>
            </a:fld>
            <a:endParaRPr lang="en-US"/>
          </a:p>
        </p:txBody>
      </p:sp>
    </p:spTree>
    <p:extLst>
      <p:ext uri="{BB962C8B-B14F-4D97-AF65-F5344CB8AC3E}">
        <p14:creationId xmlns:p14="http://schemas.microsoft.com/office/powerpoint/2010/main" val="193846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images</a:t>
            </a:r>
          </a:p>
        </p:txBody>
      </p:sp>
      <p:sp>
        <p:nvSpPr>
          <p:cNvPr id="4" name="Slide Number Placeholder 3"/>
          <p:cNvSpPr>
            <a:spLocks noGrp="1"/>
          </p:cNvSpPr>
          <p:nvPr>
            <p:ph type="sldNum" sz="quarter" idx="5"/>
          </p:nvPr>
        </p:nvSpPr>
        <p:spPr/>
        <p:txBody>
          <a:bodyPr/>
          <a:lstStyle/>
          <a:p>
            <a:fld id="{E0746DE6-3336-457D-A091-FA20AC1C536E}" type="slidenum">
              <a:rPr lang="en-US" smtClean="0"/>
              <a:t>7</a:t>
            </a:fld>
            <a:endParaRPr lang="en-US"/>
          </a:p>
        </p:txBody>
      </p:sp>
    </p:spTree>
    <p:extLst>
      <p:ext uri="{BB962C8B-B14F-4D97-AF65-F5344CB8AC3E}">
        <p14:creationId xmlns:p14="http://schemas.microsoft.com/office/powerpoint/2010/main" val="840717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12</a:t>
            </a:fld>
            <a:endParaRPr lang="en-US"/>
          </a:p>
        </p:txBody>
      </p:sp>
    </p:spTree>
    <p:extLst>
      <p:ext uri="{BB962C8B-B14F-4D97-AF65-F5344CB8AC3E}">
        <p14:creationId xmlns:p14="http://schemas.microsoft.com/office/powerpoint/2010/main" val="63379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13</a:t>
            </a:fld>
            <a:endParaRPr lang="en-US"/>
          </a:p>
        </p:txBody>
      </p:sp>
    </p:spTree>
    <p:extLst>
      <p:ext uri="{BB962C8B-B14F-4D97-AF65-F5344CB8AC3E}">
        <p14:creationId xmlns:p14="http://schemas.microsoft.com/office/powerpoint/2010/main" val="375764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16</a:t>
            </a:fld>
            <a:endParaRPr lang="en-US"/>
          </a:p>
        </p:txBody>
      </p:sp>
    </p:spTree>
    <p:extLst>
      <p:ext uri="{BB962C8B-B14F-4D97-AF65-F5344CB8AC3E}">
        <p14:creationId xmlns:p14="http://schemas.microsoft.com/office/powerpoint/2010/main" val="757327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20</a:t>
            </a:fld>
            <a:endParaRPr lang="en-US"/>
          </a:p>
        </p:txBody>
      </p:sp>
    </p:spTree>
    <p:extLst>
      <p:ext uri="{BB962C8B-B14F-4D97-AF65-F5344CB8AC3E}">
        <p14:creationId xmlns:p14="http://schemas.microsoft.com/office/powerpoint/2010/main" val="292961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22</a:t>
            </a:fld>
            <a:endParaRPr lang="en-US"/>
          </a:p>
        </p:txBody>
      </p:sp>
    </p:spTree>
    <p:extLst>
      <p:ext uri="{BB962C8B-B14F-4D97-AF65-F5344CB8AC3E}">
        <p14:creationId xmlns:p14="http://schemas.microsoft.com/office/powerpoint/2010/main" val="4150879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talking about:</a:t>
            </a:r>
          </a:p>
          <a:p>
            <a:pPr marL="171450" indent="-171450">
              <a:buFont typeface="Arial" panose="020B0604020202020204" pitchFamily="34" charset="0"/>
              <a:buChar char="•"/>
            </a:pPr>
            <a:r>
              <a:rPr lang="en-US" dirty="0"/>
              <a:t>Engineering, procurement and construction (EPC) contract</a:t>
            </a:r>
          </a:p>
          <a:p>
            <a:pPr marL="171450" indent="-171450">
              <a:buFont typeface="Arial" panose="020B0604020202020204" pitchFamily="34" charset="0"/>
              <a:buChar char="•"/>
            </a:pPr>
            <a:r>
              <a:rPr lang="en-US" dirty="0"/>
              <a:t>Operation and maintenance agreement</a:t>
            </a:r>
          </a:p>
          <a:p>
            <a:pPr marL="171450" indent="-171450">
              <a:buFont typeface="Arial" panose="020B0604020202020204" pitchFamily="34" charset="0"/>
              <a:buChar char="•"/>
            </a:pPr>
            <a:r>
              <a:rPr lang="en-US" dirty="0"/>
              <a:t>Concession deed</a:t>
            </a:r>
          </a:p>
          <a:p>
            <a:pPr marL="171450" indent="-171450">
              <a:buFont typeface="Arial" panose="020B0604020202020204" pitchFamily="34" charset="0"/>
              <a:buChar char="•"/>
            </a:pPr>
            <a:r>
              <a:rPr lang="en-US" dirty="0"/>
              <a:t>Shareholders Agreement</a:t>
            </a:r>
          </a:p>
          <a:p>
            <a:pPr marL="171450" indent="-171450">
              <a:buFont typeface="Arial" panose="020B0604020202020204" pitchFamily="34" charset="0"/>
              <a:buChar char="•"/>
            </a:pPr>
            <a:r>
              <a:rPr lang="en-US" dirty="0"/>
              <a:t>Off-take agreement</a:t>
            </a:r>
          </a:p>
          <a:p>
            <a:pPr marL="171450" indent="-171450">
              <a:buFont typeface="Arial" panose="020B0604020202020204" pitchFamily="34" charset="0"/>
              <a:buChar char="•"/>
            </a:pPr>
            <a:r>
              <a:rPr lang="en-US" dirty="0"/>
              <a:t>Supply agreement</a:t>
            </a:r>
          </a:p>
          <a:p>
            <a:pPr marL="171450" indent="-171450">
              <a:buFont typeface="Arial" panose="020B0604020202020204" pitchFamily="34" charset="0"/>
              <a:buChar char="•"/>
            </a:pPr>
            <a:r>
              <a:rPr lang="en-US" dirty="0"/>
              <a:t>Loan agreement</a:t>
            </a:r>
          </a:p>
          <a:p>
            <a:pPr marL="171450" indent="-171450">
              <a:buFont typeface="Arial" panose="020B0604020202020204" pitchFamily="34" charset="0"/>
              <a:buChar char="•"/>
            </a:pPr>
            <a:r>
              <a:rPr lang="en-US" dirty="0"/>
              <a:t>Intercreditor agreement</a:t>
            </a:r>
          </a:p>
          <a:p>
            <a:pPr marL="171450" indent="-171450">
              <a:buFont typeface="Arial" panose="020B0604020202020204" pitchFamily="34" charset="0"/>
              <a:buChar char="•"/>
            </a:pPr>
            <a:r>
              <a:rPr lang="en-US" dirty="0"/>
              <a:t>Tripartite deed</a:t>
            </a:r>
          </a:p>
          <a:p>
            <a:pPr marL="171450" indent="-171450">
              <a:buFont typeface="Arial" panose="020B0604020202020204" pitchFamily="34" charset="0"/>
              <a:buChar char="•"/>
            </a:pPr>
            <a:r>
              <a:rPr lang="en-US" dirty="0"/>
              <a:t>Common Terms Agreement</a:t>
            </a:r>
          </a:p>
        </p:txBody>
      </p:sp>
      <p:sp>
        <p:nvSpPr>
          <p:cNvPr id="4" name="Slide Number Placeholder 3"/>
          <p:cNvSpPr>
            <a:spLocks noGrp="1"/>
          </p:cNvSpPr>
          <p:nvPr>
            <p:ph type="sldNum" sz="quarter" idx="10"/>
          </p:nvPr>
        </p:nvSpPr>
        <p:spPr/>
        <p:txBody>
          <a:bodyPr/>
          <a:lstStyle/>
          <a:p>
            <a:fld id="{E0746DE6-3336-457D-A091-FA20AC1C536E}" type="slidenum">
              <a:rPr lang="en-US" smtClean="0"/>
              <a:t>27</a:t>
            </a:fld>
            <a:endParaRPr lang="en-US"/>
          </a:p>
        </p:txBody>
      </p:sp>
    </p:spTree>
    <p:extLst>
      <p:ext uri="{BB962C8B-B14F-4D97-AF65-F5344CB8AC3E}">
        <p14:creationId xmlns:p14="http://schemas.microsoft.com/office/powerpoint/2010/main" val="745725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746DE6-3336-457D-A091-FA20AC1C536E}" type="slidenum">
              <a:rPr lang="en-US" smtClean="0"/>
              <a:t>28</a:t>
            </a:fld>
            <a:endParaRPr lang="en-US"/>
          </a:p>
        </p:txBody>
      </p:sp>
    </p:spTree>
    <p:extLst>
      <p:ext uri="{BB962C8B-B14F-4D97-AF65-F5344CB8AC3E}">
        <p14:creationId xmlns:p14="http://schemas.microsoft.com/office/powerpoint/2010/main" val="1943855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9/9/23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29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8053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9/9/23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0389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4260" y="462455"/>
            <a:ext cx="10515600" cy="822263"/>
          </a:xfrm>
        </p:spPr>
        <p:txBody>
          <a:bodyPr>
            <a:normAutofit/>
          </a:bodyPr>
          <a:lstStyle>
            <a:lvl1pPr>
              <a:defRPr sz="3600">
                <a:solidFill>
                  <a:srgbClr val="D24726"/>
                </a:solidFill>
                <a:latin typeface="Segoe UI Light" panose="020B0502040204020203" pitchFamily="34" charset="0"/>
                <a:cs typeface="Segoe UI Light" panose="020B0502040204020203" pitchFamily="34" charset="0"/>
              </a:defRPr>
            </a:lvl1pPr>
          </a:lstStyle>
          <a:p>
            <a:r>
              <a:rPr lang="en-US" dirty="0"/>
              <a:t>Click to edit Master title style</a:t>
            </a:r>
          </a:p>
        </p:txBody>
      </p:sp>
      <p:sp>
        <p:nvSpPr>
          <p:cNvPr id="3" name="Content Placeholder 2"/>
          <p:cNvSpPr>
            <a:spLocks noGrp="1"/>
          </p:cNvSpPr>
          <p:nvPr>
            <p:ph idx="1"/>
          </p:nvPr>
        </p:nvSpPr>
        <p:spPr>
          <a:xfrm>
            <a:off x="838200" y="1625936"/>
            <a:ext cx="10515600" cy="4351338"/>
          </a:xfrm>
        </p:spPr>
        <p:txBody>
          <a:bodyPr/>
          <a:lstStyle>
            <a:lvl1pPr>
              <a:defRPr sz="1400" baseline="0">
                <a:solidFill>
                  <a:srgbClr val="595959"/>
                </a:solidFill>
                <a:latin typeface="Segoe UI Semilight" panose="020B0402040204020203" pitchFamily="34" charset="0"/>
                <a:cs typeface="Segoe UI Semilight" panose="020B0402040204020203" pitchFamily="34" charset="0"/>
              </a:defRPr>
            </a:lvl1pPr>
            <a:lvl2pPr>
              <a:defRPr sz="1200" baseline="0">
                <a:solidFill>
                  <a:srgbClr val="595959"/>
                </a:solidFill>
                <a:latin typeface="Segoe UI Semilight" panose="020B0402040204020203" pitchFamily="34" charset="0"/>
                <a:cs typeface="Segoe UI Semilight" panose="020B0402040204020203" pitchFamily="34" charset="0"/>
              </a:defRPr>
            </a:lvl2pPr>
            <a:lvl3pPr>
              <a:defRPr sz="1200" baseline="0">
                <a:solidFill>
                  <a:srgbClr val="595959"/>
                </a:solidFill>
                <a:latin typeface="Segoe UI Semilight" panose="020B0402040204020203" pitchFamily="34" charset="0"/>
                <a:cs typeface="Segoe UI Semilight" panose="020B0402040204020203" pitchFamily="34" charset="0"/>
              </a:defRPr>
            </a:lvl3pPr>
            <a:lvl4pPr>
              <a:defRPr sz="1200" baseline="0">
                <a:solidFill>
                  <a:srgbClr val="595959"/>
                </a:solidFill>
                <a:latin typeface="Segoe UI Semilight" panose="020B0402040204020203" pitchFamily="34" charset="0"/>
                <a:cs typeface="Segoe UI Semilight" panose="020B0402040204020203" pitchFamily="34" charset="0"/>
              </a:defRPr>
            </a:lvl4pPr>
            <a:lvl5pPr>
              <a:defRPr sz="1200" baseline="0">
                <a:solidFill>
                  <a:srgbClr val="595959"/>
                </a:solidFill>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652CD92-9D15-43B4-8516-073FCDAC90D4}" type="datetimeFigureOut">
              <a:rPr lang="en-US" smtClean="0"/>
              <a:t>9/9/23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5E1560-7126-406C-A531-3A398E8D0EEA}" type="slidenum">
              <a:rPr lang="en-US" smtClean="0"/>
              <a:t>‹#›</a:t>
            </a:fld>
            <a:endParaRPr lang="en-US"/>
          </a:p>
        </p:txBody>
      </p:sp>
      <p:cxnSp>
        <p:nvCxnSpPr>
          <p:cNvPr id="7" name="Straight Connector 6"/>
          <p:cNvCxnSpPr/>
          <p:nvPr userDrawn="1"/>
        </p:nvCxnSpPr>
        <p:spPr>
          <a:xfrm>
            <a:off x="952500" y="1284718"/>
            <a:ext cx="10363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552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9371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9/9/23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261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6671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82073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89741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3849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9/9/23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2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92541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9/9/23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6615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2CD92-9D15-43B4-8516-073FCDAC90D4}" type="datetimeFigureOut">
              <a:rPr lang="en-US" smtClean="0"/>
              <a:t>9/9/23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E1560-7126-406C-A531-3A398E8D0EEA}" type="slidenum">
              <a:rPr lang="en-US" smtClean="0"/>
              <a:t>‹#›</a:t>
            </a:fld>
            <a:endParaRPr lang="en-US"/>
          </a:p>
        </p:txBody>
      </p:sp>
    </p:spTree>
    <p:extLst>
      <p:ext uri="{BB962C8B-B14F-4D97-AF65-F5344CB8AC3E}">
        <p14:creationId xmlns:p14="http://schemas.microsoft.com/office/powerpoint/2010/main" val="318412226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Project_finance"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creativecommons.org/licenses/by-sa/3.0/"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hyperlink" Target="mailto:stactiv1874@gmail.com"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nes.edu/student-activiti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elpcenter.mines.edu/TDClient/1946/Portal/Requests/ServiceCatalog?CategoryID=1831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helpcenter.mines.edu/TDClient/1946/Portal/Requests/ServiceCatalog?CategoryID=1831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hyperlink" Target="https://www.mines.edu/student-life/form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dtorrez@mines.edu" TargetMode="External"/><Relationship Id="rId2" Type="http://schemas.openxmlformats.org/officeDocument/2006/relationships/hyperlink" Target="https://helpcenter.mines.edu/TDClient/1946/Portal/Requests/ServiceCatalog?CategoryID=18317" TargetMode="External"/><Relationship Id="rId1" Type="http://schemas.openxmlformats.org/officeDocument/2006/relationships/slideLayout" Target="../slideLayouts/slideLayout2.xml"/><Relationship Id="rId5" Type="http://schemas.openxmlformats.org/officeDocument/2006/relationships/hyperlink" Target="mailto:auescoloradoeventrequest@aus.com" TargetMode="External"/><Relationship Id="rId4" Type="http://schemas.openxmlformats.org/officeDocument/2006/relationships/hyperlink" Target="mailto:bruiz@mines.edu"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6.svg"/><Relationship Id="rId7" Type="http://schemas.openxmlformats.org/officeDocument/2006/relationships/diagramColors" Target="../diagrams/colors7.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bruiz@mines.edu" TargetMode="External"/><Relationship Id="rId2" Type="http://schemas.openxmlformats.org/officeDocument/2006/relationships/hyperlink" Target="mailto:dtorrez@mines.edu"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B76E6-8E55-4532-B4C9-362459A30A05}"/>
              </a:ext>
            </a:extLst>
          </p:cNvPr>
          <p:cNvSpPr>
            <a:spLocks noGrp="1"/>
          </p:cNvSpPr>
          <p:nvPr>
            <p:ph type="title"/>
          </p:nvPr>
        </p:nvSpPr>
        <p:spPr/>
        <p:txBody>
          <a:bodyPr/>
          <a:lstStyle/>
          <a:p>
            <a:r>
              <a:rPr lang="en-US" dirty="0">
                <a:latin typeface="Segoe UI Light" panose="020B0702040204020203" pitchFamily="34" charset="0"/>
                <a:ea typeface="Segoe UI Light" panose="020B0702040204020203" pitchFamily="34" charset="0"/>
                <a:cs typeface="Segoe UI" panose="020B0502040204020203" pitchFamily="34" charset="0"/>
              </a:rPr>
              <a:t>Here's your outline to get started</a:t>
            </a:r>
          </a:p>
        </p:txBody>
      </p:sp>
      <p:sp>
        <p:nvSpPr>
          <p:cNvPr id="20" name="Text 2"/>
          <p:cNvSpPr/>
          <p:nvPr/>
        </p:nvSpPr>
        <p:spPr>
          <a:xfrm>
            <a:off x="838200" y="1461299"/>
            <a:ext cx="10462846" cy="415498"/>
          </a:xfrm>
          <a:prstGeom prst="rect">
            <a:avLst/>
          </a:prstGeom>
        </p:spPr>
        <p:txBody>
          <a:bodyPr wrap="square">
            <a:spAutoFit/>
          </a:bodyPr>
          <a:lstStyle/>
          <a:p>
            <a:pPr>
              <a:lnSpc>
                <a:spcPct val="150000"/>
              </a:lnSpc>
            </a:pPr>
            <a:r>
              <a:rPr lang="en-US" sz="1400" dirty="0">
                <a:solidFill>
                  <a:srgbClr val="D24726"/>
                </a:solidFill>
                <a:latin typeface="Segoe UI Semibold" panose="020B0702040204020203" pitchFamily="34" charset="0"/>
                <a:ea typeface="Segoe UI Semibold" panose="020B0702040204020203" pitchFamily="34" charset="0"/>
                <a:cs typeface="Segoe UI" panose="020B0502040204020203" pitchFamily="34" charset="0"/>
              </a:rPr>
              <a:t>Key facts about your topic</a:t>
            </a:r>
          </a:p>
        </p:txBody>
      </p:sp>
      <p:sp>
        <p:nvSpPr>
          <p:cNvPr id="21" name="Content Placeholder 2"/>
          <p:cNvSpPr txBox="1">
            <a:spLocks/>
          </p:cNvSpPr>
          <p:nvPr/>
        </p:nvSpPr>
        <p:spPr>
          <a:xfrm>
            <a:off x="850250" y="1876798"/>
            <a:ext cx="10465450" cy="4000000"/>
          </a:xfrm>
          <a:prstGeom prst="rect">
            <a:avLst/>
          </a:prstGeom>
          <a:ln w="57150">
            <a:noFill/>
          </a:ln>
        </p:spPr>
        <p:txBody>
          <a:bodyPr vert="horz" lIns="91440" tIns="45720" rIns="91440" bIns="45720" numCol="1" rtlCol="0" anchor="t">
            <a:normAutofit/>
          </a:bodyPr>
          <a:lstStyle/>
          <a:p>
            <a:pPr marL="0" indent="0">
              <a:lnSpc>
                <a:spcPct val="150000"/>
              </a:lnSpc>
              <a:spcBef>
                <a:spcPts val="0"/>
              </a:spcBef>
              <a:buFont typeface="Arial" panose="020B0604020202020204" pitchFamily="34" charset="0"/>
              <a:buNone/>
            </a:pPr>
            <a:r>
              <a:rPr lang="en-US" sz="1400" dirty="0">
                <a:solidFill>
                  <a:schemeClr val="tx1">
                    <a:lumMod val="65000"/>
                    <a:lumOff val="35000"/>
                  </a:schemeClr>
                </a:solidFill>
                <a:latin typeface="Segoe UI Semilight" panose="020B0402040204020203" pitchFamily="34" charset="0"/>
                <a:ea typeface="Segoe UI" panose="020B0502040204020203" pitchFamily="34" charset="0"/>
                <a:cs typeface="Segoe UI Semilight" panose="020B0402040204020203" pitchFamily="34" charset="0"/>
              </a:rPr>
              <a:t>Project finance is the long-term financing of infrastructure and industrial projects based upon the projected cash flows of the project rather than the balance sheets of its sponsors. Usually, a project financing structure involves a number of equity investors, known as 'sponsors', a 'syndicate' of banks or other lending institutions that provide loans to the operation. They are most commonly non-recourse loans, which are secured by the project assets and paid entirely from project cash flow, rather than from the general assets or creditworthiness of the project sponsors, a decision in part supported by financial modeling; see Project finance model. The financing is typically secured by all of the project assets, including the revenue-producing contracts. Project lenders are given a lien on all of these assets and are able to assume control of a project if the project company has difficulties complying with the loan terms.</a:t>
            </a:r>
          </a:p>
        </p:txBody>
      </p:sp>
      <p:sp>
        <p:nvSpPr>
          <p:cNvPr id="22" name="Footer Placeholder 2"/>
          <p:cNvSpPr>
            <a:spLocks noGrp="1"/>
          </p:cNvSpPr>
          <p:nvPr>
            <p:ph type="ftr" sz="quarter" idx="11"/>
          </p:nvPr>
        </p:nvSpPr>
        <p:spPr>
          <a:xfrm>
            <a:off x="838199" y="6229028"/>
            <a:ext cx="5779169" cy="365125"/>
          </a:xfrm>
        </p:spPr>
        <p:txBody>
          <a:bodyPr/>
          <a:lstStyle/>
          <a:p>
            <a:pPr algn="l"/>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hlinkClick r:id="rId3"/>
              </a:rPr>
              <a:t>en.wikipedia.org</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rPr>
              <a:t> - Text under </a:t>
            </a:r>
            <a:r>
              <a:rPr lang="en-US" dirty="0">
                <a:solidFill>
                  <a:schemeClr val="tx2"/>
                </a:solidFill>
                <a:latin typeface="Segoe UI" panose="020B0502040204020203" pitchFamily="34" charset="0"/>
                <a:ea typeface="Segoe UI" panose="020B0502040204020203" pitchFamily="34" charset="0"/>
                <a:cs typeface="Segoe UI" panose="020B0502040204020203" pitchFamily="34" charset="0"/>
                <a:hlinkClick r:id="rId4"/>
              </a:rPr>
              <a:t>CC-BY-SA license</a:t>
            </a:r>
            <a:endParaRPr lang="en-US" dirty="0"/>
          </a:p>
        </p:txBody>
      </p:sp>
      <p:grpSp>
        <p:nvGrpSpPr>
          <p:cNvPr id="4" name="Group 3">
            <a:extLst>
              <a:ext uri="{FF2B5EF4-FFF2-40B4-BE49-F238E27FC236}">
                <a16:creationId xmlns:a16="http://schemas.microsoft.com/office/drawing/2014/main" id="{E07FEDDE-7BE3-4AF0-89AC-8212D722B9B0}"/>
              </a:ext>
            </a:extLst>
          </p:cNvPr>
          <p:cNvGrpSpPr/>
          <p:nvPr/>
        </p:nvGrpSpPr>
        <p:grpSpPr>
          <a:xfrm>
            <a:off x="6211661" y="5810971"/>
            <a:ext cx="5188481" cy="1174603"/>
            <a:chOff x="6211661" y="5810971"/>
            <a:chExt cx="5188481" cy="1174603"/>
          </a:xfrm>
        </p:grpSpPr>
        <p:sp>
          <p:nvSpPr>
            <p:cNvPr id="5" name="Rectangle 8">
              <a:extLst>
                <a:ext uri="{FF2B5EF4-FFF2-40B4-BE49-F238E27FC236}">
                  <a16:creationId xmlns:a16="http://schemas.microsoft.com/office/drawing/2014/main" id="{184C5845-0FFB-4734-A9BE-3E8CEA8008D3}"/>
                </a:ext>
              </a:extLst>
            </p:cNvPr>
            <p:cNvSpPr/>
            <p:nvPr/>
          </p:nvSpPr>
          <p:spPr>
            <a:xfrm>
              <a:off x="6211661" y="6042093"/>
              <a:ext cx="5138199" cy="630783"/>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6" name="TextBox 7">
              <a:extLst>
                <a:ext uri="{FF2B5EF4-FFF2-40B4-BE49-F238E27FC236}">
                  <a16:creationId xmlns:a16="http://schemas.microsoft.com/office/drawing/2014/main" id="{33CDDC14-D7C0-4FC6-8360-4E6E50174088}"/>
                </a:ext>
              </a:extLst>
            </p:cNvPr>
            <p:cNvSpPr txBox="1"/>
            <p:nvPr/>
          </p:nvSpPr>
          <p:spPr>
            <a:xfrm>
              <a:off x="6289102" y="6139278"/>
              <a:ext cx="2303691" cy="451406"/>
            </a:xfrm>
            <a:prstGeom prst="rect">
              <a:avLst/>
            </a:prstGeom>
            <a:noFill/>
          </p:spPr>
          <p:txBody>
            <a:bodyPr wrap="square" rtlCol="0">
              <a:spAutoFit/>
            </a:bodyPr>
            <a:lstStyle/>
            <a:p>
              <a:pPr>
                <a:lnSpc>
                  <a:spcPts val="1400"/>
                </a:lnSpc>
              </a:pPr>
              <a:r>
                <a:rPr lang="en-US" sz="1200" dirty="0">
                  <a:solidFill>
                    <a:srgbClr val="D24726"/>
                  </a:solidFill>
                  <a:cs typeface="Segoe UI Semibold" panose="020B0702040204020203" pitchFamily="34" charset="0"/>
                </a:rPr>
                <a:t>See more: </a:t>
              </a:r>
              <a:r>
                <a:rPr lang="en-US" sz="1200" dirty="0">
                  <a:solidFill>
                    <a:schemeClr val="tx1">
                      <a:lumMod val="65000"/>
                      <a:lumOff val="35000"/>
                    </a:schemeClr>
                  </a:solidFill>
                  <a:latin typeface="Segoe UI Semilight" panose="020B0402040204020203" pitchFamily="34" charset="0"/>
                  <a:ea typeface="Segoe UI Symbol" panose="020B0502040204020203" pitchFamily="34" charset="0"/>
                  <a:cs typeface="Segoe UI Semilight" panose="020B0402040204020203" pitchFamily="34" charset="0"/>
                </a:rPr>
                <a:t>Open the Notes below for more information.</a:t>
              </a:r>
            </a:p>
          </p:txBody>
        </p:sp>
        <p:pic>
          <p:nvPicPr>
            <p:cNvPr id="7" name="Picture 11" descr="Curved arrow">
              <a:extLst>
                <a:ext uri="{FF2B5EF4-FFF2-40B4-BE49-F238E27FC236}">
                  <a16:creationId xmlns:a16="http://schemas.microsoft.com/office/drawing/2014/main" id="{A3DA137E-6B53-4403-B00B-B734CA13A906}"/>
                </a:ext>
              </a:extLst>
            </p:cNvPr>
            <p:cNvPicPr/>
            <p:nvPr/>
          </p:nvPicPr>
          <p:blipFill>
            <a:blip r:embed="rId5" cstate="print">
              <a:extLst>
                <a:ext uri="{28A0092B-C50C-407E-A947-70E740481C1C}">
                  <a14:useLocalDpi xmlns:a14="http://schemas.microsoft.com/office/drawing/2010/main" val="0"/>
                </a:ext>
              </a:extLst>
            </a:blip>
            <a:stretch>
              <a:fillRect/>
            </a:stretch>
          </p:blipFill>
          <p:spPr>
            <a:xfrm rot="10354591">
              <a:off x="8375339" y="6310072"/>
              <a:ext cx="712427" cy="504018"/>
            </a:xfrm>
            <a:prstGeom prst="rect">
              <a:avLst/>
            </a:prstGeom>
          </p:spPr>
        </p:pic>
        <p:pic>
          <p:nvPicPr>
            <p:cNvPr id="8" name="Picture 6" descr="Notes button in status bar">
              <a:extLst>
                <a:ext uri="{FF2B5EF4-FFF2-40B4-BE49-F238E27FC236}">
                  <a16:creationId xmlns:a16="http://schemas.microsoft.com/office/drawing/2014/main" id="{225180E8-0FE3-47A7-AA6D-1109075B6765}"/>
                </a:ext>
              </a:extLst>
            </p:cNvPr>
            <p:cNvPicPr>
              <a:picLocks noChangeAspect="1"/>
            </p:cNvPicPr>
            <p:nvPr/>
          </p:nvPicPr>
          <p:blipFill>
            <a:blip r:embed="rId6"/>
            <a:stretch>
              <a:fillRect/>
            </a:stretch>
          </p:blipFill>
          <p:spPr>
            <a:xfrm>
              <a:off x="9025539" y="5810971"/>
              <a:ext cx="2374603" cy="1174603"/>
            </a:xfrm>
            <a:prstGeom prst="rect">
              <a:avLst/>
            </a:prstGeom>
          </p:spPr>
        </p:pic>
      </p:grpSp>
    </p:spTree>
    <p:extLst>
      <p:ext uri="{BB962C8B-B14F-4D97-AF65-F5344CB8AC3E}">
        <p14:creationId xmlns:p14="http://schemas.microsoft.com/office/powerpoint/2010/main" val="374866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9E200-6C94-2930-E6EB-769A094B1C8E}"/>
              </a:ext>
            </a:extLst>
          </p:cNvPr>
          <p:cNvSpPr>
            <a:spLocks noGrp="1"/>
          </p:cNvSpPr>
          <p:nvPr>
            <p:ph type="title"/>
          </p:nvPr>
        </p:nvSpPr>
        <p:spPr>
          <a:xfrm>
            <a:off x="581192" y="702156"/>
            <a:ext cx="11029616" cy="1013800"/>
          </a:xfrm>
        </p:spPr>
        <p:txBody>
          <a:bodyPr>
            <a:normAutofit/>
          </a:bodyPr>
          <a:lstStyle/>
          <a:p>
            <a:r>
              <a:rPr lang="en-US" sz="3200" dirty="0">
                <a:solidFill>
                  <a:srgbClr val="FFFEFF"/>
                </a:solidFill>
                <a:latin typeface="Trebuchet MS" panose="020B0703020202090204" pitchFamily="34" charset="0"/>
              </a:rPr>
              <a:t>Methods of purchasing</a:t>
            </a:r>
          </a:p>
        </p:txBody>
      </p:sp>
      <p:graphicFrame>
        <p:nvGraphicFramePr>
          <p:cNvPr id="14" name="Content Placeholder 2">
            <a:extLst>
              <a:ext uri="{FF2B5EF4-FFF2-40B4-BE49-F238E27FC236}">
                <a16:creationId xmlns:a16="http://schemas.microsoft.com/office/drawing/2014/main" id="{ED023421-55D0-7D55-8BEA-823920448255}"/>
              </a:ext>
            </a:extLst>
          </p:cNvPr>
          <p:cNvGraphicFramePr>
            <a:graphicFrameLocks noGrp="1"/>
          </p:cNvGraphicFramePr>
          <p:nvPr>
            <p:ph idx="1"/>
            <p:extLst>
              <p:ext uri="{D42A27DB-BD31-4B8C-83A1-F6EECF244321}">
                <p14:modId xmlns:p14="http://schemas.microsoft.com/office/powerpoint/2010/main" val="560368360"/>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021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D54B-7160-5909-C1C2-8498BCAED7C2}"/>
              </a:ext>
            </a:extLst>
          </p:cNvPr>
          <p:cNvSpPr>
            <a:spLocks noGrp="1"/>
          </p:cNvSpPr>
          <p:nvPr>
            <p:ph type="title"/>
          </p:nvPr>
        </p:nvSpPr>
        <p:spPr/>
        <p:txBody>
          <a:bodyPr>
            <a:normAutofit/>
          </a:bodyPr>
          <a:lstStyle/>
          <a:p>
            <a:r>
              <a:rPr lang="en-US" sz="3200" dirty="0">
                <a:latin typeface="Trebuchet MS" panose="020B0703020202090204" pitchFamily="34" charset="0"/>
              </a:rPr>
              <a:t>How to use the One card</a:t>
            </a:r>
          </a:p>
        </p:txBody>
      </p:sp>
      <p:sp>
        <p:nvSpPr>
          <p:cNvPr id="4" name="Text Placeholder 3">
            <a:extLst>
              <a:ext uri="{FF2B5EF4-FFF2-40B4-BE49-F238E27FC236}">
                <a16:creationId xmlns:a16="http://schemas.microsoft.com/office/drawing/2014/main" id="{40DE479D-ED1E-6EC6-124F-5BBDC1E0EF4E}"/>
              </a:ext>
            </a:extLst>
          </p:cNvPr>
          <p:cNvSpPr>
            <a:spLocks noGrp="1"/>
          </p:cNvSpPr>
          <p:nvPr>
            <p:ph type="body" idx="1"/>
          </p:nvPr>
        </p:nvSpPr>
        <p:spPr>
          <a:xfrm>
            <a:off x="887219" y="1907458"/>
            <a:ext cx="5087075" cy="1120877"/>
          </a:xfrm>
        </p:spPr>
        <p:txBody>
          <a:bodyPr/>
          <a:lstStyle/>
          <a:p>
            <a:r>
              <a:rPr lang="en-US" sz="2400" dirty="0">
                <a:latin typeface="Trebuchet MS" panose="020B0703020202090204" pitchFamily="34" charset="0"/>
              </a:rPr>
              <a:t>BEFORE YOU USE THE ONECARD</a:t>
            </a:r>
          </a:p>
          <a:p>
            <a:endParaRPr lang="en-US" dirty="0"/>
          </a:p>
        </p:txBody>
      </p:sp>
      <p:sp>
        <p:nvSpPr>
          <p:cNvPr id="3" name="Content Placeholder 2">
            <a:extLst>
              <a:ext uri="{FF2B5EF4-FFF2-40B4-BE49-F238E27FC236}">
                <a16:creationId xmlns:a16="http://schemas.microsoft.com/office/drawing/2014/main" id="{5F179B59-273E-FE40-1CD2-76167B795411}"/>
              </a:ext>
            </a:extLst>
          </p:cNvPr>
          <p:cNvSpPr>
            <a:spLocks noGrp="1"/>
          </p:cNvSpPr>
          <p:nvPr>
            <p:ph sz="half" idx="2"/>
          </p:nvPr>
        </p:nvSpPr>
        <p:spPr>
          <a:xfrm>
            <a:off x="581194" y="2684206"/>
            <a:ext cx="5393100" cy="4070555"/>
          </a:xfrm>
        </p:spPr>
        <p:txBody>
          <a:bodyPr>
            <a:normAutofit fontScale="25000" lnSpcReduction="20000"/>
          </a:bodyPr>
          <a:lstStyle/>
          <a:p>
            <a:pPr lvl="1"/>
            <a:r>
              <a:rPr lang="en-US" sz="5600" dirty="0">
                <a:latin typeface="Trebuchet MS" panose="020B0603020202020204" pitchFamily="34" charset="0"/>
                <a:cs typeface="Arial"/>
                <a:sym typeface="Arial"/>
              </a:rPr>
              <a:t>Submit purchase request 2-3 business days in advance </a:t>
            </a:r>
          </a:p>
          <a:p>
            <a:pPr lvl="2"/>
            <a:r>
              <a:rPr lang="en-US" sz="5400" dirty="0">
                <a:latin typeface="Trebuchet MS" panose="020B0603020202020204" pitchFamily="34" charset="0"/>
                <a:cs typeface="Arial"/>
                <a:sym typeface="Arial"/>
              </a:rPr>
              <a:t>(if you want to use the card on Wednesday at noon, request must be submitted on Monday by noon)</a:t>
            </a:r>
          </a:p>
          <a:p>
            <a:pPr lvl="1"/>
            <a:r>
              <a:rPr lang="en-US" sz="5600" dirty="0">
                <a:latin typeface="Trebuchet MS" panose="020B0603020202020204" pitchFamily="34" charset="0"/>
                <a:cs typeface="Arial"/>
                <a:sym typeface="Arial"/>
              </a:rPr>
              <a:t>Treasurer must submit purchase request</a:t>
            </a:r>
          </a:p>
          <a:p>
            <a:pPr lvl="2"/>
            <a:r>
              <a:rPr lang="en-US" sz="5600" dirty="0">
                <a:latin typeface="Trebuchet MS" panose="020B0603020202020204" pitchFamily="34" charset="0"/>
                <a:cs typeface="Arial"/>
                <a:sym typeface="Arial"/>
              </a:rPr>
              <a:t>Under extenuating circumstances approved spenders will be allowed to submit a purchase request but must attach approval from club treasurer</a:t>
            </a:r>
          </a:p>
          <a:p>
            <a:pPr lvl="1"/>
            <a:r>
              <a:rPr lang="en-US" sz="5600" dirty="0">
                <a:latin typeface="Trebuchet MS" panose="020B0603020202020204" pitchFamily="34" charset="0"/>
                <a:cs typeface="Arial"/>
                <a:sym typeface="Arial"/>
              </a:rPr>
              <a:t>Attach the AOE form to the request</a:t>
            </a:r>
          </a:p>
          <a:p>
            <a:pPr lvl="1"/>
            <a:r>
              <a:rPr lang="en-US" sz="5600" dirty="0">
                <a:latin typeface="Trebuchet MS" panose="020B0603020202020204" pitchFamily="34" charset="0"/>
                <a:cs typeface="Arial"/>
                <a:sym typeface="Arial"/>
              </a:rPr>
              <a:t>Provide check-in/out availability for the One Card</a:t>
            </a:r>
          </a:p>
          <a:p>
            <a:pPr lvl="1"/>
            <a:r>
              <a:rPr lang="en-US" sz="5600" dirty="0">
                <a:latin typeface="Trebuchet MS" panose="020B0603020202020204" pitchFamily="34" charset="0"/>
                <a:cs typeface="Arial"/>
                <a:sym typeface="Arial"/>
              </a:rPr>
              <a:t>Complete the form as best as possible</a:t>
            </a:r>
          </a:p>
          <a:p>
            <a:endParaRPr lang="en-US" dirty="0"/>
          </a:p>
        </p:txBody>
      </p:sp>
      <p:sp>
        <p:nvSpPr>
          <p:cNvPr id="5" name="Text Placeholder 4">
            <a:extLst>
              <a:ext uri="{FF2B5EF4-FFF2-40B4-BE49-F238E27FC236}">
                <a16:creationId xmlns:a16="http://schemas.microsoft.com/office/drawing/2014/main" id="{0EB477A0-1EA3-5A0E-6FB6-94C115453E12}"/>
              </a:ext>
            </a:extLst>
          </p:cNvPr>
          <p:cNvSpPr>
            <a:spLocks noGrp="1"/>
          </p:cNvSpPr>
          <p:nvPr>
            <p:ph type="body" sz="quarter" idx="3"/>
          </p:nvPr>
        </p:nvSpPr>
        <p:spPr>
          <a:xfrm>
            <a:off x="6523735" y="1907458"/>
            <a:ext cx="5087073" cy="1120877"/>
          </a:xfrm>
        </p:spPr>
        <p:txBody>
          <a:bodyPr/>
          <a:lstStyle/>
          <a:p>
            <a:r>
              <a:rPr lang="en-US" dirty="0">
                <a:latin typeface="Trebuchet MS" panose="020B0703020202090204" pitchFamily="34" charset="0"/>
              </a:rPr>
              <a:t>AFTER YOU USE THE ONECARD</a:t>
            </a:r>
          </a:p>
          <a:p>
            <a:endParaRPr lang="en-US" dirty="0"/>
          </a:p>
        </p:txBody>
      </p:sp>
      <p:sp>
        <p:nvSpPr>
          <p:cNvPr id="6" name="Content Placeholder 5">
            <a:extLst>
              <a:ext uri="{FF2B5EF4-FFF2-40B4-BE49-F238E27FC236}">
                <a16:creationId xmlns:a16="http://schemas.microsoft.com/office/drawing/2014/main" id="{715506D2-8DDA-4E26-2EB6-5EAA1C01670B}"/>
              </a:ext>
            </a:extLst>
          </p:cNvPr>
          <p:cNvSpPr>
            <a:spLocks noGrp="1"/>
          </p:cNvSpPr>
          <p:nvPr>
            <p:ph sz="quarter" idx="4"/>
          </p:nvPr>
        </p:nvSpPr>
        <p:spPr>
          <a:xfrm>
            <a:off x="6217709" y="2684206"/>
            <a:ext cx="5393100" cy="4070555"/>
          </a:xfrm>
        </p:spPr>
        <p:txBody>
          <a:bodyPr>
            <a:normAutofit fontScale="25000" lnSpcReduction="20000"/>
          </a:bodyPr>
          <a:lstStyle/>
          <a:p>
            <a:pPr lvl="1"/>
            <a:r>
              <a:rPr lang="en-US" sz="5600" dirty="0">
                <a:latin typeface="Trebuchet MS" panose="020B0603020202020204" pitchFamily="34" charset="0"/>
                <a:cs typeface="Arial"/>
                <a:sym typeface="Arial"/>
              </a:rPr>
              <a:t>Make sure your purchase matches your request (amount/vendor)</a:t>
            </a:r>
          </a:p>
          <a:p>
            <a:pPr lvl="1"/>
            <a:r>
              <a:rPr lang="en-US" sz="5600" dirty="0">
                <a:latin typeface="Trebuchet MS" panose="020B0603020202020204" pitchFamily="34" charset="0"/>
                <a:cs typeface="Arial"/>
                <a:sym typeface="Arial"/>
              </a:rPr>
              <a:t>Make sure your purchase is tax exempt </a:t>
            </a:r>
          </a:p>
          <a:p>
            <a:pPr lvl="1"/>
            <a:r>
              <a:rPr lang="en-US" sz="5600" dirty="0">
                <a:latin typeface="Trebuchet MS" panose="020B0603020202020204" pitchFamily="34" charset="0"/>
                <a:cs typeface="Arial"/>
                <a:sym typeface="Arial"/>
              </a:rPr>
              <a:t>Make sure your receipt is itemized</a:t>
            </a:r>
          </a:p>
          <a:p>
            <a:pPr lvl="1"/>
            <a:r>
              <a:rPr lang="en-US" sz="5600" dirty="0">
                <a:latin typeface="Trebuchet MS" panose="020B0603020202020204" pitchFamily="34" charset="0"/>
                <a:cs typeface="Arial"/>
                <a:sym typeface="Arial"/>
              </a:rPr>
              <a:t>Make sure your tip does not exceed 20% and that it is reflected on your receipt</a:t>
            </a:r>
          </a:p>
          <a:p>
            <a:pPr lvl="1"/>
            <a:r>
              <a:rPr lang="en-US" sz="5600" dirty="0">
                <a:latin typeface="Trebuchet MS" panose="020B0603020202020204" pitchFamily="34" charset="0"/>
                <a:cs typeface="Arial"/>
                <a:sym typeface="Arial"/>
              </a:rPr>
              <a:t>Make sure the card is returned on time</a:t>
            </a:r>
          </a:p>
          <a:p>
            <a:pPr lvl="1"/>
            <a:r>
              <a:rPr lang="en-US" sz="5600" dirty="0">
                <a:latin typeface="Trebuchet MS" panose="020B0603020202020204" pitchFamily="34" charset="0"/>
                <a:cs typeface="Arial"/>
                <a:sym typeface="Arial"/>
              </a:rPr>
              <a:t>Make sure to submit receipt to SAIL:</a:t>
            </a:r>
          </a:p>
          <a:p>
            <a:pPr lvl="2"/>
            <a:r>
              <a:rPr lang="en-US" sz="5400" dirty="0">
                <a:latin typeface="Trebuchet MS" panose="020B0603020202020204" pitchFamily="34" charset="0"/>
                <a:cs typeface="Arial"/>
                <a:sym typeface="Arial"/>
              </a:rPr>
              <a:t>Physical copy to be turned in with One Card </a:t>
            </a:r>
          </a:p>
          <a:p>
            <a:pPr lvl="2"/>
            <a:r>
              <a:rPr lang="en-US" sz="5400" dirty="0">
                <a:latin typeface="Trebuchet MS" panose="020B0603020202020204" pitchFamily="34" charset="0"/>
                <a:cs typeface="Arial"/>
                <a:sym typeface="Arial"/>
              </a:rPr>
              <a:t>Digital copy emailed to </a:t>
            </a:r>
            <a:r>
              <a:rPr lang="en-US" sz="5400" dirty="0">
                <a:latin typeface="Trebuchet MS" panose="020B0603020202020204" pitchFamily="34" charset="0"/>
                <a:cs typeface="Arial"/>
                <a:sym typeface="Arial"/>
                <a:hlinkClick r:id="rId2">
                  <a:extLst>
                    <a:ext uri="{A12FA001-AC4F-418D-AE19-62706E023703}">
                      <ahyp:hlinkClr xmlns:ahyp="http://schemas.microsoft.com/office/drawing/2018/hyperlinkcolor" val="tx"/>
                    </a:ext>
                  </a:extLst>
                </a:hlinkClick>
              </a:rPr>
              <a:t>stactiv1874@gmail.com</a:t>
            </a:r>
            <a:endParaRPr lang="en-US" sz="5400" dirty="0">
              <a:latin typeface="Trebuchet MS" panose="020B0603020202020204" pitchFamily="34" charset="0"/>
              <a:cs typeface="Arial"/>
              <a:sym typeface="Arial"/>
            </a:endParaRPr>
          </a:p>
          <a:p>
            <a:pPr lvl="2"/>
            <a:r>
              <a:rPr lang="en-US" sz="5400" dirty="0">
                <a:latin typeface="Trebuchet MS" panose="020B0603020202020204" pitchFamily="34" charset="0"/>
                <a:cs typeface="Arial"/>
                <a:sym typeface="Arial"/>
              </a:rPr>
              <a:t>Labeled </a:t>
            </a:r>
            <a:r>
              <a:rPr lang="en-US" sz="5600" dirty="0">
                <a:latin typeface="Trebuchet MS" panose="020B0603020202020204" pitchFamily="34" charset="0"/>
                <a:cs typeface="Arial"/>
                <a:sym typeface="Arial"/>
              </a:rPr>
              <a:t>with purchaser’s name, RSO name, and index number</a:t>
            </a:r>
          </a:p>
          <a:p>
            <a:pPr lvl="1"/>
            <a:r>
              <a:rPr lang="en-US" sz="5600" dirty="0">
                <a:latin typeface="Trebuchet MS" panose="020B0603020202020204" pitchFamily="34" charset="0"/>
                <a:cs typeface="Arial"/>
                <a:sym typeface="Arial"/>
              </a:rPr>
              <a:t>If you order online, you must forward your order info to SAIL. You are not allowed to use a personal account or log-in unless approved by SAIL</a:t>
            </a:r>
          </a:p>
          <a:p>
            <a:pPr lvl="1"/>
            <a:endParaRPr lang="en-US" sz="2900" dirty="0">
              <a:latin typeface="Trebuchet MS" panose="020B0603020202020204" pitchFamily="34" charset="0"/>
              <a:cs typeface="Arial"/>
              <a:sym typeface="Arial"/>
            </a:endParaRPr>
          </a:p>
          <a:p>
            <a:pPr lvl="1"/>
            <a:endParaRPr lang="en-US" sz="800" dirty="0">
              <a:latin typeface="Trebuchet MS" panose="020B0603020202020204" pitchFamily="34" charset="0"/>
              <a:cs typeface="Arial"/>
              <a:sym typeface="Arial"/>
            </a:endParaRPr>
          </a:p>
          <a:p>
            <a:endParaRPr lang="en-US" dirty="0"/>
          </a:p>
        </p:txBody>
      </p:sp>
    </p:spTree>
    <p:extLst>
      <p:ext uri="{BB962C8B-B14F-4D97-AF65-F5344CB8AC3E}">
        <p14:creationId xmlns:p14="http://schemas.microsoft.com/office/powerpoint/2010/main" val="220670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6B708-1EB5-4F3F-60BA-6ADF0FF232B0}"/>
              </a:ext>
            </a:extLst>
          </p:cNvPr>
          <p:cNvSpPr>
            <a:spLocks noGrp="1"/>
          </p:cNvSpPr>
          <p:nvPr>
            <p:ph type="title"/>
          </p:nvPr>
        </p:nvSpPr>
        <p:spPr/>
        <p:txBody>
          <a:bodyPr>
            <a:normAutofit/>
          </a:bodyPr>
          <a:lstStyle/>
          <a:p>
            <a:r>
              <a:rPr lang="en-US" sz="3200" dirty="0">
                <a:latin typeface="Trebuchet MS" panose="020B0703020202090204" pitchFamily="34" charset="0"/>
              </a:rPr>
              <a:t>How to submit a SAIL ticket</a:t>
            </a:r>
          </a:p>
        </p:txBody>
      </p:sp>
      <p:sp>
        <p:nvSpPr>
          <p:cNvPr id="7" name="Content Placeholder 6">
            <a:extLst>
              <a:ext uri="{FF2B5EF4-FFF2-40B4-BE49-F238E27FC236}">
                <a16:creationId xmlns:a16="http://schemas.microsoft.com/office/drawing/2014/main" id="{12A8D1FF-C158-38A6-5CAA-2CB89E775221}"/>
              </a:ext>
            </a:extLst>
          </p:cNvPr>
          <p:cNvSpPr>
            <a:spLocks noGrp="1"/>
          </p:cNvSpPr>
          <p:nvPr>
            <p:ph idx="1"/>
          </p:nvPr>
        </p:nvSpPr>
        <p:spPr>
          <a:xfrm>
            <a:off x="462116" y="2300747"/>
            <a:ext cx="4748981" cy="3558052"/>
          </a:xfrm>
        </p:spPr>
        <p:txBody>
          <a:bodyPr/>
          <a:lstStyle/>
          <a:p>
            <a:pPr>
              <a:buFont typeface="Wingdings" panose="05000000000000000000" pitchFamily="2" charset="2"/>
              <a:buChar char="Ø"/>
            </a:pPr>
            <a:r>
              <a:rPr lang="en-US" sz="1600" dirty="0">
                <a:latin typeface="Trebuchet MS" panose="020B0603020202020204" pitchFamily="34" charset="0"/>
                <a:hlinkClick r:id="rId3"/>
              </a:rPr>
              <a:t>https://www.mines.edu/student-activities/</a:t>
            </a:r>
            <a:endParaRPr lang="en-US" sz="1600" dirty="0">
              <a:latin typeface="Trebuchet MS" panose="020B0603020202020204" pitchFamily="34" charset="0"/>
            </a:endParaRPr>
          </a:p>
          <a:p>
            <a:pPr marL="306000" lvl="1">
              <a:buFont typeface="Wingdings" panose="05000000000000000000" pitchFamily="2" charset="2"/>
              <a:buChar char="Ø"/>
            </a:pPr>
            <a:r>
              <a:rPr lang="en-US" dirty="0">
                <a:latin typeface="Trebuchet MS" panose="020B0603020202020204" pitchFamily="34" charset="0"/>
              </a:rPr>
              <a:t>Click ‘Organizations’</a:t>
            </a:r>
          </a:p>
          <a:p>
            <a:pPr marL="306000" lvl="1">
              <a:buFont typeface="Wingdings" panose="05000000000000000000" pitchFamily="2" charset="2"/>
              <a:buChar char="Ø"/>
            </a:pPr>
            <a:r>
              <a:rPr lang="en-US" dirty="0">
                <a:latin typeface="Trebuchet MS" panose="020B0603020202020204" pitchFamily="34" charset="0"/>
              </a:rPr>
              <a:t>Resources</a:t>
            </a:r>
          </a:p>
          <a:p>
            <a:pPr marL="306000" lvl="1">
              <a:buFont typeface="Wingdings" panose="05000000000000000000" pitchFamily="2" charset="2"/>
              <a:buChar char="Ø"/>
            </a:pPr>
            <a:r>
              <a:rPr lang="en-US" dirty="0">
                <a:latin typeface="Trebuchet MS" panose="020B0603020202020204" pitchFamily="34" charset="0"/>
              </a:rPr>
              <a:t>Click ‘Submit A SAIL Ticket’</a:t>
            </a:r>
          </a:p>
          <a:p>
            <a:pPr lvl="2"/>
            <a:r>
              <a:rPr lang="en-US" dirty="0">
                <a:latin typeface="Trebuchet MS" panose="020B0603020202020204" pitchFamily="34" charset="0"/>
              </a:rPr>
              <a:t>Correspondence</a:t>
            </a:r>
          </a:p>
          <a:p>
            <a:pPr lvl="2"/>
            <a:r>
              <a:rPr lang="en-US" dirty="0">
                <a:latin typeface="Trebuchet MS" panose="020B0603020202020204" pitchFamily="34" charset="0"/>
              </a:rPr>
              <a:t>Upload documents</a:t>
            </a:r>
          </a:p>
          <a:p>
            <a:pPr lvl="2"/>
            <a:r>
              <a:rPr lang="en-US" dirty="0">
                <a:latin typeface="Trebuchet MS" panose="020B0603020202020204" pitchFamily="34" charset="0"/>
              </a:rPr>
              <a:t>Status of ticket</a:t>
            </a:r>
          </a:p>
          <a:p>
            <a:pPr marL="630000" lvl="2" indent="0">
              <a:buNone/>
            </a:pPr>
            <a:endParaRPr lang="en-US" dirty="0"/>
          </a:p>
          <a:p>
            <a:pPr lvl="2"/>
            <a:endParaRPr lang="en-US" dirty="0"/>
          </a:p>
        </p:txBody>
      </p:sp>
      <p:pic>
        <p:nvPicPr>
          <p:cNvPr id="11" name="Picture 10">
            <a:extLst>
              <a:ext uri="{FF2B5EF4-FFF2-40B4-BE49-F238E27FC236}">
                <a16:creationId xmlns:a16="http://schemas.microsoft.com/office/drawing/2014/main" id="{F88E4963-5C44-C4A5-F7B0-091F7FD7380F}"/>
              </a:ext>
            </a:extLst>
          </p:cNvPr>
          <p:cNvPicPr>
            <a:picLocks noChangeAspect="1"/>
          </p:cNvPicPr>
          <p:nvPr/>
        </p:nvPicPr>
        <p:blipFill rotWithShape="1">
          <a:blip r:embed="rId4"/>
          <a:srcRect l="18871" t="10285" r="20323"/>
          <a:stretch/>
        </p:blipFill>
        <p:spPr>
          <a:xfrm>
            <a:off x="5535561" y="1956619"/>
            <a:ext cx="6194324" cy="4748981"/>
          </a:xfrm>
          <a:prstGeom prst="rect">
            <a:avLst/>
          </a:prstGeom>
        </p:spPr>
      </p:pic>
    </p:spTree>
    <p:extLst>
      <p:ext uri="{BB962C8B-B14F-4D97-AF65-F5344CB8AC3E}">
        <p14:creationId xmlns:p14="http://schemas.microsoft.com/office/powerpoint/2010/main" val="363398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7348E-B160-46D3-76CC-115B1EA91988}"/>
              </a:ext>
            </a:extLst>
          </p:cNvPr>
          <p:cNvSpPr>
            <a:spLocks noGrp="1"/>
          </p:cNvSpPr>
          <p:nvPr>
            <p:ph type="title"/>
          </p:nvPr>
        </p:nvSpPr>
        <p:spPr/>
        <p:txBody>
          <a:bodyPr/>
          <a:lstStyle/>
          <a:p>
            <a:endParaRPr lang="en-US" dirty="0"/>
          </a:p>
        </p:txBody>
      </p:sp>
      <p:pic>
        <p:nvPicPr>
          <p:cNvPr id="14" name="Content Placeholder 13">
            <a:extLst>
              <a:ext uri="{FF2B5EF4-FFF2-40B4-BE49-F238E27FC236}">
                <a16:creationId xmlns:a16="http://schemas.microsoft.com/office/drawing/2014/main" id="{D91ED454-0563-33BA-8862-BC0B99AF0DA1}"/>
              </a:ext>
            </a:extLst>
          </p:cNvPr>
          <p:cNvPicPr>
            <a:picLocks noGrp="1" noChangeAspect="1"/>
          </p:cNvPicPr>
          <p:nvPr>
            <p:ph idx="1"/>
          </p:nvPr>
        </p:nvPicPr>
        <p:blipFill rotWithShape="1">
          <a:blip r:embed="rId3"/>
          <a:srcRect l="18869" t="10466" r="19593"/>
          <a:stretch/>
        </p:blipFill>
        <p:spPr>
          <a:xfrm>
            <a:off x="2379407" y="1895655"/>
            <a:ext cx="6843251" cy="4788764"/>
          </a:xfrm>
        </p:spPr>
      </p:pic>
      <p:sp>
        <p:nvSpPr>
          <p:cNvPr id="16" name="Oval 15">
            <a:extLst>
              <a:ext uri="{FF2B5EF4-FFF2-40B4-BE49-F238E27FC236}">
                <a16:creationId xmlns:a16="http://schemas.microsoft.com/office/drawing/2014/main" id="{0BC11D21-AAEB-98F4-F6D9-5B31905AE132}"/>
              </a:ext>
            </a:extLst>
          </p:cNvPr>
          <p:cNvSpPr/>
          <p:nvPr/>
        </p:nvSpPr>
        <p:spPr>
          <a:xfrm>
            <a:off x="5958348" y="5663380"/>
            <a:ext cx="855407" cy="37362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4C15068-87A5-40B2-BDCC-7AEAF67102EA}"/>
              </a:ext>
            </a:extLst>
          </p:cNvPr>
          <p:cNvSpPr txBox="1"/>
          <p:nvPr/>
        </p:nvSpPr>
        <p:spPr>
          <a:xfrm>
            <a:off x="7403690" y="5465471"/>
            <a:ext cx="1514168" cy="769441"/>
          </a:xfrm>
          <a:prstGeom prst="rect">
            <a:avLst/>
          </a:prstGeom>
          <a:noFill/>
        </p:spPr>
        <p:txBody>
          <a:bodyPr wrap="square" rtlCol="0">
            <a:spAutoFit/>
          </a:bodyPr>
          <a:lstStyle/>
          <a:p>
            <a:r>
              <a:rPr lang="en-US" sz="1100" b="1" dirty="0">
                <a:solidFill>
                  <a:srgbClr val="FF0000"/>
                </a:solidFill>
                <a:latin typeface="Trebuchet MS" panose="020B0603020202020204" pitchFamily="34" charset="0"/>
              </a:rPr>
              <a:t>AOE is linked, download, fill out through the attachment option</a:t>
            </a:r>
          </a:p>
        </p:txBody>
      </p:sp>
      <p:cxnSp>
        <p:nvCxnSpPr>
          <p:cNvPr id="4" name="Straight Arrow Connector 3">
            <a:extLst>
              <a:ext uri="{FF2B5EF4-FFF2-40B4-BE49-F238E27FC236}">
                <a16:creationId xmlns:a16="http://schemas.microsoft.com/office/drawing/2014/main" id="{B06C6824-ECC6-B8C8-8F61-E51F1F303C66}"/>
              </a:ext>
            </a:extLst>
          </p:cNvPr>
          <p:cNvCxnSpPr>
            <a:cxnSpLocks/>
          </p:cNvCxnSpPr>
          <p:nvPr/>
        </p:nvCxnSpPr>
        <p:spPr>
          <a:xfrm flipH="1">
            <a:off x="6813755" y="5761703"/>
            <a:ext cx="58993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7243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D9834A-65A4-896C-3EA5-30601A570F64}"/>
              </a:ext>
            </a:extLst>
          </p:cNvPr>
          <p:cNvSpPr>
            <a:spLocks noGrp="1"/>
          </p:cNvSpPr>
          <p:nvPr>
            <p:ph type="title"/>
          </p:nvPr>
        </p:nvSpPr>
        <p:spPr/>
        <p:txBody>
          <a:bodyPr>
            <a:normAutofit/>
          </a:bodyPr>
          <a:lstStyle/>
          <a:p>
            <a:r>
              <a:rPr lang="en-US" sz="3200" dirty="0">
                <a:latin typeface="Trebuchet MS" panose="020B0703020202090204" pitchFamily="34" charset="0"/>
              </a:rPr>
              <a:t>Appropriateness of expenditures (AOE)</a:t>
            </a:r>
          </a:p>
        </p:txBody>
      </p:sp>
      <p:pic>
        <p:nvPicPr>
          <p:cNvPr id="5" name="Content Placeholder 4" descr="A close-up of a document&#10;&#10;Description automatically generated">
            <a:extLst>
              <a:ext uri="{FF2B5EF4-FFF2-40B4-BE49-F238E27FC236}">
                <a16:creationId xmlns:a16="http://schemas.microsoft.com/office/drawing/2014/main" id="{FBC2ADA4-93DB-2BF2-F4D9-4F581E66EA04}"/>
              </a:ext>
            </a:extLst>
          </p:cNvPr>
          <p:cNvPicPr>
            <a:picLocks noGrp="1" noChangeAspect="1"/>
          </p:cNvPicPr>
          <p:nvPr>
            <p:ph sz="half" idx="2"/>
          </p:nvPr>
        </p:nvPicPr>
        <p:blipFill rotWithShape="1">
          <a:blip r:embed="rId2"/>
          <a:srcRect t="7181" b="5258"/>
          <a:stretch/>
        </p:blipFill>
        <p:spPr>
          <a:xfrm>
            <a:off x="1170039" y="1950766"/>
            <a:ext cx="4330576" cy="4907234"/>
          </a:xfrm>
        </p:spPr>
      </p:pic>
      <p:sp>
        <p:nvSpPr>
          <p:cNvPr id="11" name="Content Placeholder 10">
            <a:extLst>
              <a:ext uri="{FF2B5EF4-FFF2-40B4-BE49-F238E27FC236}">
                <a16:creationId xmlns:a16="http://schemas.microsoft.com/office/drawing/2014/main" id="{1A1D4F60-3D14-A0CA-C4B6-3AD06A9DE8F6}"/>
              </a:ext>
            </a:extLst>
          </p:cNvPr>
          <p:cNvSpPr>
            <a:spLocks noGrp="1"/>
          </p:cNvSpPr>
          <p:nvPr>
            <p:ph sz="quarter" idx="4"/>
          </p:nvPr>
        </p:nvSpPr>
        <p:spPr/>
        <p:txBody>
          <a:bodyPr>
            <a:normAutofit/>
          </a:bodyPr>
          <a:lstStyle/>
          <a:p>
            <a:r>
              <a:rPr lang="en-US" sz="2000" dirty="0">
                <a:latin typeface="Trebuchet MS" panose="020B0603020202020204" pitchFamily="34" charset="0"/>
              </a:rPr>
              <a:t>If your purchase is expected to be </a:t>
            </a:r>
            <a:r>
              <a:rPr lang="en-US" sz="2000" b="1" dirty="0">
                <a:latin typeface="Trebuchet MS" panose="020B0603020202020204" pitchFamily="34" charset="0"/>
              </a:rPr>
              <a:t>over $50</a:t>
            </a:r>
            <a:r>
              <a:rPr lang="en-US" sz="2000" dirty="0">
                <a:latin typeface="Trebuchet MS" panose="020B0603020202020204" pitchFamily="34" charset="0"/>
              </a:rPr>
              <a:t>, fill out the AOE form and upload it to your purchase request. The form is need for EVERY method of purchase!</a:t>
            </a:r>
          </a:p>
          <a:p>
            <a:r>
              <a:rPr lang="en-US" sz="2000" dirty="0">
                <a:latin typeface="Trebuchet MS" panose="020B0603020202020204" pitchFamily="34" charset="0"/>
              </a:rPr>
              <a:t>If AOE is not completed, your ticket will be </a:t>
            </a:r>
            <a:r>
              <a:rPr lang="en-US" sz="2000" b="1" dirty="0">
                <a:latin typeface="Trebuchet MS" panose="020B0603020202020204" pitchFamily="34" charset="0"/>
              </a:rPr>
              <a:t>denied</a:t>
            </a:r>
            <a:r>
              <a:rPr lang="en-US" sz="2000" dirty="0">
                <a:latin typeface="Trebuchet MS" panose="020B0603020202020204" pitchFamily="34" charset="0"/>
              </a:rPr>
              <a:t> and sent back for correction.</a:t>
            </a:r>
          </a:p>
        </p:txBody>
      </p:sp>
    </p:spTree>
    <p:extLst>
      <p:ext uri="{BB962C8B-B14F-4D97-AF65-F5344CB8AC3E}">
        <p14:creationId xmlns:p14="http://schemas.microsoft.com/office/powerpoint/2010/main" val="2236537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D604179-4A7F-DE65-AC2C-2400214D36B2}"/>
              </a:ext>
            </a:extLst>
          </p:cNvPr>
          <p:cNvSpPr>
            <a:spLocks noGrp="1"/>
          </p:cNvSpPr>
          <p:nvPr>
            <p:ph type="title"/>
          </p:nvPr>
        </p:nvSpPr>
        <p:spPr/>
        <p:txBody>
          <a:bodyPr>
            <a:normAutofit/>
          </a:bodyPr>
          <a:lstStyle/>
          <a:p>
            <a:r>
              <a:rPr lang="en-US" sz="3200" dirty="0">
                <a:latin typeface="Trebuchet MS" panose="020B0703020202090204" pitchFamily="34" charset="0"/>
              </a:rPr>
              <a:t>Can I use my advisors one card?</a:t>
            </a:r>
          </a:p>
        </p:txBody>
      </p:sp>
      <p:sp>
        <p:nvSpPr>
          <p:cNvPr id="10" name="Content Placeholder 9">
            <a:extLst>
              <a:ext uri="{FF2B5EF4-FFF2-40B4-BE49-F238E27FC236}">
                <a16:creationId xmlns:a16="http://schemas.microsoft.com/office/drawing/2014/main" id="{D7D02FE3-66A5-48DB-AE6D-A608147418C0}"/>
              </a:ext>
            </a:extLst>
          </p:cNvPr>
          <p:cNvSpPr>
            <a:spLocks noGrp="1"/>
          </p:cNvSpPr>
          <p:nvPr>
            <p:ph idx="1"/>
          </p:nvPr>
        </p:nvSpPr>
        <p:spPr/>
        <p:txBody>
          <a:bodyPr/>
          <a:lstStyle/>
          <a:p>
            <a:r>
              <a:rPr lang="en-US" dirty="0">
                <a:latin typeface="Trebuchet MS" panose="020B0703020202090204" pitchFamily="34" charset="0"/>
              </a:rPr>
              <a:t>Most One Cards are designated for use by the card holder only!!</a:t>
            </a:r>
          </a:p>
          <a:p>
            <a:r>
              <a:rPr lang="en-US" dirty="0">
                <a:latin typeface="Trebuchet MS" panose="020B0703020202090204" pitchFamily="34" charset="0"/>
              </a:rPr>
              <a:t>For an advisor to let you use their card, they are responsible for obtaining permission from Mines to have their card be a multiuser card.</a:t>
            </a:r>
          </a:p>
          <a:p>
            <a:r>
              <a:rPr lang="en-US" dirty="0">
                <a:latin typeface="Trebuchet MS" panose="020B0703020202090204" pitchFamily="34" charset="0"/>
              </a:rPr>
              <a:t>If you indicate on the Purchase Request that you will be using your advisors’ card, they should be the ones making the purchase unless they have a multiuser card.</a:t>
            </a:r>
          </a:p>
          <a:p>
            <a:endParaRPr lang="en-US" dirty="0"/>
          </a:p>
        </p:txBody>
      </p:sp>
    </p:spTree>
    <p:extLst>
      <p:ext uri="{BB962C8B-B14F-4D97-AF65-F5344CB8AC3E}">
        <p14:creationId xmlns:p14="http://schemas.microsoft.com/office/powerpoint/2010/main" val="3151666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9" name="Rectangle 128">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8332F0-673C-F250-4082-623776601BE3}"/>
              </a:ext>
            </a:extLst>
          </p:cNvPr>
          <p:cNvSpPr>
            <a:spLocks noGrp="1"/>
          </p:cNvSpPr>
          <p:nvPr>
            <p:ph type="title"/>
          </p:nvPr>
        </p:nvSpPr>
        <p:spPr>
          <a:xfrm>
            <a:off x="581192" y="1507414"/>
            <a:ext cx="5120255" cy="3903332"/>
          </a:xfrm>
        </p:spPr>
        <p:txBody>
          <a:bodyPr anchor="t">
            <a:normAutofit/>
          </a:bodyPr>
          <a:lstStyle/>
          <a:p>
            <a:r>
              <a:rPr lang="en-US" sz="4000" dirty="0">
                <a:solidFill>
                  <a:schemeClr val="accent2"/>
                </a:solidFill>
              </a:rPr>
              <a:t>Reimbursements</a:t>
            </a:r>
            <a:br>
              <a:rPr lang="en-US" sz="4000" dirty="0">
                <a:solidFill>
                  <a:schemeClr val="accent2"/>
                </a:solidFill>
                <a:latin typeface="Trebuchet MS" panose="020B0603020202020204" pitchFamily="34" charset="0"/>
              </a:rPr>
            </a:br>
            <a:br>
              <a:rPr lang="en-US" sz="4000" dirty="0">
                <a:solidFill>
                  <a:schemeClr val="accent2"/>
                </a:solidFill>
              </a:rPr>
            </a:br>
            <a:br>
              <a:rPr lang="en-US" sz="4000" dirty="0">
                <a:solidFill>
                  <a:schemeClr val="accent2"/>
                </a:solidFill>
              </a:rPr>
            </a:br>
            <a:endParaRPr lang="en-US" sz="4000" dirty="0">
              <a:solidFill>
                <a:schemeClr val="accent2"/>
              </a:solidFill>
            </a:endParaRPr>
          </a:p>
        </p:txBody>
      </p:sp>
      <p:sp>
        <p:nvSpPr>
          <p:cNvPr id="131" name="Rectangle 130">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4" name="Content Placeholder 2">
            <a:extLst>
              <a:ext uri="{FF2B5EF4-FFF2-40B4-BE49-F238E27FC236}">
                <a16:creationId xmlns:a16="http://schemas.microsoft.com/office/drawing/2014/main" id="{88A42F8C-BF8E-8B8C-56D7-302EEA9BFD38}"/>
              </a:ext>
            </a:extLst>
          </p:cNvPr>
          <p:cNvSpPr>
            <a:spLocks noGrp="1"/>
          </p:cNvSpPr>
          <p:nvPr>
            <p:ph idx="1"/>
          </p:nvPr>
        </p:nvSpPr>
        <p:spPr>
          <a:xfrm>
            <a:off x="6400800" y="1111045"/>
            <a:ext cx="5210007" cy="4766974"/>
          </a:xfrm>
          <a:ln w="57150">
            <a:noFill/>
          </a:ln>
        </p:spPr>
        <p:txBody>
          <a:bodyPr anchor="t">
            <a:normAutofit fontScale="70000" lnSpcReduction="20000"/>
          </a:bodyPr>
          <a:lstStyle/>
          <a:p>
            <a:pPr marL="0" indent="0" algn="ctr">
              <a:lnSpc>
                <a:spcPct val="90000"/>
              </a:lnSpc>
              <a:buNone/>
            </a:pPr>
            <a:r>
              <a:rPr lang="en-US" sz="3200" dirty="0">
                <a:latin typeface="Trebuchet MS" panose="020B0603020202020204" pitchFamily="34" charset="0"/>
              </a:rPr>
              <a:t>If you used your own money to make a purchase for your organization</a:t>
            </a:r>
          </a:p>
          <a:p>
            <a:pPr marL="0" indent="0">
              <a:lnSpc>
                <a:spcPct val="90000"/>
              </a:lnSpc>
              <a:buNone/>
            </a:pPr>
            <a:r>
              <a:rPr lang="en-US" sz="2000" dirty="0">
                <a:latin typeface="Trebuchet MS" panose="020B0603020202020204" pitchFamily="34" charset="0"/>
              </a:rPr>
              <a:t>You must submit a </a:t>
            </a:r>
            <a:r>
              <a:rPr lang="en-US" sz="2000" dirty="0">
                <a:latin typeface="Trebuchet MS" panose="020B0603020202020204" pitchFamily="34" charset="0"/>
                <a:hlinkClick r:id="rId3"/>
              </a:rPr>
              <a:t>Reimbursement Request</a:t>
            </a:r>
            <a:r>
              <a:rPr lang="en-US" sz="2000" dirty="0">
                <a:latin typeface="Trebuchet MS" panose="020B0603020202020204" pitchFamily="34" charset="0"/>
              </a:rPr>
              <a:t> through the SAIL ticket system</a:t>
            </a:r>
            <a:r>
              <a:rPr lang="en-US" dirty="0">
                <a:latin typeface="Trebuchet MS" panose="020B0603020202020204" pitchFamily="34" charset="0"/>
              </a:rPr>
              <a:t>.</a:t>
            </a:r>
          </a:p>
          <a:p>
            <a:pPr>
              <a:lnSpc>
                <a:spcPct val="90000"/>
              </a:lnSpc>
            </a:pPr>
            <a:r>
              <a:rPr lang="en-US" dirty="0">
                <a:latin typeface="Trebuchet MS" panose="020B0603020202020204" pitchFamily="34" charset="0"/>
              </a:rPr>
              <a:t>Request must be approved by treasurer</a:t>
            </a:r>
          </a:p>
          <a:p>
            <a:pPr>
              <a:lnSpc>
                <a:spcPct val="90000"/>
              </a:lnSpc>
            </a:pPr>
            <a:r>
              <a:rPr lang="en-US" dirty="0">
                <a:latin typeface="Trebuchet MS" panose="020B0603020202020204" pitchFamily="34" charset="0"/>
              </a:rPr>
              <a:t>Attach an itemized receipt </a:t>
            </a:r>
          </a:p>
          <a:p>
            <a:pPr>
              <a:lnSpc>
                <a:spcPct val="90000"/>
              </a:lnSpc>
            </a:pPr>
            <a:r>
              <a:rPr lang="en-US" dirty="0">
                <a:latin typeface="Trebuchet MS" panose="020B0603020202020204" pitchFamily="34" charset="0"/>
              </a:rPr>
              <a:t>A reason why the One Card was not used </a:t>
            </a:r>
          </a:p>
          <a:p>
            <a:pPr lvl="1">
              <a:lnSpc>
                <a:spcPct val="90000"/>
              </a:lnSpc>
            </a:pPr>
            <a:r>
              <a:rPr lang="en-US" dirty="0">
                <a:latin typeface="Trebuchet MS" panose="020B0603020202020204" pitchFamily="34" charset="0"/>
              </a:rPr>
              <a:t>One Card was declined at checkout</a:t>
            </a:r>
          </a:p>
          <a:p>
            <a:pPr lvl="1">
              <a:lnSpc>
                <a:spcPct val="90000"/>
              </a:lnSpc>
            </a:pPr>
            <a:r>
              <a:rPr lang="en-US" dirty="0">
                <a:latin typeface="Trebuchet MS" panose="020B0603020202020204" pitchFamily="34" charset="0"/>
              </a:rPr>
              <a:t>Attendance was higher and we needed more plates, forks, etc.</a:t>
            </a:r>
          </a:p>
          <a:p>
            <a:pPr lvl="1">
              <a:lnSpc>
                <a:spcPct val="90000"/>
              </a:lnSpc>
            </a:pPr>
            <a:r>
              <a:rPr lang="en-US" dirty="0">
                <a:latin typeface="Trebuchet MS" panose="020B0603020202020204" pitchFamily="34" charset="0"/>
              </a:rPr>
              <a:t>The extension cord broke, and we needed one to run the event</a:t>
            </a:r>
          </a:p>
          <a:p>
            <a:pPr marL="0" indent="0">
              <a:lnSpc>
                <a:spcPct val="90000"/>
              </a:lnSpc>
              <a:buNone/>
            </a:pPr>
            <a:r>
              <a:rPr lang="en-US" sz="2100" dirty="0">
                <a:latin typeface="Trebuchet MS" panose="020B0603020202020204" pitchFamily="34" charset="0"/>
              </a:rPr>
              <a:t>Once your request is received</a:t>
            </a:r>
          </a:p>
          <a:p>
            <a:pPr>
              <a:lnSpc>
                <a:spcPct val="90000"/>
              </a:lnSpc>
            </a:pPr>
            <a:r>
              <a:rPr lang="en-US" dirty="0">
                <a:latin typeface="Trebuchet MS" panose="020B0603020202020204" pitchFamily="34" charset="0"/>
              </a:rPr>
              <a:t>Request will be reviewed and approved for payment</a:t>
            </a:r>
          </a:p>
          <a:p>
            <a:pPr>
              <a:lnSpc>
                <a:spcPct val="90000"/>
              </a:lnSpc>
            </a:pPr>
            <a:r>
              <a:rPr lang="en-US" dirty="0">
                <a:latin typeface="Trebuchet MS" panose="020B0603020202020204" pitchFamily="34" charset="0"/>
              </a:rPr>
              <a:t>Claim your reimbursement</a:t>
            </a:r>
          </a:p>
          <a:p>
            <a:pPr lvl="1">
              <a:lnSpc>
                <a:spcPct val="90000"/>
              </a:lnSpc>
            </a:pPr>
            <a:r>
              <a:rPr lang="en-US" dirty="0">
                <a:latin typeface="Trebuchet MS" panose="020B0603020202020204" pitchFamily="34" charset="0"/>
              </a:rPr>
              <a:t>Check your email for notifications on how to accept or receive your reimbursement. You may receive it via direct deposit, or a check will be mailed</a:t>
            </a:r>
          </a:p>
          <a:p>
            <a:pPr lvl="1">
              <a:lnSpc>
                <a:spcPct val="90000"/>
              </a:lnSpc>
            </a:pPr>
            <a:r>
              <a:rPr lang="en-US" dirty="0">
                <a:latin typeface="Trebuchet MS" panose="020B0603020202020204" pitchFamily="34" charset="0"/>
              </a:rPr>
              <a:t>If you wish to pick up a check instead of having it mailed, let us know when submitting your original request</a:t>
            </a:r>
          </a:p>
          <a:p>
            <a:pPr lvl="1">
              <a:lnSpc>
                <a:spcPct val="90000"/>
              </a:lnSpc>
            </a:pPr>
            <a:r>
              <a:rPr lang="en-US" dirty="0">
                <a:latin typeface="Trebuchet MS" panose="020B0603020202020204" pitchFamily="34" charset="0"/>
              </a:rPr>
              <a:t>Email might come from Team Dynamix or similar</a:t>
            </a:r>
          </a:p>
          <a:p>
            <a:pPr lvl="2">
              <a:lnSpc>
                <a:spcPct val="90000"/>
              </a:lnSpc>
            </a:pPr>
            <a:endParaRPr lang="en-US" sz="1800" dirty="0">
              <a:latin typeface="Trebuchet MS" panose="020B0603020202020204" pitchFamily="34" charset="0"/>
            </a:endParaRPr>
          </a:p>
          <a:p>
            <a:pPr marL="0" lvl="2" indent="0">
              <a:lnSpc>
                <a:spcPct val="90000"/>
              </a:lnSpc>
              <a:buNone/>
            </a:pPr>
            <a:endParaRPr lang="en-US" sz="2000" dirty="0">
              <a:latin typeface="Trebuchet MS" panose="020B0603020202020204" pitchFamily="34" charset="0"/>
            </a:endParaRPr>
          </a:p>
          <a:p>
            <a:pPr lvl="2">
              <a:lnSpc>
                <a:spcPct val="90000"/>
              </a:lnSpc>
            </a:pPr>
            <a:endParaRPr lang="en-US" sz="800" dirty="0">
              <a:latin typeface="Trebuchet MS" panose="020B0603020202020204" pitchFamily="34" charset="0"/>
            </a:endParaRPr>
          </a:p>
          <a:p>
            <a:pPr>
              <a:lnSpc>
                <a:spcPct val="90000"/>
              </a:lnSpc>
            </a:pPr>
            <a:endParaRPr lang="en-US" sz="800" dirty="0"/>
          </a:p>
        </p:txBody>
      </p:sp>
      <p:sp>
        <p:nvSpPr>
          <p:cNvPr id="133" name="Rectangle 132">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641044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03C87-3753-AE5A-6BA8-AFB0F4A4E622}"/>
              </a:ext>
            </a:extLst>
          </p:cNvPr>
          <p:cNvSpPr>
            <a:spLocks noGrp="1"/>
          </p:cNvSpPr>
          <p:nvPr>
            <p:ph type="title"/>
          </p:nvPr>
        </p:nvSpPr>
        <p:spPr>
          <a:xfrm>
            <a:off x="581192" y="1507414"/>
            <a:ext cx="5120255" cy="3903332"/>
          </a:xfrm>
        </p:spPr>
        <p:txBody>
          <a:bodyPr anchor="t">
            <a:normAutofit/>
          </a:bodyPr>
          <a:lstStyle/>
          <a:p>
            <a:r>
              <a:rPr lang="en-US" sz="4000">
                <a:solidFill>
                  <a:schemeClr val="accent2"/>
                </a:solidFill>
              </a:rPr>
              <a:t>Contracts</a:t>
            </a:r>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 name="Content Placeholder 2">
            <a:extLst>
              <a:ext uri="{FF2B5EF4-FFF2-40B4-BE49-F238E27FC236}">
                <a16:creationId xmlns:a16="http://schemas.microsoft.com/office/drawing/2014/main" id="{16D14BB6-7338-E4C1-23BE-6051C3C2FF88}"/>
              </a:ext>
            </a:extLst>
          </p:cNvPr>
          <p:cNvSpPr>
            <a:spLocks noGrp="1"/>
          </p:cNvSpPr>
          <p:nvPr>
            <p:ph idx="1"/>
          </p:nvPr>
        </p:nvSpPr>
        <p:spPr>
          <a:xfrm>
            <a:off x="6400800" y="1507415"/>
            <a:ext cx="5210007" cy="3903331"/>
          </a:xfrm>
          <a:ln w="57150">
            <a:noFill/>
          </a:ln>
        </p:spPr>
        <p:txBody>
          <a:bodyPr anchor="t">
            <a:normAutofit/>
          </a:bodyPr>
          <a:lstStyle/>
          <a:p>
            <a:pPr marL="0" lvl="0" indent="0">
              <a:lnSpc>
                <a:spcPct val="90000"/>
              </a:lnSpc>
              <a:buNone/>
            </a:pPr>
            <a:r>
              <a:rPr lang="en-US" sz="2000" dirty="0">
                <a:latin typeface="Trebuchet MS" panose="020B0603020202020204" pitchFamily="34" charset="0"/>
                <a:sym typeface="Arial"/>
              </a:rPr>
              <a:t>All contracts must be submitted to the SAIL office 4 weeks before the event or first promised payment (deposit)</a:t>
            </a:r>
          </a:p>
          <a:p>
            <a:pPr marL="0" indent="0">
              <a:lnSpc>
                <a:spcPct val="90000"/>
              </a:lnSpc>
              <a:buNone/>
            </a:pPr>
            <a:r>
              <a:rPr lang="en-US" sz="2000" dirty="0">
                <a:latin typeface="Trebuchet MS" panose="020B0603020202020204" pitchFamily="34" charset="0"/>
                <a:sym typeface="Arial"/>
              </a:rPr>
              <a:t>All vendors are required to submit:</a:t>
            </a:r>
          </a:p>
          <a:p>
            <a:pPr>
              <a:lnSpc>
                <a:spcPct val="90000"/>
              </a:lnSpc>
              <a:spcBef>
                <a:spcPts val="0"/>
              </a:spcBef>
              <a:spcAft>
                <a:spcPts val="0"/>
              </a:spcAft>
              <a:buSzPts val="2200"/>
              <a:buFont typeface="Wingdings" panose="05000000000000000000" pitchFamily="2" charset="2"/>
              <a:buChar char="§"/>
            </a:pPr>
            <a:r>
              <a:rPr lang="en-US" sz="1400" dirty="0">
                <a:latin typeface="Trebuchet MS" panose="020B0603020202020204" pitchFamily="34" charset="0"/>
                <a:cs typeface="Arial"/>
                <a:sym typeface="Arial"/>
              </a:rPr>
              <a:t>W9</a:t>
            </a:r>
            <a:endParaRPr lang="en-US" sz="1400" dirty="0">
              <a:latin typeface="Trebuchet MS" panose="020B0603020202020204" pitchFamily="34" charset="0"/>
              <a:cs typeface="Arial"/>
            </a:endParaRPr>
          </a:p>
          <a:p>
            <a:pPr>
              <a:lnSpc>
                <a:spcPct val="90000"/>
              </a:lnSpc>
              <a:spcBef>
                <a:spcPts val="0"/>
              </a:spcBef>
              <a:spcAft>
                <a:spcPts val="0"/>
              </a:spcAft>
              <a:buSzPts val="2200"/>
              <a:buFont typeface="Wingdings" panose="05000000000000000000" pitchFamily="2" charset="2"/>
              <a:buChar char="§"/>
            </a:pPr>
            <a:r>
              <a:rPr lang="en-US" sz="1400" dirty="0">
                <a:latin typeface="Trebuchet MS" panose="020B0603020202020204" pitchFamily="34" charset="0"/>
                <a:cs typeface="Arial"/>
                <a:sym typeface="Arial"/>
              </a:rPr>
              <a:t>Contact information (</a:t>
            </a:r>
            <a:r>
              <a:rPr lang="en-US" sz="1200" dirty="0">
                <a:latin typeface="Trebuchet MS" panose="020B0603020202020204" pitchFamily="34" charset="0"/>
                <a:cs typeface="Arial"/>
                <a:sym typeface="Arial"/>
              </a:rPr>
              <a:t>name, phone number, and email)</a:t>
            </a:r>
          </a:p>
          <a:p>
            <a:pPr>
              <a:lnSpc>
                <a:spcPct val="90000"/>
              </a:lnSpc>
              <a:spcBef>
                <a:spcPts val="0"/>
              </a:spcBef>
              <a:spcAft>
                <a:spcPts val="0"/>
              </a:spcAft>
              <a:buSzPts val="2200"/>
              <a:buFont typeface="Wingdings" panose="05000000000000000000" pitchFamily="2" charset="2"/>
              <a:buChar char="§"/>
            </a:pPr>
            <a:r>
              <a:rPr lang="en-US" sz="1400" dirty="0">
                <a:latin typeface="Trebuchet MS" panose="020B0603020202020204" pitchFamily="34" charset="0"/>
                <a:cs typeface="Arial"/>
                <a:sym typeface="Arial"/>
              </a:rPr>
              <a:t>Proof of Insurance (</a:t>
            </a:r>
            <a:r>
              <a:rPr lang="en-US" sz="1200" dirty="0">
                <a:latin typeface="Trebuchet MS" panose="020B0603020202020204" pitchFamily="34" charset="0"/>
                <a:cs typeface="Arial"/>
                <a:sym typeface="Arial"/>
              </a:rPr>
              <a:t>according to Mines specifications</a:t>
            </a:r>
            <a:r>
              <a:rPr lang="en-US" sz="1400" dirty="0">
                <a:latin typeface="Trebuchet MS" panose="020B0603020202020204" pitchFamily="34" charset="0"/>
                <a:cs typeface="Arial"/>
                <a:sym typeface="Arial"/>
              </a:rPr>
              <a:t>)</a:t>
            </a:r>
          </a:p>
          <a:p>
            <a:pPr>
              <a:lnSpc>
                <a:spcPct val="90000"/>
              </a:lnSpc>
              <a:spcBef>
                <a:spcPts val="0"/>
              </a:spcBef>
              <a:spcAft>
                <a:spcPts val="0"/>
              </a:spcAft>
              <a:buSzPts val="2200"/>
              <a:buFont typeface="Wingdings" panose="05000000000000000000" pitchFamily="2" charset="2"/>
              <a:buChar char="§"/>
            </a:pPr>
            <a:endParaRPr lang="en-US" sz="1400" dirty="0">
              <a:latin typeface="Trebuchet MS" panose="020B0603020202020204" pitchFamily="34" charset="0"/>
              <a:cs typeface="Arial"/>
              <a:sym typeface="Arial"/>
            </a:endParaRPr>
          </a:p>
          <a:p>
            <a:pPr>
              <a:lnSpc>
                <a:spcPct val="90000"/>
              </a:lnSpc>
              <a:spcBef>
                <a:spcPts val="0"/>
              </a:spcBef>
              <a:spcAft>
                <a:spcPts val="0"/>
              </a:spcAft>
              <a:buSzPts val="2200"/>
              <a:buFont typeface="Wingdings" panose="05000000000000000000" pitchFamily="2" charset="2"/>
              <a:buChar char="§"/>
            </a:pPr>
            <a:r>
              <a:rPr lang="en-US" sz="1400" dirty="0">
                <a:latin typeface="Trebuchet MS" panose="020B0603020202020204" pitchFamily="34" charset="0"/>
                <a:cs typeface="Arial"/>
                <a:sym typeface="Arial"/>
              </a:rPr>
              <a:t>If possible, use SAIL provided contract</a:t>
            </a:r>
          </a:p>
          <a:p>
            <a:pPr>
              <a:lnSpc>
                <a:spcPct val="90000"/>
              </a:lnSpc>
              <a:spcBef>
                <a:spcPts val="0"/>
              </a:spcBef>
              <a:spcAft>
                <a:spcPts val="0"/>
              </a:spcAft>
              <a:buSzPts val="2200"/>
              <a:buFont typeface="Wingdings" panose="05000000000000000000" pitchFamily="2" charset="2"/>
              <a:buChar char="§"/>
            </a:pPr>
            <a:r>
              <a:rPr lang="en-US" sz="1400" dirty="0">
                <a:latin typeface="Trebuchet MS" panose="020B0603020202020204" pitchFamily="34" charset="0"/>
                <a:cs typeface="Arial"/>
                <a:sym typeface="Arial"/>
              </a:rPr>
              <a:t>All food trucks require a contract</a:t>
            </a:r>
          </a:p>
          <a:p>
            <a:pPr marL="0" indent="0">
              <a:lnSpc>
                <a:spcPct val="90000"/>
              </a:lnSpc>
              <a:spcBef>
                <a:spcPts val="0"/>
              </a:spcBef>
              <a:spcAft>
                <a:spcPts val="0"/>
              </a:spcAft>
              <a:buSzPts val="2200"/>
              <a:buNone/>
            </a:pPr>
            <a:endParaRPr lang="en-US" sz="1900" u="sng" dirty="0">
              <a:latin typeface="Trebuchet MS" panose="020B0603020202020204" pitchFamily="34" charset="0"/>
              <a:cs typeface="Arial"/>
              <a:sym typeface="Arial"/>
            </a:endParaRPr>
          </a:p>
          <a:p>
            <a:pPr marL="0" indent="0">
              <a:lnSpc>
                <a:spcPct val="90000"/>
              </a:lnSpc>
              <a:spcBef>
                <a:spcPts val="0"/>
              </a:spcBef>
              <a:spcAft>
                <a:spcPts val="0"/>
              </a:spcAft>
              <a:buSzPts val="2200"/>
              <a:buNone/>
            </a:pPr>
            <a:r>
              <a:rPr lang="en-US" sz="1600" u="sng" dirty="0">
                <a:latin typeface="Trebuchet MS" panose="020B0603020202020204" pitchFamily="34" charset="0"/>
                <a:cs typeface="Arial"/>
                <a:sym typeface="Arial"/>
              </a:rPr>
              <a:t>DO NOT</a:t>
            </a:r>
            <a:r>
              <a:rPr lang="en-US" sz="1600" dirty="0">
                <a:latin typeface="Trebuchet MS" panose="020B0603020202020204" pitchFamily="34" charset="0"/>
                <a:cs typeface="Arial"/>
                <a:sym typeface="Arial"/>
              </a:rPr>
              <a:t> SIGN CONTRACTS</a:t>
            </a:r>
            <a:endParaRPr lang="en-US" sz="1600" dirty="0">
              <a:latin typeface="Trebuchet MS" panose="020B0603020202020204" pitchFamily="34" charset="0"/>
              <a:cs typeface="Arial"/>
            </a:endParaRPr>
          </a:p>
          <a:p>
            <a:pPr marL="0" indent="0">
              <a:lnSpc>
                <a:spcPct val="90000"/>
              </a:lnSpc>
              <a:spcBef>
                <a:spcPts val="0"/>
              </a:spcBef>
              <a:spcAft>
                <a:spcPts val="0"/>
              </a:spcAft>
              <a:buSzPts val="2200"/>
              <a:buNone/>
            </a:pPr>
            <a:r>
              <a:rPr lang="en-US" sz="1600" u="sng" dirty="0">
                <a:latin typeface="Trebuchet MS" panose="020B0603020202020204" pitchFamily="34" charset="0"/>
                <a:cs typeface="Arial"/>
                <a:sym typeface="Arial"/>
              </a:rPr>
              <a:t>DO NOT</a:t>
            </a:r>
            <a:r>
              <a:rPr lang="en-US" sz="1600" dirty="0">
                <a:latin typeface="Trebuchet MS" panose="020B0603020202020204" pitchFamily="34" charset="0"/>
                <a:cs typeface="Arial"/>
                <a:sym typeface="Arial"/>
              </a:rPr>
              <a:t> AGREE TO ANY TERMS AND CONDITIONS OF A CONTRACT</a:t>
            </a:r>
            <a:endParaRPr lang="en-US" sz="1600" dirty="0">
              <a:latin typeface="Trebuchet MS" panose="020B0603020202020204" pitchFamily="34" charset="0"/>
              <a:cs typeface="Arial"/>
            </a:endParaRPr>
          </a:p>
          <a:p>
            <a:pPr marL="0" indent="0">
              <a:lnSpc>
                <a:spcPct val="90000"/>
              </a:lnSpc>
              <a:buNone/>
            </a:pPr>
            <a:endParaRPr lang="en-US" sz="1900" dirty="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92248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42EF5-17EC-D386-5A49-CCA0CEC1FC1A}"/>
              </a:ext>
            </a:extLst>
          </p:cNvPr>
          <p:cNvSpPr>
            <a:spLocks noGrp="1"/>
          </p:cNvSpPr>
          <p:nvPr>
            <p:ph type="title"/>
          </p:nvPr>
        </p:nvSpPr>
        <p:spPr>
          <a:xfrm>
            <a:off x="581192" y="1507414"/>
            <a:ext cx="5120255" cy="3903332"/>
          </a:xfrm>
        </p:spPr>
        <p:txBody>
          <a:bodyPr anchor="t">
            <a:normAutofit/>
          </a:bodyPr>
          <a:lstStyle/>
          <a:p>
            <a:r>
              <a:rPr lang="en-US" sz="4000">
                <a:solidFill>
                  <a:schemeClr val="accent2"/>
                </a:solidFill>
              </a:rPr>
              <a:t>GIFT CARDS</a:t>
            </a:r>
          </a:p>
        </p:txBody>
      </p:sp>
      <p:sp>
        <p:nvSpPr>
          <p:cNvPr id="23" name="Rectangle 22">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Content Placeholder 2">
            <a:extLst>
              <a:ext uri="{FF2B5EF4-FFF2-40B4-BE49-F238E27FC236}">
                <a16:creationId xmlns:a16="http://schemas.microsoft.com/office/drawing/2014/main" id="{A6F5316F-A8C4-64E3-14C9-4899648F486E}"/>
              </a:ext>
            </a:extLst>
          </p:cNvPr>
          <p:cNvSpPr>
            <a:spLocks noGrp="1"/>
          </p:cNvSpPr>
          <p:nvPr>
            <p:ph idx="1"/>
          </p:nvPr>
        </p:nvSpPr>
        <p:spPr>
          <a:xfrm>
            <a:off x="4221480" y="1507415"/>
            <a:ext cx="7389327" cy="3903331"/>
          </a:xfrm>
          <a:ln w="57150">
            <a:noFill/>
          </a:ln>
        </p:spPr>
        <p:txBody>
          <a:bodyPr anchor="t">
            <a:normAutofit/>
          </a:bodyPr>
          <a:lstStyle/>
          <a:p>
            <a:pPr marL="0" indent="0">
              <a:lnSpc>
                <a:spcPct val="90000"/>
              </a:lnSpc>
              <a:buNone/>
            </a:pPr>
            <a:r>
              <a:rPr lang="en-US" sz="2000" dirty="0">
                <a:latin typeface="Trebuchet MS" panose="020B0603020202020204" pitchFamily="34" charset="0"/>
              </a:rPr>
              <a:t>Gift cards and tangible gifts can be purchased for events open to all campus. You must submit a </a:t>
            </a:r>
            <a:r>
              <a:rPr lang="en-US" sz="2000" dirty="0">
                <a:latin typeface="Trebuchet MS" panose="020B0603020202020204" pitchFamily="34" charset="0"/>
                <a:hlinkClick r:id="rId2"/>
              </a:rPr>
              <a:t>Gift Card Request</a:t>
            </a:r>
            <a:r>
              <a:rPr lang="en-US" sz="2000" dirty="0">
                <a:latin typeface="Trebuchet MS" panose="020B0603020202020204" pitchFamily="34" charset="0"/>
              </a:rPr>
              <a:t> through the SAIL ticket system. Please </a:t>
            </a:r>
            <a:r>
              <a:rPr lang="en-US" sz="2000" u="sng" dirty="0">
                <a:latin typeface="Trebuchet MS" panose="020B0603020202020204" pitchFamily="34" charset="0"/>
              </a:rPr>
              <a:t>DO NOT </a:t>
            </a:r>
            <a:r>
              <a:rPr lang="en-US" sz="2000" dirty="0">
                <a:latin typeface="Trebuchet MS" panose="020B0603020202020204" pitchFamily="34" charset="0"/>
              </a:rPr>
              <a:t>purchase gift cards.</a:t>
            </a:r>
          </a:p>
          <a:p>
            <a:pPr>
              <a:lnSpc>
                <a:spcPct val="90000"/>
              </a:lnSpc>
            </a:pPr>
            <a:r>
              <a:rPr lang="en-US" sz="2000" dirty="0">
                <a:latin typeface="Trebuchet MS" panose="020B0603020202020204" pitchFamily="34" charset="0"/>
              </a:rPr>
              <a:t>Gift cards are typically approved for campus events or competitions for 1st, 2nd, and 3rd place. Maximum $50 per gift card</a:t>
            </a:r>
          </a:p>
          <a:p>
            <a:pPr>
              <a:lnSpc>
                <a:spcPct val="90000"/>
              </a:lnSpc>
            </a:pPr>
            <a:r>
              <a:rPr lang="en-US" sz="2000" dirty="0">
                <a:latin typeface="Trebuchet MS" panose="020B0603020202020204" pitchFamily="34" charset="0"/>
              </a:rPr>
              <a:t>Gift to speakers- Maximum $65 (request over $65, need approval by </a:t>
            </a:r>
            <a:r>
              <a:rPr lang="en-US" sz="2000" dirty="0" err="1">
                <a:latin typeface="Trebuchet MS" panose="020B0603020202020204" pitchFamily="34" charset="0"/>
              </a:rPr>
              <a:t>Begoña</a:t>
            </a:r>
            <a:r>
              <a:rPr lang="en-US" sz="2000" dirty="0">
                <a:latin typeface="Trebuchet MS" panose="020B0603020202020204" pitchFamily="34" charset="0"/>
              </a:rPr>
              <a:t>)</a:t>
            </a:r>
          </a:p>
          <a:p>
            <a:pPr>
              <a:lnSpc>
                <a:spcPct val="90000"/>
              </a:lnSpc>
            </a:pPr>
            <a:r>
              <a:rPr lang="en-US" sz="2000" dirty="0">
                <a:latin typeface="Trebuchet MS" panose="020B0603020202020204" pitchFamily="34" charset="0"/>
              </a:rPr>
              <a:t>Governing bodies – Please talk to </a:t>
            </a:r>
            <a:r>
              <a:rPr lang="en-US" sz="2000" dirty="0" err="1">
                <a:latin typeface="Trebuchet MS" panose="020B0603020202020204" pitchFamily="34" charset="0"/>
              </a:rPr>
              <a:t>Begoña</a:t>
            </a:r>
            <a:r>
              <a:rPr lang="en-US" sz="2000" dirty="0">
                <a:latin typeface="Trebuchet MS" panose="020B0603020202020204" pitchFamily="34" charset="0"/>
              </a:rPr>
              <a:t> if you need gift cards or gifts</a:t>
            </a:r>
          </a:p>
          <a:p>
            <a:pPr marL="0" indent="0">
              <a:lnSpc>
                <a:spcPct val="90000"/>
              </a:lnSpc>
              <a:buNone/>
            </a:pPr>
            <a:r>
              <a:rPr lang="en-US" dirty="0">
                <a:latin typeface="Trebuchet MS" panose="020B0603020202020204" pitchFamily="34" charset="0"/>
                <a:sym typeface="Arial"/>
              </a:rPr>
              <a:t>No gift Cards (without SAIL approval regardless of source of funding)</a:t>
            </a:r>
          </a:p>
          <a:p>
            <a:pPr>
              <a:lnSpc>
                <a:spcPct val="90000"/>
              </a:lnSpc>
            </a:pPr>
            <a:endParaRPr lang="en-US" sz="2000" dirty="0">
              <a:latin typeface="Trebuchet MS" panose="020B0603020202020204" pitchFamily="34" charset="0"/>
            </a:endParaRPr>
          </a:p>
          <a:p>
            <a:pPr>
              <a:lnSpc>
                <a:spcPct val="90000"/>
              </a:lnSpc>
            </a:pPr>
            <a:endParaRPr lang="en-US" sz="2000" dirty="0">
              <a:latin typeface="Trebuchet MS" panose="020B0603020202020204" pitchFamily="34" charset="0"/>
            </a:endParaRPr>
          </a:p>
          <a:p>
            <a:pPr>
              <a:lnSpc>
                <a:spcPct val="90000"/>
              </a:lnSpc>
            </a:pPr>
            <a:endParaRPr lang="en-US" sz="2000" dirty="0"/>
          </a:p>
        </p:txBody>
      </p:sp>
      <p:sp>
        <p:nvSpPr>
          <p:cNvPr id="25" name="Rectangle 24">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35474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92E1B6-5D7A-D022-9F8F-3D4066BD83DF}"/>
              </a:ext>
            </a:extLst>
          </p:cNvPr>
          <p:cNvSpPr>
            <a:spLocks noGrp="1"/>
          </p:cNvSpPr>
          <p:nvPr>
            <p:ph type="title"/>
          </p:nvPr>
        </p:nvSpPr>
        <p:spPr>
          <a:xfrm>
            <a:off x="581192" y="1507414"/>
            <a:ext cx="5120255" cy="3903332"/>
          </a:xfrm>
        </p:spPr>
        <p:txBody>
          <a:bodyPr anchor="t">
            <a:normAutofit/>
          </a:bodyPr>
          <a:lstStyle/>
          <a:p>
            <a:r>
              <a:rPr lang="en-US" sz="4000">
                <a:solidFill>
                  <a:schemeClr val="accent2"/>
                </a:solidFill>
              </a:rPr>
              <a:t>Alcohol and Fencing</a:t>
            </a:r>
          </a:p>
        </p:txBody>
      </p:sp>
      <p:sp>
        <p:nvSpPr>
          <p:cNvPr id="15"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83152C5-AA85-8CE7-C008-3303B5B50B50}"/>
              </a:ext>
            </a:extLst>
          </p:cNvPr>
          <p:cNvSpPr>
            <a:spLocks noGrp="1"/>
          </p:cNvSpPr>
          <p:nvPr>
            <p:ph idx="1"/>
          </p:nvPr>
        </p:nvSpPr>
        <p:spPr>
          <a:xfrm>
            <a:off x="6400800" y="1507415"/>
            <a:ext cx="5210007" cy="3903331"/>
          </a:xfrm>
          <a:ln w="57150">
            <a:noFill/>
          </a:ln>
        </p:spPr>
        <p:txBody>
          <a:bodyPr anchor="t">
            <a:normAutofit/>
          </a:bodyPr>
          <a:lstStyle/>
          <a:p>
            <a:pPr marL="0" indent="0">
              <a:buNone/>
            </a:pPr>
            <a:r>
              <a:rPr lang="en-US" sz="2000" dirty="0">
                <a:latin typeface="Trebuchet MS" panose="020B0603020202020204" pitchFamily="34" charset="0"/>
              </a:rPr>
              <a:t>If you are planning an event with alcohol, please talk to DeAnna Torrez or Marilynn Gallegos at least 4 weeks before your event.</a:t>
            </a:r>
          </a:p>
          <a:p>
            <a:pPr lvl="1"/>
            <a:r>
              <a:rPr lang="en-US" sz="2000" dirty="0">
                <a:latin typeface="Trebuchet MS" panose="020B0603020202020204" pitchFamily="34" charset="0"/>
              </a:rPr>
              <a:t>You will need to submit a request to serve alcohol through Student Life</a:t>
            </a:r>
          </a:p>
          <a:p>
            <a:pPr lvl="1"/>
            <a:r>
              <a:rPr lang="en-US" sz="2000" dirty="0">
                <a:latin typeface="Trebuchet MS" panose="020B0603020202020204" pitchFamily="34" charset="0"/>
              </a:rPr>
              <a:t>You will need a non BSO index that allows for the purchase of alcohol</a:t>
            </a:r>
          </a:p>
          <a:p>
            <a:pPr lvl="1"/>
            <a:r>
              <a:rPr lang="en-US" sz="2000" dirty="0">
                <a:latin typeface="Trebuchet MS" panose="020B0603020202020204" pitchFamily="34" charset="0"/>
              </a:rPr>
              <a:t>You will need security, bartenders, and fencing</a:t>
            </a:r>
          </a:p>
          <a:p>
            <a:pPr marL="0" indent="0">
              <a:buNone/>
            </a:pPr>
            <a:endParaRPr lang="en-US" sz="2000" dirty="0">
              <a:latin typeface="Trebuchet MS" panose="020B0603020202020204" pitchFamily="34" charset="0"/>
            </a:endParaRPr>
          </a:p>
          <a:p>
            <a:endParaRPr lang="en-US" sz="2000" dirty="0"/>
          </a:p>
        </p:txBody>
      </p:sp>
      <p:sp>
        <p:nvSpPr>
          <p:cNvPr id="16"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875706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DA537-9EAD-4C2A-8B8C-B5471C6F5D65}"/>
              </a:ext>
            </a:extLst>
          </p:cNvPr>
          <p:cNvSpPr>
            <a:spLocks noGrp="1"/>
          </p:cNvSpPr>
          <p:nvPr>
            <p:ph type="title"/>
          </p:nvPr>
        </p:nvSpPr>
        <p:spPr/>
        <p:txBody>
          <a:bodyPr/>
          <a:lstStyle/>
          <a:p>
            <a:r>
              <a:rPr lang="en-US" dirty="0">
                <a:latin typeface="Segoe UI Light" panose="020B0702040204020203" pitchFamily="34" charset="0"/>
                <a:ea typeface="Segoe UI Light" panose="020B0702040204020203" pitchFamily="34" charset="0"/>
                <a:cs typeface="Segoe UI" panose="020B0502040204020203" pitchFamily="34" charset="0"/>
              </a:rPr>
              <a:t>Related topics to research</a:t>
            </a:r>
          </a:p>
        </p:txBody>
      </p:sp>
      <p:sp>
        <p:nvSpPr>
          <p:cNvPr id="3" name="Content Placeholder 2">
            <a:extLst>
              <a:ext uri="{FF2B5EF4-FFF2-40B4-BE49-F238E27FC236}">
                <a16:creationId xmlns:a16="http://schemas.microsoft.com/office/drawing/2014/main" id="{60106C6B-49E2-4E93-AEC3-AA4886AC999D}"/>
              </a:ext>
            </a:extLst>
          </p:cNvPr>
          <p:cNvSpPr>
            <a:spLocks noGrp="1"/>
          </p:cNvSpPr>
          <p:nvPr>
            <p:ph idx="1"/>
          </p:nvPr>
        </p:nvSpPr>
        <p:spPr>
          <a:xfrm>
            <a:off x="838200" y="1625936"/>
            <a:ext cx="4978408" cy="4351338"/>
          </a:xfrm>
        </p:spPr>
        <p:txBody>
          <a:bodyPr/>
          <a:lstStyle/>
          <a:p>
            <a:r>
              <a:rPr lang="en-US" dirty="0">
                <a:latin typeface="Segoe UI Semilight" panose="020B0702040204020203" pitchFamily="34" charset="0"/>
                <a:ea typeface="Segoe UI Semilight" panose="020B0702040204020203" pitchFamily="34" charset="0"/>
                <a:cs typeface="Segoe UI" panose="020B0502040204020203" pitchFamily="34" charset="0"/>
              </a:rPr>
              <a:t>Project Finance Model</a:t>
            </a:r>
          </a:p>
          <a:p>
            <a:r>
              <a:rPr lang="en-US" dirty="0">
                <a:latin typeface="Segoe UI Semilight" panose="020B0702040204020203" pitchFamily="34" charset="0"/>
                <a:ea typeface="Segoe UI Semilight" panose="020B0702040204020203" pitchFamily="34" charset="0"/>
                <a:cs typeface="Segoe UI" panose="020B0502040204020203" pitchFamily="34" charset="0"/>
              </a:rPr>
              <a:t>Build–operate–transfer</a:t>
            </a:r>
          </a:p>
        </p:txBody>
      </p:sp>
      <p:grpSp>
        <p:nvGrpSpPr>
          <p:cNvPr id="4" name="Group 3">
            <a:extLst>
              <a:ext uri="{FF2B5EF4-FFF2-40B4-BE49-F238E27FC236}">
                <a16:creationId xmlns:a16="http://schemas.microsoft.com/office/drawing/2014/main" id="{5F891352-0AB3-4D77-AA93-8E0A1738F8F4}"/>
              </a:ext>
            </a:extLst>
          </p:cNvPr>
          <p:cNvGrpSpPr/>
          <p:nvPr/>
        </p:nvGrpSpPr>
        <p:grpSpPr>
          <a:xfrm>
            <a:off x="5943601" y="1609726"/>
            <a:ext cx="5406259" cy="2023909"/>
            <a:chOff x="5943601" y="1609726"/>
            <a:chExt cx="5406259" cy="2023909"/>
          </a:xfrm>
        </p:grpSpPr>
        <p:sp>
          <p:nvSpPr>
            <p:cNvPr id="5" name="Rectangle 5">
              <a:extLst>
                <a:ext uri="{FF2B5EF4-FFF2-40B4-BE49-F238E27FC236}">
                  <a16:creationId xmlns:a16="http://schemas.microsoft.com/office/drawing/2014/main" id="{20526183-096D-4868-AE2D-0200EE5F1D5D}"/>
                </a:ext>
              </a:extLst>
            </p:cNvPr>
            <p:cNvSpPr/>
            <p:nvPr/>
          </p:nvSpPr>
          <p:spPr>
            <a:xfrm>
              <a:off x="5943601" y="1609726"/>
              <a:ext cx="5406259" cy="20193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6" name="TextBox 4">
              <a:extLst>
                <a:ext uri="{FF2B5EF4-FFF2-40B4-BE49-F238E27FC236}">
                  <a16:creationId xmlns:a16="http://schemas.microsoft.com/office/drawing/2014/main" id="{E9B136C8-7575-43EF-A6F3-EC4F69800828}"/>
                </a:ext>
              </a:extLst>
            </p:cNvPr>
            <p:cNvSpPr txBox="1"/>
            <p:nvPr/>
          </p:nvSpPr>
          <p:spPr>
            <a:xfrm>
              <a:off x="6189439" y="1827382"/>
              <a:ext cx="2849999" cy="307777"/>
            </a:xfrm>
            <a:prstGeom prst="rect">
              <a:avLst/>
            </a:prstGeom>
            <a:noFill/>
          </p:spPr>
          <p:txBody>
            <a:bodyPr wrap="square" rtlCol="0">
              <a:spAutoFit/>
            </a:bodyPr>
            <a:lstStyle/>
            <a:p>
              <a:pPr>
                <a:spcAft>
                  <a:spcPts val="1200"/>
                </a:spcAft>
              </a:pPr>
              <a:r>
                <a:rPr lang="en-US" sz="1400" dirty="0">
                  <a:solidFill>
                    <a:srgbClr val="D24726"/>
                  </a:solidFill>
                  <a:latin typeface="Segoe UI Semilight" panose="020B0402040204020203" pitchFamily="34" charset="0"/>
                  <a:cs typeface="Segoe UI Semilight" panose="020B0402040204020203" pitchFamily="34" charset="0"/>
                </a:rPr>
                <a:t>Use Smart Lookup to learn more</a:t>
              </a:r>
              <a:endParaRPr lang="en-US" sz="1400" dirty="0">
                <a:solidFill>
                  <a:srgbClr val="D24726"/>
                </a:solidFill>
                <a:latin typeface="Segoe UI Semilight" panose="020B0402040204020203" pitchFamily="34" charset="0"/>
                <a:ea typeface="Segoe UI Symbol" panose="020B0502040204020203" pitchFamily="34" charset="0"/>
                <a:cs typeface="Segoe UI Semilight" panose="020B0402040204020203" pitchFamily="34" charset="0"/>
              </a:endParaRPr>
            </a:p>
          </p:txBody>
        </p:sp>
        <p:sp>
          <p:nvSpPr>
            <p:cNvPr id="7" name="TextBox 7">
              <a:extLst>
                <a:ext uri="{FF2B5EF4-FFF2-40B4-BE49-F238E27FC236}">
                  <a16:creationId xmlns:a16="http://schemas.microsoft.com/office/drawing/2014/main" id="{F5C6FF1D-DFD2-4DBD-BDE7-F882DDC6DC74}"/>
                </a:ext>
              </a:extLst>
            </p:cNvPr>
            <p:cNvSpPr txBox="1"/>
            <p:nvPr/>
          </p:nvSpPr>
          <p:spPr>
            <a:xfrm>
              <a:off x="6450618" y="2207781"/>
              <a:ext cx="2626919" cy="954107"/>
            </a:xfrm>
            <a:prstGeom prst="rect">
              <a:avLst/>
            </a:prstGeom>
            <a:noFill/>
          </p:spPr>
          <p:txBody>
            <a:bodyPr wrap="square" rtlCol="0">
              <a:spAutoFit/>
            </a:bodyPr>
            <a:lstStyle/>
            <a:p>
              <a:pPr>
                <a:spcAft>
                  <a:spcPts val="1200"/>
                </a:spcAft>
              </a:pPr>
              <a:r>
                <a:rPr lang="en-US" sz="1200" dirty="0">
                  <a:solidFill>
                    <a:schemeClr val="tx1">
                      <a:lumMod val="65000"/>
                      <a:lumOff val="35000"/>
                    </a:schemeClr>
                  </a:solidFill>
                  <a:latin typeface="Segoe UI Semilight" panose="020B0402040204020203" pitchFamily="34" charset="0"/>
                  <a:ea typeface="Segoe UI Symbol" panose="020B0502040204020203" pitchFamily="34" charset="0"/>
                  <a:cs typeface="Segoe UI Semilight" panose="020B0402040204020203" pitchFamily="34" charset="0"/>
                </a:rPr>
                <a:t>Highlight one of the related topics</a:t>
              </a:r>
            </a:p>
            <a:p>
              <a:pPr>
                <a:spcAft>
                  <a:spcPts val="1200"/>
                </a:spcAft>
              </a:pPr>
              <a:r>
                <a:rPr lang="en-US" sz="1200" dirty="0">
                  <a:solidFill>
                    <a:schemeClr val="tx1">
                      <a:lumMod val="65000"/>
                      <a:lumOff val="35000"/>
                    </a:schemeClr>
                  </a:solidFill>
                  <a:latin typeface="Segoe UI Semilight" panose="020B0402040204020203" pitchFamily="34" charset="0"/>
                  <a:ea typeface="Segoe UI Symbol" panose="020B0502040204020203" pitchFamily="34" charset="0"/>
                  <a:cs typeface="Segoe UI Semilight" panose="020B0402040204020203" pitchFamily="34" charset="0"/>
                </a:rPr>
                <a:t>Right-click on the topic</a:t>
              </a:r>
            </a:p>
            <a:p>
              <a:pPr marL="174625" indent="-174625">
                <a:spcAft>
                  <a:spcPts val="1200"/>
                </a:spcAft>
              </a:pPr>
              <a:r>
                <a:rPr lang="en-US" sz="1200" dirty="0">
                  <a:solidFill>
                    <a:schemeClr val="tx1">
                      <a:lumMod val="65000"/>
                      <a:lumOff val="35000"/>
                    </a:schemeClr>
                  </a:solidFill>
                  <a:latin typeface="Segoe UI Semilight" panose="020B0402040204020203" pitchFamily="34" charset="0"/>
                  <a:ea typeface="Segoe UI Symbol" panose="020B0502040204020203" pitchFamily="34" charset="0"/>
                  <a:cs typeface="Segoe UI Semilight" panose="020B0402040204020203" pitchFamily="34" charset="0"/>
                </a:rPr>
                <a:t>Choose "Smart Lookup"</a:t>
              </a:r>
            </a:p>
          </p:txBody>
        </p:sp>
        <p:grpSp>
          <p:nvGrpSpPr>
            <p:cNvPr id="8" name="Group 12">
              <a:extLst>
                <a:ext uri="{FF2B5EF4-FFF2-40B4-BE49-F238E27FC236}">
                  <a16:creationId xmlns:a16="http://schemas.microsoft.com/office/drawing/2014/main" id="{58C4CE24-6148-4604-B285-49040644B37D}"/>
                </a:ext>
              </a:extLst>
            </p:cNvPr>
            <p:cNvGrpSpPr/>
            <p:nvPr/>
          </p:nvGrpSpPr>
          <p:grpSpPr>
            <a:xfrm>
              <a:off x="6273657" y="2228149"/>
              <a:ext cx="188600" cy="246221"/>
              <a:chOff x="5978838" y="2209102"/>
              <a:chExt cx="188600" cy="246221"/>
            </a:xfrm>
          </p:grpSpPr>
          <p:sp>
            <p:nvSpPr>
              <p:cNvPr id="16" name="Oval 9">
                <a:extLst>
                  <a:ext uri="{FF2B5EF4-FFF2-40B4-BE49-F238E27FC236}">
                    <a16:creationId xmlns:a16="http://schemas.microsoft.com/office/drawing/2014/main" id="{AB6051AB-2E0C-4F74-AA09-3E8DBF11667D}"/>
                  </a:ext>
                </a:extLst>
              </p:cNvPr>
              <p:cNvSpPr/>
              <p:nvPr/>
            </p:nvSpPr>
            <p:spPr>
              <a:xfrm>
                <a:off x="5978839" y="2237913"/>
                <a:ext cx="188599" cy="188599"/>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1">
                <a:extLst>
                  <a:ext uri="{FF2B5EF4-FFF2-40B4-BE49-F238E27FC236}">
                    <a16:creationId xmlns:a16="http://schemas.microsoft.com/office/drawing/2014/main" id="{97FDCC9F-9887-487F-8C6D-BBB3CB2773C3}"/>
                  </a:ext>
                </a:extLst>
              </p:cNvPr>
              <p:cNvSpPr txBox="1">
                <a:spLocks noChangeAspect="1"/>
              </p:cNvSpPr>
              <p:nvPr/>
            </p:nvSpPr>
            <p:spPr>
              <a:xfrm>
                <a:off x="5978838" y="2209102"/>
                <a:ext cx="188599" cy="246221"/>
              </a:xfrm>
              <a:prstGeom prst="rect">
                <a:avLst/>
              </a:prstGeom>
              <a:noFill/>
            </p:spPr>
            <p:txBody>
              <a:bodyPr wrap="square" rtlCol="0">
                <a:spAutoFit/>
              </a:bodyPr>
              <a:lstStyle/>
              <a:p>
                <a:pPr algn="ctr"/>
                <a:r>
                  <a:rPr lang="en-US" sz="1000" dirty="0">
                    <a:solidFill>
                      <a:schemeClr val="bg1"/>
                    </a:solidFill>
                    <a:latin typeface="Segoe UI Semibold" panose="020B0702040204020203" pitchFamily="34" charset="0"/>
                    <a:cs typeface="Segoe UI Semibold" panose="020B0702040204020203" pitchFamily="34" charset="0"/>
                  </a:rPr>
                  <a:t>1</a:t>
                </a:r>
              </a:p>
            </p:txBody>
          </p:sp>
        </p:grpSp>
        <p:grpSp>
          <p:nvGrpSpPr>
            <p:cNvPr id="9" name="Group 13">
              <a:extLst>
                <a:ext uri="{FF2B5EF4-FFF2-40B4-BE49-F238E27FC236}">
                  <a16:creationId xmlns:a16="http://schemas.microsoft.com/office/drawing/2014/main" id="{D9700851-3B5E-45AB-991B-762DE0355EF6}"/>
                </a:ext>
              </a:extLst>
            </p:cNvPr>
            <p:cNvGrpSpPr/>
            <p:nvPr/>
          </p:nvGrpSpPr>
          <p:grpSpPr>
            <a:xfrm>
              <a:off x="6273657" y="2563905"/>
              <a:ext cx="188600" cy="246221"/>
              <a:chOff x="5978838" y="2209102"/>
              <a:chExt cx="188600" cy="246221"/>
            </a:xfrm>
          </p:grpSpPr>
          <p:sp>
            <p:nvSpPr>
              <p:cNvPr id="14" name="Oval 14">
                <a:extLst>
                  <a:ext uri="{FF2B5EF4-FFF2-40B4-BE49-F238E27FC236}">
                    <a16:creationId xmlns:a16="http://schemas.microsoft.com/office/drawing/2014/main" id="{0FDC7121-EA5E-4996-B879-22CC04BEA201}"/>
                  </a:ext>
                </a:extLst>
              </p:cNvPr>
              <p:cNvSpPr/>
              <p:nvPr/>
            </p:nvSpPr>
            <p:spPr>
              <a:xfrm>
                <a:off x="5978839" y="2237913"/>
                <a:ext cx="188599" cy="188599"/>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TextBox 15">
                <a:extLst>
                  <a:ext uri="{FF2B5EF4-FFF2-40B4-BE49-F238E27FC236}">
                    <a16:creationId xmlns:a16="http://schemas.microsoft.com/office/drawing/2014/main" id="{B4BBF7ED-662E-4BA3-83B6-05208C9B757A}"/>
                  </a:ext>
                </a:extLst>
              </p:cNvPr>
              <p:cNvSpPr txBox="1">
                <a:spLocks noChangeAspect="1"/>
              </p:cNvSpPr>
              <p:nvPr/>
            </p:nvSpPr>
            <p:spPr>
              <a:xfrm>
                <a:off x="5978838" y="2209102"/>
                <a:ext cx="188599" cy="246221"/>
              </a:xfrm>
              <a:prstGeom prst="rect">
                <a:avLst/>
              </a:prstGeom>
              <a:noFill/>
            </p:spPr>
            <p:txBody>
              <a:bodyPr wrap="square" rtlCol="0">
                <a:spAutoFit/>
              </a:bodyPr>
              <a:lstStyle/>
              <a:p>
                <a:pPr algn="ctr"/>
                <a:r>
                  <a:rPr lang="en-US" sz="1000" dirty="0">
                    <a:solidFill>
                      <a:schemeClr val="bg1"/>
                    </a:solidFill>
                    <a:latin typeface="Segoe UI Semibold" panose="020B0702040204020203" pitchFamily="34" charset="0"/>
                    <a:cs typeface="Segoe UI Semibold" panose="020B0702040204020203" pitchFamily="34" charset="0"/>
                  </a:rPr>
                  <a:t>2</a:t>
                </a:r>
              </a:p>
            </p:txBody>
          </p:sp>
        </p:grpSp>
        <p:grpSp>
          <p:nvGrpSpPr>
            <p:cNvPr id="10" name="Group 16">
              <a:extLst>
                <a:ext uri="{FF2B5EF4-FFF2-40B4-BE49-F238E27FC236}">
                  <a16:creationId xmlns:a16="http://schemas.microsoft.com/office/drawing/2014/main" id="{8CC6D345-719C-4EA8-9CCC-735633CC607F}"/>
                </a:ext>
              </a:extLst>
            </p:cNvPr>
            <p:cNvGrpSpPr/>
            <p:nvPr/>
          </p:nvGrpSpPr>
          <p:grpSpPr>
            <a:xfrm>
              <a:off x="6273657" y="2902042"/>
              <a:ext cx="188600" cy="246221"/>
              <a:chOff x="5978838" y="2209102"/>
              <a:chExt cx="188600" cy="246221"/>
            </a:xfrm>
          </p:grpSpPr>
          <p:sp>
            <p:nvSpPr>
              <p:cNvPr id="12" name="Oval 17">
                <a:extLst>
                  <a:ext uri="{FF2B5EF4-FFF2-40B4-BE49-F238E27FC236}">
                    <a16:creationId xmlns:a16="http://schemas.microsoft.com/office/drawing/2014/main" id="{2E56D573-7C3B-46F0-982D-5DD5D53E931B}"/>
                  </a:ext>
                </a:extLst>
              </p:cNvPr>
              <p:cNvSpPr/>
              <p:nvPr/>
            </p:nvSpPr>
            <p:spPr>
              <a:xfrm>
                <a:off x="5978839" y="2237913"/>
                <a:ext cx="188599" cy="188599"/>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 name="TextBox 18">
                <a:extLst>
                  <a:ext uri="{FF2B5EF4-FFF2-40B4-BE49-F238E27FC236}">
                    <a16:creationId xmlns:a16="http://schemas.microsoft.com/office/drawing/2014/main" id="{A400E4DB-EAAB-40EC-B86F-2B5325C2941B}"/>
                  </a:ext>
                </a:extLst>
              </p:cNvPr>
              <p:cNvSpPr txBox="1">
                <a:spLocks noChangeAspect="1"/>
              </p:cNvSpPr>
              <p:nvPr/>
            </p:nvSpPr>
            <p:spPr>
              <a:xfrm>
                <a:off x="5978838" y="2209102"/>
                <a:ext cx="188599" cy="246221"/>
              </a:xfrm>
              <a:prstGeom prst="rect">
                <a:avLst/>
              </a:prstGeom>
              <a:noFill/>
            </p:spPr>
            <p:txBody>
              <a:bodyPr wrap="square" rtlCol="0">
                <a:spAutoFit/>
              </a:bodyPr>
              <a:lstStyle/>
              <a:p>
                <a:pPr algn="ctr"/>
                <a:r>
                  <a:rPr lang="en-US" sz="1000" dirty="0">
                    <a:solidFill>
                      <a:schemeClr val="bg1"/>
                    </a:solidFill>
                    <a:latin typeface="Segoe UI Semibold" panose="020B0702040204020203" pitchFamily="34" charset="0"/>
                    <a:cs typeface="Segoe UI Semibold" panose="020B0702040204020203" pitchFamily="34" charset="0"/>
                  </a:rPr>
                  <a:t>3</a:t>
                </a:r>
              </a:p>
            </p:txBody>
          </p:sp>
        </p:grpSp>
        <p:pic>
          <p:nvPicPr>
            <p:cNvPr id="11" name="Picture 19" descr="Smart Lookup button in the context menu">
              <a:extLst>
                <a:ext uri="{FF2B5EF4-FFF2-40B4-BE49-F238E27FC236}">
                  <a16:creationId xmlns:a16="http://schemas.microsoft.com/office/drawing/2014/main" id="{5C48F155-F4FF-4D72-879B-DE6D7269D894}"/>
                </a:ext>
              </a:extLst>
            </p:cNvPr>
            <p:cNvPicPr>
              <a:picLocks noChangeAspect="1"/>
            </p:cNvPicPr>
            <p:nvPr/>
          </p:nvPicPr>
          <p:blipFill rotWithShape="1">
            <a:blip r:embed="rId2"/>
            <a:srcRect b="4437"/>
            <a:stretch/>
          </p:blipFill>
          <p:spPr>
            <a:xfrm>
              <a:off x="9166431" y="1836907"/>
              <a:ext cx="1875163" cy="1796728"/>
            </a:xfrm>
            <a:prstGeom prst="rect">
              <a:avLst/>
            </a:prstGeom>
          </p:spPr>
        </p:pic>
      </p:grpSp>
    </p:spTree>
    <p:extLst>
      <p:ext uri="{BB962C8B-B14F-4D97-AF65-F5344CB8AC3E}">
        <p14:creationId xmlns:p14="http://schemas.microsoft.com/office/powerpoint/2010/main" val="1683866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5B00-CF75-9090-49F2-B6C3DBFB87DD}"/>
              </a:ext>
            </a:extLst>
          </p:cNvPr>
          <p:cNvSpPr>
            <a:spLocks noGrp="1"/>
          </p:cNvSpPr>
          <p:nvPr>
            <p:ph type="title"/>
          </p:nvPr>
        </p:nvSpPr>
        <p:spPr>
          <a:xfrm>
            <a:off x="581192" y="702156"/>
            <a:ext cx="11029616" cy="1013800"/>
          </a:xfrm>
        </p:spPr>
        <p:txBody>
          <a:bodyPr>
            <a:normAutofit/>
          </a:bodyPr>
          <a:lstStyle/>
          <a:p>
            <a:r>
              <a:rPr lang="en-US" sz="3200" dirty="0">
                <a:solidFill>
                  <a:srgbClr val="FFFEFF"/>
                </a:solidFill>
                <a:latin typeface="Trebuchet MS" panose="020B0703020202090204" pitchFamily="34" charset="0"/>
              </a:rPr>
              <a:t>LOGO merchandise</a:t>
            </a:r>
          </a:p>
        </p:txBody>
      </p:sp>
      <p:graphicFrame>
        <p:nvGraphicFramePr>
          <p:cNvPr id="5" name="Content Placeholder 2">
            <a:extLst>
              <a:ext uri="{FF2B5EF4-FFF2-40B4-BE49-F238E27FC236}">
                <a16:creationId xmlns:a16="http://schemas.microsoft.com/office/drawing/2014/main" id="{27978479-1196-B275-1A19-11D7C03BD834}"/>
              </a:ext>
            </a:extLst>
          </p:cNvPr>
          <p:cNvGraphicFramePr>
            <a:graphicFrameLocks noGrp="1"/>
          </p:cNvGraphicFramePr>
          <p:nvPr>
            <p:ph idx="1"/>
            <p:extLst>
              <p:ext uri="{D42A27DB-BD31-4B8C-83A1-F6EECF244321}">
                <p14:modId xmlns:p14="http://schemas.microsoft.com/office/powerpoint/2010/main" val="3291740791"/>
              </p:ext>
            </p:extLst>
          </p:nvPr>
        </p:nvGraphicFramePr>
        <p:xfrm>
          <a:off x="581025" y="2011681"/>
          <a:ext cx="11029950" cy="3706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001B5E8-4147-249C-0BC9-D4BD238E4249}"/>
              </a:ext>
            </a:extLst>
          </p:cNvPr>
          <p:cNvSpPr txBox="1"/>
          <p:nvPr/>
        </p:nvSpPr>
        <p:spPr>
          <a:xfrm>
            <a:off x="354842" y="5859463"/>
            <a:ext cx="11423176" cy="937693"/>
          </a:xfrm>
          <a:prstGeom prst="rect">
            <a:avLst/>
          </a:prstGeom>
          <a:noFill/>
        </p:spPr>
        <p:txBody>
          <a:bodyPr wrap="square" rtlCol="0">
            <a:spAutoFit/>
          </a:bodyPr>
          <a:lstStyle/>
          <a:p>
            <a:pPr marL="658368" lvl="2" algn="ctr">
              <a:lnSpc>
                <a:spcPct val="80000"/>
              </a:lnSpc>
              <a:spcBef>
                <a:spcPts val="400"/>
              </a:spcBef>
              <a:buSzPts val="1530"/>
            </a:pPr>
            <a:r>
              <a:rPr lang="en-US" sz="1400" b="1" dirty="0">
                <a:solidFill>
                  <a:schemeClr val="tx1"/>
                </a:solidFill>
                <a:latin typeface="Trebuchet MS" panose="020B0703020202090204" pitchFamily="34" charset="0"/>
                <a:ea typeface="Arial"/>
                <a:cs typeface="Arial"/>
                <a:sym typeface="Arial"/>
              </a:rPr>
              <a:t>All merchandise (sticker, pen, t-shirt, etc.) must include Mines branding. </a:t>
            </a:r>
            <a:r>
              <a:rPr lang="en-US" sz="1400" dirty="0">
                <a:solidFill>
                  <a:schemeClr val="tx1"/>
                </a:solidFill>
                <a:latin typeface="Trebuchet MS" panose="020B0703020202090204" pitchFamily="34" charset="0"/>
                <a:ea typeface="Arial"/>
                <a:cs typeface="Arial"/>
                <a:sym typeface="Arial"/>
              </a:rPr>
              <a:t>Failure to do so will result in personal liability for the cost of the items and items will not be allowed to be used for your club.</a:t>
            </a:r>
          </a:p>
          <a:p>
            <a:pPr marL="201168" lvl="1" indent="0" algn="ctr">
              <a:lnSpc>
                <a:spcPct val="80000"/>
              </a:lnSpc>
              <a:spcBef>
                <a:spcPts val="400"/>
              </a:spcBef>
              <a:buSzPts val="1530"/>
              <a:buNone/>
            </a:pPr>
            <a:endParaRPr lang="en-US" sz="1400" dirty="0">
              <a:solidFill>
                <a:schemeClr val="tx1"/>
              </a:solidFill>
              <a:latin typeface="Trebuchet MS" panose="020B0603020202020204" pitchFamily="34" charset="0"/>
              <a:ea typeface="Arial"/>
              <a:cs typeface="Arial"/>
              <a:sym typeface="Arial"/>
            </a:endParaRPr>
          </a:p>
          <a:p>
            <a:endParaRPr lang="en-US" dirty="0"/>
          </a:p>
        </p:txBody>
      </p:sp>
    </p:spTree>
    <p:extLst>
      <p:ext uri="{BB962C8B-B14F-4D97-AF65-F5344CB8AC3E}">
        <p14:creationId xmlns:p14="http://schemas.microsoft.com/office/powerpoint/2010/main" val="2684959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B35D-F7C6-DB87-2CB5-7BA7D884DAB3}"/>
              </a:ext>
            </a:extLst>
          </p:cNvPr>
          <p:cNvSpPr>
            <a:spLocks noGrp="1"/>
          </p:cNvSpPr>
          <p:nvPr>
            <p:ph type="title"/>
          </p:nvPr>
        </p:nvSpPr>
        <p:spPr/>
        <p:txBody>
          <a:bodyPr/>
          <a:lstStyle/>
          <a:p>
            <a:endParaRPr lang="en-US" dirty="0"/>
          </a:p>
        </p:txBody>
      </p:sp>
      <p:pic>
        <p:nvPicPr>
          <p:cNvPr id="5" name="Content Placeholder 4" descr="A screenshot of a computer&#10;&#10;Description automatically generated">
            <a:extLst>
              <a:ext uri="{FF2B5EF4-FFF2-40B4-BE49-F238E27FC236}">
                <a16:creationId xmlns:a16="http://schemas.microsoft.com/office/drawing/2014/main" id="{4F8F69E0-80BF-A617-A4A7-A3B76B916030}"/>
              </a:ext>
            </a:extLst>
          </p:cNvPr>
          <p:cNvPicPr>
            <a:picLocks noGrp="1" noChangeAspect="1"/>
          </p:cNvPicPr>
          <p:nvPr>
            <p:ph idx="1"/>
          </p:nvPr>
        </p:nvPicPr>
        <p:blipFill rotWithShape="1">
          <a:blip r:embed="rId2"/>
          <a:srcRect l="19159" t="9932" r="19883" b="8490"/>
          <a:stretch/>
        </p:blipFill>
        <p:spPr>
          <a:xfrm>
            <a:off x="2606732" y="1799303"/>
            <a:ext cx="6978535" cy="5058697"/>
          </a:xfrm>
        </p:spPr>
      </p:pic>
      <p:sp>
        <p:nvSpPr>
          <p:cNvPr id="6" name="Oval 5">
            <a:extLst>
              <a:ext uri="{FF2B5EF4-FFF2-40B4-BE49-F238E27FC236}">
                <a16:creationId xmlns:a16="http://schemas.microsoft.com/office/drawing/2014/main" id="{C95375EE-A6F5-B7D8-C9C7-6C0794B84C15}"/>
              </a:ext>
            </a:extLst>
          </p:cNvPr>
          <p:cNvSpPr/>
          <p:nvPr/>
        </p:nvSpPr>
        <p:spPr>
          <a:xfrm>
            <a:off x="2762865" y="4493342"/>
            <a:ext cx="1622322" cy="442452"/>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D1531F4-7B42-2140-302D-C22232BAE3C4}"/>
              </a:ext>
            </a:extLst>
          </p:cNvPr>
          <p:cNvSpPr txBox="1"/>
          <p:nvPr/>
        </p:nvSpPr>
        <p:spPr>
          <a:xfrm>
            <a:off x="5201265" y="4545291"/>
            <a:ext cx="3222357" cy="338554"/>
          </a:xfrm>
          <a:prstGeom prst="rect">
            <a:avLst/>
          </a:prstGeom>
          <a:noFill/>
        </p:spPr>
        <p:txBody>
          <a:bodyPr wrap="none" rtlCol="0">
            <a:spAutoFit/>
          </a:bodyPr>
          <a:lstStyle/>
          <a:p>
            <a:r>
              <a:rPr lang="en-US" sz="1600" b="1" dirty="0">
                <a:solidFill>
                  <a:srgbClr val="FF0000"/>
                </a:solidFill>
                <a:latin typeface="Trebuchet MS" panose="020B0603020202020204" pitchFamily="34" charset="0"/>
              </a:rPr>
              <a:t>List of approved vendors linked</a:t>
            </a:r>
          </a:p>
        </p:txBody>
      </p:sp>
      <p:cxnSp>
        <p:nvCxnSpPr>
          <p:cNvPr id="13" name="Straight Arrow Connector 12">
            <a:extLst>
              <a:ext uri="{FF2B5EF4-FFF2-40B4-BE49-F238E27FC236}">
                <a16:creationId xmlns:a16="http://schemas.microsoft.com/office/drawing/2014/main" id="{3AB61A41-7507-7C5F-322F-2BDFDC3AAD76}"/>
              </a:ext>
            </a:extLst>
          </p:cNvPr>
          <p:cNvCxnSpPr/>
          <p:nvPr/>
        </p:nvCxnSpPr>
        <p:spPr>
          <a:xfrm flipH="1">
            <a:off x="4522839" y="4714568"/>
            <a:ext cx="67842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741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3">
            <a:extLst>
              <a:ext uri="{FF2B5EF4-FFF2-40B4-BE49-F238E27FC236}">
                <a16:creationId xmlns:a16="http://schemas.microsoft.com/office/drawing/2014/main" id="{13BF3125-F829-42AD-9499-2E1E68573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E84496-A6D2-2AA8-0A99-100318B9E8CA}"/>
              </a:ext>
            </a:extLst>
          </p:cNvPr>
          <p:cNvSpPr>
            <a:spLocks noGrp="1"/>
          </p:cNvSpPr>
          <p:nvPr>
            <p:ph type="title"/>
          </p:nvPr>
        </p:nvSpPr>
        <p:spPr>
          <a:xfrm>
            <a:off x="4382724" y="702155"/>
            <a:ext cx="7225075" cy="1038155"/>
          </a:xfrm>
        </p:spPr>
        <p:txBody>
          <a:bodyPr>
            <a:normAutofit/>
          </a:bodyPr>
          <a:lstStyle/>
          <a:p>
            <a:r>
              <a:rPr lang="en-US" dirty="0">
                <a:solidFill>
                  <a:schemeClr val="accent1"/>
                </a:solidFill>
              </a:rPr>
              <a:t>Purchasing Restrictions</a:t>
            </a:r>
            <a:br>
              <a:rPr lang="en-US" dirty="0">
                <a:solidFill>
                  <a:schemeClr val="accent1"/>
                </a:solidFill>
              </a:rPr>
            </a:br>
            <a:endParaRPr lang="en-US" dirty="0">
              <a:solidFill>
                <a:schemeClr val="accent1"/>
              </a:solidFill>
            </a:endParaRPr>
          </a:p>
        </p:txBody>
      </p:sp>
      <p:sp>
        <p:nvSpPr>
          <p:cNvPr id="26" name="Rectangle 25">
            <a:extLst>
              <a:ext uri="{FF2B5EF4-FFF2-40B4-BE49-F238E27FC236}">
                <a16:creationId xmlns:a16="http://schemas.microsoft.com/office/drawing/2014/main" id="{0755048A-E386-4898-B0AD-98A6A29F6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0A21A1F8-0202-47A2-AA30-21B1B3ED6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58016B9E-A476-43D0-AA13-88A0A84D4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Diagram, icon&#10;&#10;Description automatically generated">
            <a:extLst>
              <a:ext uri="{FF2B5EF4-FFF2-40B4-BE49-F238E27FC236}">
                <a16:creationId xmlns:a16="http://schemas.microsoft.com/office/drawing/2014/main" id="{4F2E673E-DC6B-BC81-9E0E-CA0FBDC32F09}"/>
              </a:ext>
            </a:extLst>
          </p:cNvPr>
          <p:cNvPicPr>
            <a:picLocks noChangeAspect="1"/>
          </p:cNvPicPr>
          <p:nvPr/>
        </p:nvPicPr>
        <p:blipFill rotWithShape="1">
          <a:blip r:embed="rId3"/>
          <a:srcRect t="6328" r="-2" b="1915"/>
          <a:stretch/>
        </p:blipFill>
        <p:spPr>
          <a:xfrm>
            <a:off x="446534" y="641102"/>
            <a:ext cx="3702877" cy="2828500"/>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05BFC5D1-F096-C155-1C7C-743DB97E3FB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3408" r="-1" b="-1"/>
          <a:stretch/>
        </p:blipFill>
        <p:spPr>
          <a:xfrm>
            <a:off x="446534" y="3562063"/>
            <a:ext cx="3702877" cy="2828501"/>
          </a:xfrm>
          <a:prstGeom prst="rect">
            <a:avLst/>
          </a:prstGeom>
        </p:spPr>
      </p:pic>
      <p:sp>
        <p:nvSpPr>
          <p:cNvPr id="19" name="Content Placeholder 2">
            <a:extLst>
              <a:ext uri="{FF2B5EF4-FFF2-40B4-BE49-F238E27FC236}">
                <a16:creationId xmlns:a16="http://schemas.microsoft.com/office/drawing/2014/main" id="{E8E71378-C86F-4E37-0B78-C845685669B6}"/>
              </a:ext>
            </a:extLst>
          </p:cNvPr>
          <p:cNvSpPr>
            <a:spLocks noGrp="1"/>
          </p:cNvSpPr>
          <p:nvPr>
            <p:ph idx="1"/>
          </p:nvPr>
        </p:nvSpPr>
        <p:spPr>
          <a:xfrm>
            <a:off x="4382724" y="1865915"/>
            <a:ext cx="6816219" cy="4721698"/>
          </a:xfrm>
        </p:spPr>
        <p:txBody>
          <a:bodyPr>
            <a:normAutofit fontScale="62500" lnSpcReduction="20000"/>
          </a:bodyPr>
          <a:lstStyle/>
          <a:p>
            <a:pPr marL="0" lvl="1" indent="0">
              <a:lnSpc>
                <a:spcPct val="90000"/>
              </a:lnSpc>
              <a:buNone/>
            </a:pPr>
            <a:r>
              <a:rPr lang="en-US" sz="2600" dirty="0">
                <a:latin typeface="Trebuchet MS" panose="020B0603020202020204" pitchFamily="34" charset="0"/>
                <a:sym typeface="Arial"/>
              </a:rPr>
              <a:t>BSO</a:t>
            </a:r>
          </a:p>
          <a:p>
            <a:pPr marL="486918" lvl="1" indent="-285750">
              <a:lnSpc>
                <a:spcPct val="90000"/>
              </a:lnSpc>
              <a:spcBef>
                <a:spcPts val="600"/>
              </a:spcBef>
              <a:buSzPts val="1530"/>
              <a:buFont typeface="Arial" panose="020B0604020202020204" pitchFamily="34" charset="0"/>
              <a:buChar char="•"/>
            </a:pPr>
            <a:r>
              <a:rPr lang="en-US" sz="2600" dirty="0">
                <a:latin typeface="Trebuchet MS" panose="020B0603020202020204" pitchFamily="34" charset="0"/>
                <a:cs typeface="Arial"/>
                <a:sym typeface="Arial"/>
              </a:rPr>
              <a:t>No T-Shirts or apparel</a:t>
            </a:r>
            <a:endParaRPr lang="en-US" sz="2600" dirty="0">
              <a:latin typeface="Trebuchet MS" panose="020B0603020202020204" pitchFamily="34" charset="0"/>
              <a:cs typeface="Arial"/>
            </a:endParaRPr>
          </a:p>
          <a:p>
            <a:pPr marL="486918" lvl="1" indent="-285750">
              <a:lnSpc>
                <a:spcPct val="90000"/>
              </a:lnSpc>
              <a:spcBef>
                <a:spcPts val="600"/>
              </a:spcBef>
              <a:buSzPts val="1530"/>
              <a:buFont typeface="Arial" panose="020B0604020202020204" pitchFamily="34" charset="0"/>
              <a:buChar char="•"/>
            </a:pPr>
            <a:r>
              <a:rPr lang="en-US" sz="2600" dirty="0">
                <a:latin typeface="Trebuchet MS" panose="020B0603020202020204" pitchFamily="34" charset="0"/>
                <a:cs typeface="Arial"/>
                <a:sym typeface="Arial"/>
              </a:rPr>
              <a:t>No alcohol/tobacco</a:t>
            </a:r>
            <a:endParaRPr lang="en-US" sz="2600" dirty="0">
              <a:latin typeface="Trebuchet MS" panose="020B0603020202020204" pitchFamily="34" charset="0"/>
              <a:cs typeface="Arial"/>
            </a:endParaRPr>
          </a:p>
          <a:p>
            <a:pPr marL="486918" lvl="1" indent="-285750">
              <a:lnSpc>
                <a:spcPct val="90000"/>
              </a:lnSpc>
              <a:spcBef>
                <a:spcPts val="600"/>
              </a:spcBef>
              <a:buSzPts val="1530"/>
              <a:buFont typeface="Arial" panose="020B0604020202020204" pitchFamily="34" charset="0"/>
              <a:buChar char="•"/>
            </a:pPr>
            <a:r>
              <a:rPr lang="en-US" sz="2600" dirty="0">
                <a:latin typeface="Trebuchet MS" panose="020B0603020202020204" pitchFamily="34" charset="0"/>
                <a:cs typeface="Arial"/>
                <a:sym typeface="Arial"/>
              </a:rPr>
              <a:t>Only 50% of each travel purchase</a:t>
            </a:r>
            <a:endParaRPr lang="en-US" sz="2600" dirty="0">
              <a:latin typeface="Trebuchet MS" panose="020B0603020202020204" pitchFamily="34" charset="0"/>
              <a:cs typeface="Arial"/>
            </a:endParaRPr>
          </a:p>
          <a:p>
            <a:pPr marL="486918" lvl="1" indent="-285750">
              <a:lnSpc>
                <a:spcPct val="90000"/>
              </a:lnSpc>
              <a:spcBef>
                <a:spcPts val="600"/>
              </a:spcBef>
              <a:buSzPts val="1530"/>
              <a:buFont typeface="Arial" panose="020B0604020202020204" pitchFamily="34" charset="0"/>
              <a:buChar char="•"/>
            </a:pPr>
            <a:r>
              <a:rPr lang="en-US" sz="2600" dirty="0">
                <a:latin typeface="Trebuchet MS" panose="020B0603020202020204" pitchFamily="34" charset="0"/>
                <a:cs typeface="Arial"/>
                <a:sym typeface="Arial"/>
              </a:rPr>
              <a:t>No more than 25% of total spending on food</a:t>
            </a:r>
          </a:p>
          <a:p>
            <a:pPr marL="486918" lvl="1" indent="-285750">
              <a:lnSpc>
                <a:spcPct val="90000"/>
              </a:lnSpc>
              <a:spcBef>
                <a:spcPts val="600"/>
              </a:spcBef>
              <a:buSzPts val="1530"/>
              <a:buFont typeface="Arial" panose="020B0604020202020204" pitchFamily="34" charset="0"/>
              <a:buChar char="•"/>
            </a:pPr>
            <a:r>
              <a:rPr lang="en-US" sz="2600" dirty="0">
                <a:latin typeface="Trebuchet MS" panose="020B0603020202020204" pitchFamily="34" charset="0"/>
                <a:cs typeface="Arial"/>
                <a:sym typeface="Arial"/>
              </a:rPr>
              <a:t>Salaries cannot be paid to students serving their own RSO</a:t>
            </a:r>
          </a:p>
          <a:p>
            <a:pPr marL="0" indent="0">
              <a:lnSpc>
                <a:spcPct val="90000"/>
              </a:lnSpc>
              <a:buNone/>
            </a:pPr>
            <a:r>
              <a:rPr lang="en-US" sz="2600" dirty="0">
                <a:latin typeface="Trebuchet MS" panose="020B0603020202020204" pitchFamily="34" charset="0"/>
              </a:rPr>
              <a:t>ISC</a:t>
            </a:r>
          </a:p>
          <a:p>
            <a:pPr marL="486918" lvl="1" indent="-285750">
              <a:lnSpc>
                <a:spcPct val="90000"/>
              </a:lnSpc>
              <a:spcBef>
                <a:spcPts val="600"/>
              </a:spcBef>
              <a:buSzPts val="1530"/>
              <a:buFont typeface="Arial" panose="020B0604020202020204" pitchFamily="34" charset="0"/>
              <a:buChar char="•"/>
            </a:pPr>
            <a:r>
              <a:rPr lang="en-US" sz="2600" dirty="0">
                <a:latin typeface="Trebuchet MS" panose="020B0603020202020204" pitchFamily="34" charset="0"/>
                <a:cs typeface="Arial"/>
                <a:sym typeface="Arial"/>
              </a:rPr>
              <a:t>No T-Shirts or apparel</a:t>
            </a:r>
            <a:endParaRPr lang="en-US" sz="2600" dirty="0">
              <a:latin typeface="Trebuchet MS" panose="020B0603020202020204" pitchFamily="34" charset="0"/>
              <a:cs typeface="Arial"/>
            </a:endParaRPr>
          </a:p>
          <a:p>
            <a:pPr marL="486918" lvl="1" indent="-285750">
              <a:lnSpc>
                <a:spcPct val="90000"/>
              </a:lnSpc>
              <a:spcBef>
                <a:spcPts val="600"/>
              </a:spcBef>
              <a:buSzPts val="1530"/>
              <a:buFont typeface="Arial" panose="020B0604020202020204" pitchFamily="34" charset="0"/>
              <a:buChar char="•"/>
            </a:pPr>
            <a:r>
              <a:rPr lang="en-US" sz="2600" dirty="0">
                <a:latin typeface="Trebuchet MS" panose="020B0603020202020204" pitchFamily="34" charset="0"/>
                <a:cs typeface="Arial"/>
                <a:sym typeface="Arial"/>
              </a:rPr>
              <a:t>No alcohol/tobacco</a:t>
            </a:r>
            <a:endParaRPr lang="en-US" sz="2600" dirty="0">
              <a:latin typeface="Trebuchet MS" panose="020B0603020202020204" pitchFamily="34" charset="0"/>
              <a:cs typeface="Arial"/>
            </a:endParaRPr>
          </a:p>
          <a:p>
            <a:pPr marL="486918" lvl="1" indent="-285750">
              <a:lnSpc>
                <a:spcPct val="90000"/>
              </a:lnSpc>
              <a:spcBef>
                <a:spcPts val="600"/>
              </a:spcBef>
              <a:buSzPts val="1530"/>
              <a:buFont typeface="Arial" panose="020B0604020202020204" pitchFamily="34" charset="0"/>
              <a:buChar char="•"/>
            </a:pPr>
            <a:r>
              <a:rPr lang="en-US" sz="2600" dirty="0">
                <a:latin typeface="Trebuchet MS" panose="020B0603020202020204" pitchFamily="34" charset="0"/>
                <a:ea typeface="Arial"/>
                <a:cs typeface="Arial"/>
                <a:sym typeface="Arial"/>
              </a:rPr>
              <a:t>No food should be provided in RSO meetings using money received from ISC</a:t>
            </a:r>
          </a:p>
          <a:p>
            <a:pPr marL="486918" lvl="1" indent="-285750">
              <a:lnSpc>
                <a:spcPct val="90000"/>
              </a:lnSpc>
              <a:spcBef>
                <a:spcPts val="600"/>
              </a:spcBef>
              <a:buSzPts val="1530"/>
              <a:buFont typeface="Arial" panose="020B0604020202020204" pitchFamily="34" charset="0"/>
              <a:buChar char="•"/>
            </a:pPr>
            <a:r>
              <a:rPr lang="en-US" sz="2600" dirty="0">
                <a:latin typeface="Trebuchet MS" panose="020B0603020202020204" pitchFamily="34" charset="0"/>
                <a:cs typeface="Arial"/>
                <a:sym typeface="Arial"/>
              </a:rPr>
              <a:t>Salaries cannot be paid to students serving their own RSO</a:t>
            </a:r>
          </a:p>
          <a:p>
            <a:pPr marL="0" lvl="1" indent="0">
              <a:lnSpc>
                <a:spcPct val="90000"/>
              </a:lnSpc>
              <a:buNone/>
            </a:pPr>
            <a:endParaRPr lang="en-US" sz="2600" dirty="0">
              <a:latin typeface="Trebuchet MS" panose="020B0603020202020204" pitchFamily="34" charset="0"/>
              <a:sym typeface="Arial"/>
            </a:endParaRPr>
          </a:p>
          <a:p>
            <a:pPr marL="0" lvl="1" indent="0">
              <a:lnSpc>
                <a:spcPct val="90000"/>
              </a:lnSpc>
              <a:buNone/>
            </a:pPr>
            <a:r>
              <a:rPr lang="en-US" sz="2600" dirty="0">
                <a:latin typeface="Trebuchet MS" panose="020B0603020202020204" pitchFamily="34" charset="0"/>
                <a:sym typeface="Arial"/>
              </a:rPr>
              <a:t>BSM- Upcoming</a:t>
            </a:r>
          </a:p>
          <a:p>
            <a:pPr marL="0" lvl="1" indent="0">
              <a:lnSpc>
                <a:spcPct val="90000"/>
              </a:lnSpc>
              <a:buNone/>
            </a:pPr>
            <a:r>
              <a:rPr lang="en-US" sz="2600" dirty="0">
                <a:latin typeface="Trebuchet MS" panose="020B0603020202020204" pitchFamily="34" charset="0"/>
                <a:sym typeface="Arial"/>
              </a:rPr>
              <a:t>MSO- Upcoming</a:t>
            </a:r>
            <a:endParaRPr lang="en-US" sz="2600" dirty="0">
              <a:latin typeface="Trebuchet MS" panose="020B0603020202020204" pitchFamily="34" charset="0"/>
            </a:endParaRPr>
          </a:p>
          <a:p>
            <a:pPr marL="201168" lvl="1" indent="0">
              <a:lnSpc>
                <a:spcPct val="90000"/>
              </a:lnSpc>
              <a:spcBef>
                <a:spcPts val="600"/>
              </a:spcBef>
              <a:buSzPts val="1530"/>
              <a:buNone/>
            </a:pPr>
            <a:endParaRPr lang="en-US" sz="1500" dirty="0">
              <a:latin typeface="Trebuchet MS" panose="020B0603020202020204" pitchFamily="34" charset="0"/>
              <a:cs typeface="Arial"/>
            </a:endParaRPr>
          </a:p>
          <a:p>
            <a:pPr>
              <a:lnSpc>
                <a:spcPct val="90000"/>
              </a:lnSpc>
            </a:pPr>
            <a:endParaRPr lang="en-US" sz="1500" dirty="0"/>
          </a:p>
        </p:txBody>
      </p:sp>
    </p:spTree>
    <p:extLst>
      <p:ext uri="{BB962C8B-B14F-4D97-AF65-F5344CB8AC3E}">
        <p14:creationId xmlns:p14="http://schemas.microsoft.com/office/powerpoint/2010/main" val="2549005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latin typeface="Trebuchet MS" panose="020B0703020202090204" pitchFamily="34" charset="0"/>
              </a:rPr>
              <a:t>Traveling:</a:t>
            </a:r>
            <a:br>
              <a:rPr lang="en-US" sz="3200" dirty="0">
                <a:solidFill>
                  <a:srgbClr val="FFFFFF"/>
                </a:solidFill>
                <a:latin typeface="Trebuchet MS" panose="020B0703020202090204" pitchFamily="34" charset="0"/>
              </a:rPr>
            </a:br>
            <a:r>
              <a:rPr lang="en-US" sz="3200" dirty="0">
                <a:solidFill>
                  <a:srgbClr val="FFFFFF"/>
                </a:solidFill>
                <a:latin typeface="Trebuchet MS" panose="020B0703020202090204" pitchFamily="34" charset="0"/>
              </a:rPr>
              <a:t>	Domestic/ International</a:t>
            </a:r>
            <a:br>
              <a:rPr lang="en-US" sz="3200" dirty="0">
                <a:solidFill>
                  <a:srgbClr val="FFFFFF"/>
                </a:solidFill>
                <a:latin typeface="Trebuchet MS" panose="020B0703020202090204" pitchFamily="34" charset="0"/>
              </a:rPr>
            </a:br>
            <a:endParaRPr lang="en-US" sz="3200" dirty="0">
              <a:solidFill>
                <a:srgbClr val="FFFFFF"/>
              </a:solidFill>
              <a:latin typeface="Trebuchet MS" panose="020B0703020202090204" pitchFamily="34" charset="0"/>
            </a:endParaRPr>
          </a:p>
        </p:txBody>
      </p:sp>
      <p:sp>
        <p:nvSpPr>
          <p:cNvPr id="3" name="Content Placeholder 2"/>
          <p:cNvSpPr>
            <a:spLocks noGrp="1"/>
          </p:cNvSpPr>
          <p:nvPr>
            <p:ph idx="1"/>
          </p:nvPr>
        </p:nvSpPr>
        <p:spPr>
          <a:xfrm>
            <a:off x="5155905" y="485678"/>
            <a:ext cx="6108179" cy="5888772"/>
          </a:xfrm>
        </p:spPr>
        <p:txBody>
          <a:bodyPr anchor="ctr">
            <a:normAutofit/>
          </a:bodyPr>
          <a:lstStyle/>
          <a:p>
            <a:pPr lvl="1"/>
            <a:r>
              <a:rPr lang="en-US" sz="1800" dirty="0">
                <a:latin typeface="Trebuchet MS" panose="020B0703020202090204" pitchFamily="34" charset="0"/>
              </a:rPr>
              <a:t>ALL travel must be approved by SAIL, even if it is funded through departments.  Any overnight or out of state trips are considered travel even if nearby.</a:t>
            </a:r>
          </a:p>
          <a:p>
            <a:pPr lvl="1">
              <a:lnSpc>
                <a:spcPct val="90000"/>
              </a:lnSpc>
            </a:pPr>
            <a:r>
              <a:rPr lang="en-US" sz="1800" dirty="0">
                <a:latin typeface="Trebuchet MS" panose="020B0703020202090204" pitchFamily="34" charset="0"/>
              </a:rPr>
              <a:t>Schedule a meeting with pro-staff at SAIL 4-6 weeks prior to your trip (or at least 8 weeks prior to your trip if you are requesting a cash advance or traveling Internationally).</a:t>
            </a:r>
          </a:p>
          <a:p>
            <a:pPr lvl="1">
              <a:lnSpc>
                <a:spcPct val="90000"/>
              </a:lnSpc>
            </a:pPr>
            <a:r>
              <a:rPr lang="en-US" sz="1800" dirty="0">
                <a:latin typeface="Trebuchet MS" panose="020B0703020202090204" pitchFamily="34" charset="0"/>
              </a:rPr>
              <a:t>Do not purchase travel arrangements without approval from SAIL</a:t>
            </a:r>
          </a:p>
          <a:p>
            <a:pPr lvl="1">
              <a:lnSpc>
                <a:spcPct val="90000"/>
              </a:lnSpc>
            </a:pPr>
            <a:r>
              <a:rPr lang="en-US" sz="1800" dirty="0">
                <a:latin typeface="Trebuchet MS" panose="020B0703020202090204" pitchFamily="34" charset="0"/>
              </a:rPr>
              <a:t>To be excused from class fill out absence form 4 weeks in advance (attach names, CWIDs, and have RSO advisor sign, and submit to Student Life) </a:t>
            </a:r>
            <a:r>
              <a:rPr lang="en-US" sz="1800" dirty="0">
                <a:latin typeface="Trebuchet MS" panose="020B0703020202090204" pitchFamily="34" charset="0"/>
                <a:hlinkClick r:id="rId2">
                  <a:extLst>
                    <a:ext uri="{A12FA001-AC4F-418D-AE19-62706E023703}">
                      <ahyp:hlinkClr xmlns:ahyp="http://schemas.microsoft.com/office/drawing/2018/hyperlinkcolor" val="tx"/>
                    </a:ext>
                  </a:extLst>
                </a:hlinkClick>
              </a:rPr>
              <a:t>https://www.mines.edu/student-life/forms/</a:t>
            </a:r>
            <a:r>
              <a:rPr lang="en-US" sz="1800" dirty="0">
                <a:latin typeface="Trebuchet MS" panose="020B0703020202090204" pitchFamily="34" charset="0"/>
              </a:rPr>
              <a:t> </a:t>
            </a:r>
          </a:p>
          <a:p>
            <a:pPr lvl="1">
              <a:lnSpc>
                <a:spcPct val="90000"/>
              </a:lnSpc>
            </a:pPr>
            <a:r>
              <a:rPr lang="en-US" sz="1800" dirty="0">
                <a:latin typeface="Trebuchet MS" panose="020B0703020202090204" pitchFamily="34" charset="0"/>
              </a:rPr>
              <a:t>Travel purchases of $5,000 or more will need approval from </a:t>
            </a:r>
            <a:r>
              <a:rPr lang="en-US" sz="1800" dirty="0" err="1">
                <a:latin typeface="Trebuchet MS" panose="020B0703020202090204" pitchFamily="34" charset="0"/>
              </a:rPr>
              <a:t>Begoña</a:t>
            </a:r>
            <a:endParaRPr lang="en-US" sz="1800" dirty="0">
              <a:latin typeface="Trebuchet MS" panose="020B0703020202090204" pitchFamily="34" charset="0"/>
            </a:endParaRPr>
          </a:p>
          <a:p>
            <a:pPr marL="324000" lvl="1" indent="0">
              <a:lnSpc>
                <a:spcPct val="90000"/>
              </a:lnSpc>
              <a:spcBef>
                <a:spcPts val="1400"/>
              </a:spcBef>
              <a:buSzPts val="1900"/>
              <a:buNone/>
            </a:pPr>
            <a:endParaRPr lang="en-US" dirty="0">
              <a:solidFill>
                <a:schemeClr val="tx1"/>
              </a:solidFill>
              <a:latin typeface="Trebuchet MS" panose="020B0603020202020204" pitchFamily="34" charset="0"/>
              <a:cs typeface="Arial" panose="020B0604020202020204" pitchFamily="34" charset="0"/>
            </a:endParaRPr>
          </a:p>
          <a:p>
            <a:pPr marL="609750" lvl="1" indent="-285750">
              <a:buFont typeface="Arial" panose="020B0604020202020204" pitchFamily="34" charset="0"/>
              <a:buChar char="•"/>
            </a:pPr>
            <a:endParaRPr dirty="0"/>
          </a:p>
        </p:txBody>
      </p:sp>
    </p:spTree>
    <p:extLst>
      <p:ext uri="{BB962C8B-B14F-4D97-AF65-F5344CB8AC3E}">
        <p14:creationId xmlns:p14="http://schemas.microsoft.com/office/powerpoint/2010/main" val="977884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03189" y="1209184"/>
            <a:ext cx="3089189" cy="4734416"/>
          </a:xfrm>
        </p:spPr>
        <p:txBody>
          <a:bodyPr anchor="ctr">
            <a:normAutofit/>
          </a:bodyPr>
          <a:lstStyle/>
          <a:p>
            <a:r>
              <a:rPr lang="en-US" sz="3200" dirty="0">
                <a:latin typeface="Trebuchet MS" panose="020B0703020202090204" pitchFamily="34" charset="0"/>
              </a:rPr>
              <a:t>Domestic Travel</a:t>
            </a:r>
          </a:p>
        </p:txBody>
      </p:sp>
      <p:sp>
        <p:nvSpPr>
          <p:cNvPr id="38" name="Rectangle 32">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34">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3" name="Content Placeholder 2">
            <a:extLst>
              <a:ext uri="{FF2B5EF4-FFF2-40B4-BE49-F238E27FC236}">
                <a16:creationId xmlns:a16="http://schemas.microsoft.com/office/drawing/2014/main" id="{BBC86D43-B2BD-50DC-91E8-699347B8B8FC}"/>
              </a:ext>
            </a:extLst>
          </p:cNvPr>
          <p:cNvGraphicFramePr/>
          <p:nvPr>
            <p:extLst>
              <p:ext uri="{D42A27DB-BD31-4B8C-83A1-F6EECF244321}">
                <p14:modId xmlns:p14="http://schemas.microsoft.com/office/powerpoint/2010/main" val="1688209868"/>
              </p:ext>
            </p:extLst>
          </p:nvPr>
        </p:nvGraphicFramePr>
        <p:xfrm>
          <a:off x="4561870" y="723899"/>
          <a:ext cx="7183597" cy="5585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0374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F875149D-F692-45DA-8324-D5E0193D5F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B89EEFD-93BC-4ACF-962C-E6279E72B0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803189" y="1209184"/>
            <a:ext cx="3089189" cy="4734416"/>
          </a:xfrm>
        </p:spPr>
        <p:txBody>
          <a:bodyPr anchor="ctr">
            <a:normAutofit/>
          </a:bodyPr>
          <a:lstStyle/>
          <a:p>
            <a:r>
              <a:rPr lang="en-US" sz="3200" dirty="0">
                <a:latin typeface="Trebuchet MS" panose="020B0703020202090204" pitchFamily="34" charset="0"/>
              </a:rPr>
              <a:t>international Travel</a:t>
            </a:r>
          </a:p>
        </p:txBody>
      </p:sp>
      <p:sp>
        <p:nvSpPr>
          <p:cNvPr id="38" name="Rectangle 32">
            <a:extLst>
              <a:ext uri="{FF2B5EF4-FFF2-40B4-BE49-F238E27FC236}">
                <a16:creationId xmlns:a16="http://schemas.microsoft.com/office/drawing/2014/main" id="{C0B19935-C760-4698-9DD1-973C8A428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34">
            <a:extLst>
              <a:ext uri="{FF2B5EF4-FFF2-40B4-BE49-F238E27FC236}">
                <a16:creationId xmlns:a16="http://schemas.microsoft.com/office/drawing/2014/main" id="{08990612-E008-4F02-AEBB-B140BE753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A310A41F-3A14-4150-B6CF-0A577DDDE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3" name="Content Placeholder 2">
            <a:extLst>
              <a:ext uri="{FF2B5EF4-FFF2-40B4-BE49-F238E27FC236}">
                <a16:creationId xmlns:a16="http://schemas.microsoft.com/office/drawing/2014/main" id="{BBC86D43-B2BD-50DC-91E8-699347B8B8FC}"/>
              </a:ext>
            </a:extLst>
          </p:cNvPr>
          <p:cNvGraphicFramePr/>
          <p:nvPr>
            <p:extLst>
              <p:ext uri="{D42A27DB-BD31-4B8C-83A1-F6EECF244321}">
                <p14:modId xmlns:p14="http://schemas.microsoft.com/office/powerpoint/2010/main" val="257768579"/>
              </p:ext>
            </p:extLst>
          </p:nvPr>
        </p:nvGraphicFramePr>
        <p:xfrm>
          <a:off x="4561870" y="723899"/>
          <a:ext cx="7183597" cy="55854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8735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Autofit/>
          </a:bodyPr>
          <a:lstStyle/>
          <a:p>
            <a:r>
              <a:rPr lang="en-US" sz="3200" dirty="0">
                <a:solidFill>
                  <a:srgbClr val="FFFEFF"/>
                </a:solidFill>
                <a:latin typeface="Trebuchet MS" panose="020B0703020202090204" pitchFamily="34" charset="0"/>
              </a:rPr>
              <a:t>Traveling:</a:t>
            </a:r>
            <a:br>
              <a:rPr lang="en-US" sz="3200" dirty="0">
                <a:solidFill>
                  <a:srgbClr val="FFFEFF"/>
                </a:solidFill>
                <a:latin typeface="Trebuchet MS" panose="020B0703020202090204" pitchFamily="34" charset="0"/>
              </a:rPr>
            </a:br>
            <a:r>
              <a:rPr lang="en-US" sz="3200" dirty="0">
                <a:solidFill>
                  <a:srgbClr val="FFFEFF"/>
                </a:solidFill>
                <a:latin typeface="Trebuchet MS" panose="020B0703020202090204" pitchFamily="34" charset="0"/>
              </a:rPr>
              <a:t>Best Practices</a:t>
            </a:r>
          </a:p>
        </p:txBody>
      </p:sp>
      <p:graphicFrame>
        <p:nvGraphicFramePr>
          <p:cNvPr id="13" name="Content Placeholder 2">
            <a:extLst>
              <a:ext uri="{FF2B5EF4-FFF2-40B4-BE49-F238E27FC236}">
                <a16:creationId xmlns:a16="http://schemas.microsoft.com/office/drawing/2014/main" id="{BFCBDFE3-EFA2-CDF4-62D6-9EC7926AB2A8}"/>
              </a:ext>
            </a:extLst>
          </p:cNvPr>
          <p:cNvGraphicFramePr>
            <a:graphicFrameLocks noGrp="1"/>
          </p:cNvGraphicFramePr>
          <p:nvPr>
            <p:ph idx="1"/>
            <p:extLst>
              <p:ext uri="{D42A27DB-BD31-4B8C-83A1-F6EECF244321}">
                <p14:modId xmlns:p14="http://schemas.microsoft.com/office/powerpoint/2010/main" val="1769353497"/>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2464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latin typeface="Trebuchet MS" panose="020B0703020202090204" pitchFamily="34" charset="0"/>
              </a:rPr>
              <a:t>MOVIES</a:t>
            </a:r>
          </a:p>
        </p:txBody>
      </p:sp>
      <p:sp>
        <p:nvSpPr>
          <p:cNvPr id="3" name="Content Placeholder 2"/>
          <p:cNvSpPr>
            <a:spLocks noGrp="1"/>
          </p:cNvSpPr>
          <p:nvPr>
            <p:ph idx="1"/>
          </p:nvPr>
        </p:nvSpPr>
        <p:spPr>
          <a:xfrm>
            <a:off x="5155905" y="485678"/>
            <a:ext cx="6108179" cy="5888772"/>
          </a:xfrm>
        </p:spPr>
        <p:txBody>
          <a:bodyPr anchor="ctr">
            <a:normAutofit/>
          </a:bodyPr>
          <a:lstStyle/>
          <a:p>
            <a:pPr>
              <a:spcBef>
                <a:spcPts val="0"/>
              </a:spcBef>
              <a:buSzPts val="2200"/>
            </a:pPr>
            <a:r>
              <a:rPr lang="en-US" dirty="0">
                <a:latin typeface="Trebuchet MS" panose="020B0603020202020204" pitchFamily="34" charset="0"/>
              </a:rPr>
              <a:t>Any movie showing by a RSO is considered a public showing</a:t>
            </a:r>
          </a:p>
          <a:p>
            <a:pPr>
              <a:spcBef>
                <a:spcPts val="0"/>
              </a:spcBef>
              <a:buSzPts val="2200"/>
            </a:pPr>
            <a:r>
              <a:rPr lang="en-US" dirty="0">
                <a:latin typeface="Trebuchet MS" panose="020B0603020202020204" pitchFamily="34" charset="0"/>
              </a:rPr>
              <a:t>Movie rights must be purchased before showing</a:t>
            </a:r>
          </a:p>
          <a:p>
            <a:pPr>
              <a:spcBef>
                <a:spcPts val="0"/>
              </a:spcBef>
              <a:buSzPts val="2200"/>
            </a:pPr>
            <a:r>
              <a:rPr lang="en-US" dirty="0">
                <a:latin typeface="Trebuchet MS" panose="020B0603020202020204" pitchFamily="34" charset="0"/>
              </a:rPr>
              <a:t>Contact SAIL if you wish to have a movie showing</a:t>
            </a:r>
          </a:p>
          <a:p>
            <a:pPr>
              <a:spcBef>
                <a:spcPts val="0"/>
              </a:spcBef>
              <a:buSzPts val="2200"/>
            </a:pPr>
            <a:r>
              <a:rPr lang="en-US" dirty="0">
                <a:latin typeface="Trebuchet MS" panose="020B0603020202020204" pitchFamily="34" charset="0"/>
              </a:rPr>
              <a:t>Any movies rated above PG-13 or shows rated above TV-14 or non-rated must have security present throughout the event to check IDs of all the attendees</a:t>
            </a:r>
          </a:p>
          <a:p>
            <a:pPr>
              <a:spcBef>
                <a:spcPts val="0"/>
              </a:spcBef>
              <a:buSzPts val="2200"/>
            </a:pPr>
            <a:r>
              <a:rPr lang="en-US" dirty="0">
                <a:latin typeface="Trebuchet MS" panose="020B0603020202020204" pitchFamily="34" charset="0"/>
              </a:rPr>
              <a:t>RSO’s are permitted to freely play the Treasurers’ Training video at events</a:t>
            </a:r>
          </a:p>
          <a:p>
            <a:pPr marL="0" indent="0">
              <a:spcBef>
                <a:spcPts val="0"/>
              </a:spcBef>
              <a:buSzPts val="2200"/>
              <a:buNone/>
            </a:pPr>
            <a:endParaRPr lang="en-US" sz="1600" dirty="0">
              <a:latin typeface="Trebuchet MS" panose="020B0603020202020204" pitchFamily="34" charset="0"/>
            </a:endParaRPr>
          </a:p>
        </p:txBody>
      </p:sp>
    </p:spTree>
    <p:extLst>
      <p:ext uri="{BB962C8B-B14F-4D97-AF65-F5344CB8AC3E}">
        <p14:creationId xmlns:p14="http://schemas.microsoft.com/office/powerpoint/2010/main" val="546547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3" name="Rectangle 182">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7" name="Rectangle 186">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89" name="Rectangle 188">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1" name="Content Placeholder 2">
            <a:extLst>
              <a:ext uri="{FF2B5EF4-FFF2-40B4-BE49-F238E27FC236}">
                <a16:creationId xmlns:a16="http://schemas.microsoft.com/office/drawing/2014/main" id="{A2152F3D-6B63-0896-248F-9921BCB441A4}"/>
              </a:ext>
            </a:extLst>
          </p:cNvPr>
          <p:cNvSpPr>
            <a:spLocks noGrp="1"/>
          </p:cNvSpPr>
          <p:nvPr>
            <p:ph idx="1"/>
          </p:nvPr>
        </p:nvSpPr>
        <p:spPr>
          <a:xfrm>
            <a:off x="446533" y="723899"/>
            <a:ext cx="7498617" cy="5666666"/>
          </a:xfrm>
        </p:spPr>
        <p:txBody>
          <a:bodyPr vert="horz" lIns="91440" tIns="45720" rIns="91440" bIns="45720" rtlCol="0">
            <a:normAutofit/>
          </a:bodyPr>
          <a:lstStyle/>
          <a:p>
            <a:pPr>
              <a:lnSpc>
                <a:spcPct val="90000"/>
              </a:lnSpc>
              <a:buFont typeface="Wingdings" panose="05000000000000000000" pitchFamily="2" charset="2"/>
              <a:buChar char="v"/>
            </a:pPr>
            <a:r>
              <a:rPr lang="en-US" u="sng" dirty="0">
                <a:latin typeface="Trebuchet MS" panose="020B0603020202020204" pitchFamily="34" charset="0"/>
                <a:sym typeface="Arial"/>
              </a:rPr>
              <a:t>Donations to your RSO</a:t>
            </a:r>
          </a:p>
          <a:p>
            <a:pPr lvl="1">
              <a:lnSpc>
                <a:spcPct val="90000"/>
              </a:lnSpc>
            </a:pPr>
            <a:r>
              <a:rPr lang="en-US" dirty="0">
                <a:latin typeface="Trebuchet MS" panose="020B0603020202020204" pitchFamily="34" charset="0"/>
                <a:sym typeface="Arial"/>
              </a:rPr>
              <a:t>Any donations under $1,000 can be deposited into your school-side </a:t>
            </a:r>
            <a:r>
              <a:rPr lang="en-US" dirty="0" err="1">
                <a:latin typeface="Trebuchet MS" panose="020B0603020202020204" pitchFamily="34" charset="0"/>
                <a:sym typeface="Arial"/>
              </a:rPr>
              <a:t>worktag</a:t>
            </a:r>
            <a:endParaRPr lang="en-US" dirty="0">
              <a:latin typeface="Trebuchet MS" panose="020B0603020202020204" pitchFamily="34" charset="0"/>
            </a:endParaRPr>
          </a:p>
          <a:p>
            <a:pPr lvl="1">
              <a:lnSpc>
                <a:spcPct val="90000"/>
              </a:lnSpc>
            </a:pPr>
            <a:r>
              <a:rPr lang="en-US" dirty="0">
                <a:latin typeface="Trebuchet MS" panose="020B0603020202020204" pitchFamily="34" charset="0"/>
                <a:sym typeface="Arial"/>
              </a:rPr>
              <a:t>Any donation $1,000 and more MUST go through the Foundation </a:t>
            </a:r>
          </a:p>
          <a:p>
            <a:pPr marL="342900" lvl="1" indent="-342900">
              <a:lnSpc>
                <a:spcPct val="90000"/>
              </a:lnSpc>
              <a:buFont typeface="Wingdings" panose="05000000000000000000" pitchFamily="2" charset="2"/>
              <a:buChar char="v"/>
            </a:pPr>
            <a:r>
              <a:rPr lang="en-US" sz="1800" u="sng" dirty="0">
                <a:latin typeface="Trebuchet MS" panose="020B0603020202020204" pitchFamily="34" charset="0"/>
              </a:rPr>
              <a:t>Donations from your RSO</a:t>
            </a:r>
          </a:p>
          <a:p>
            <a:pPr marL="576000" lvl="2">
              <a:lnSpc>
                <a:spcPct val="90000"/>
              </a:lnSpc>
            </a:pPr>
            <a:r>
              <a:rPr lang="en-US" sz="1600" dirty="0">
                <a:latin typeface="Trebuchet MS" panose="020B0603020202020204" pitchFamily="34" charset="0"/>
              </a:rPr>
              <a:t>Donations are only allowed in the form of services or tangible goods if the following criteria is met</a:t>
            </a:r>
          </a:p>
          <a:p>
            <a:pPr lvl="1">
              <a:lnSpc>
                <a:spcPct val="90000"/>
              </a:lnSpc>
            </a:pPr>
            <a:r>
              <a:rPr lang="en-US" b="0" i="0" dirty="0">
                <a:effectLst/>
                <a:latin typeface="Trebuchet MS" panose="020B0603020202020204" pitchFamily="34" charset="0"/>
              </a:rPr>
              <a:t>Donations of your time are allowed</a:t>
            </a:r>
          </a:p>
          <a:p>
            <a:pPr lvl="1">
              <a:lnSpc>
                <a:spcPct val="90000"/>
              </a:lnSpc>
            </a:pPr>
            <a:r>
              <a:rPr lang="en-US" b="0" i="0" dirty="0">
                <a:effectLst/>
                <a:latin typeface="Trebuchet MS" panose="020B0603020202020204" pitchFamily="34" charset="0"/>
              </a:rPr>
              <a:t>Donations of items are allowed </a:t>
            </a:r>
            <a:r>
              <a:rPr lang="en-US" dirty="0">
                <a:latin typeface="Trebuchet MS" panose="020B0603020202020204" pitchFamily="34" charset="0"/>
              </a:rPr>
              <a:t>if </a:t>
            </a:r>
            <a:r>
              <a:rPr lang="en-US" b="0" i="0" dirty="0">
                <a:effectLst/>
                <a:latin typeface="Trebuchet MS" panose="020B0603020202020204" pitchFamily="34" charset="0"/>
              </a:rPr>
              <a:t>they are made to fully accredited charities that are not political or religious affiliated</a:t>
            </a:r>
            <a:r>
              <a:rPr lang="en-US" dirty="0">
                <a:latin typeface="Trebuchet MS" panose="020B0603020202020204" pitchFamily="34" charset="0"/>
              </a:rPr>
              <a:t>.</a:t>
            </a:r>
          </a:p>
          <a:p>
            <a:pPr lvl="2">
              <a:lnSpc>
                <a:spcPct val="90000"/>
              </a:lnSpc>
            </a:pPr>
            <a:r>
              <a:rPr lang="en-US" sz="1600" b="0" i="0" dirty="0">
                <a:effectLst/>
                <a:latin typeface="Trebuchet MS" panose="020B0603020202020204" pitchFamily="34" charset="0"/>
              </a:rPr>
              <a:t>The total cost of the items is equal or less to the total amount of time volunteer for the event, calculated a number of hours volunteered times number people volunteering times minimum wage in Colorado</a:t>
            </a:r>
            <a:endParaRPr lang="en-US" sz="1600" dirty="0">
              <a:latin typeface="Trebuchet MS" panose="020B0603020202020204" pitchFamily="34" charset="0"/>
            </a:endParaRPr>
          </a:p>
          <a:p>
            <a:pPr lvl="2">
              <a:lnSpc>
                <a:spcPct val="90000"/>
              </a:lnSpc>
            </a:pPr>
            <a:r>
              <a:rPr lang="en-US" sz="1600" b="0" i="0" dirty="0">
                <a:effectLst/>
                <a:latin typeface="Trebuchet MS" panose="020B0603020202020204" pitchFamily="34" charset="0"/>
              </a:rPr>
              <a:t>All items donated must abide by our regular purchasing rules – no alcohol, tobacco, firearms, political or religious items, etc.</a:t>
            </a:r>
            <a:endParaRPr lang="en-US" sz="1600" dirty="0">
              <a:latin typeface="Trebuchet MS" panose="020B0603020202020204" pitchFamily="34" charset="0"/>
            </a:endParaRPr>
          </a:p>
          <a:p>
            <a:pPr lvl="2">
              <a:lnSpc>
                <a:spcPct val="90000"/>
              </a:lnSpc>
            </a:pPr>
            <a:r>
              <a:rPr lang="en-US" sz="1600" b="0" i="0" dirty="0">
                <a:effectLst/>
                <a:latin typeface="Trebuchet MS" panose="020B0603020202020204" pitchFamily="34" charset="0"/>
              </a:rPr>
              <a:t>The donation has been cleared by the SAIL office prior to the event</a:t>
            </a:r>
          </a:p>
          <a:p>
            <a:pPr lvl="1">
              <a:lnSpc>
                <a:spcPct val="90000"/>
              </a:lnSpc>
            </a:pPr>
            <a:r>
              <a:rPr lang="en-US" dirty="0">
                <a:latin typeface="Trebuchet MS" panose="020B0603020202020204" pitchFamily="34" charset="0"/>
              </a:rPr>
              <a:t>You can NEVER give any MONEY!</a:t>
            </a:r>
            <a:endParaRPr lang="en-US" sz="1400" dirty="0">
              <a:sym typeface="Arial"/>
            </a:endParaRPr>
          </a:p>
          <a:p>
            <a:pPr>
              <a:lnSpc>
                <a:spcPct val="90000"/>
              </a:lnSpc>
            </a:pPr>
            <a:endParaRPr lang="en-US" sz="1400" dirty="0"/>
          </a:p>
        </p:txBody>
      </p:sp>
      <p:sp>
        <p:nvSpPr>
          <p:cNvPr id="191" name="Rectangle 190">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2E4BDD8F-B088-EC5E-3B21-8DBC4703C3FA}"/>
              </a:ext>
            </a:extLst>
          </p:cNvPr>
          <p:cNvSpPr>
            <a:spLocks noGrp="1"/>
          </p:cNvSpPr>
          <p:nvPr>
            <p:ph type="title"/>
          </p:nvPr>
        </p:nvSpPr>
        <p:spPr>
          <a:xfrm>
            <a:off x="8369643" y="1037967"/>
            <a:ext cx="3054091" cy="4709131"/>
          </a:xfrm>
        </p:spPr>
        <p:txBody>
          <a:bodyPr vert="horz" lIns="91440" tIns="45720" rIns="91440" bIns="45720" rtlCol="0" anchor="ctr">
            <a:normAutofit/>
          </a:bodyPr>
          <a:lstStyle/>
          <a:p>
            <a:r>
              <a:rPr lang="en-US" sz="3200" dirty="0">
                <a:solidFill>
                  <a:srgbClr val="FFFEFF"/>
                </a:solidFill>
                <a:latin typeface="Trebuchet MS" panose="020B0703020202090204" pitchFamily="34" charset="0"/>
              </a:rPr>
              <a:t>Donations</a:t>
            </a:r>
            <a:r>
              <a:rPr lang="en-US" sz="3200" dirty="0">
                <a:solidFill>
                  <a:srgbClr val="FFFEFF"/>
                </a:solidFill>
              </a:rPr>
              <a:t> </a:t>
            </a:r>
          </a:p>
        </p:txBody>
      </p:sp>
    </p:spTree>
    <p:extLst>
      <p:ext uri="{BB962C8B-B14F-4D97-AF65-F5344CB8AC3E}">
        <p14:creationId xmlns:p14="http://schemas.microsoft.com/office/powerpoint/2010/main" val="3665057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C70783-0CF8-0E04-E35E-6DD04B5235E5}"/>
              </a:ext>
            </a:extLst>
          </p:cNvPr>
          <p:cNvSpPr>
            <a:spLocks noGrp="1"/>
          </p:cNvSpPr>
          <p:nvPr>
            <p:ph type="title"/>
          </p:nvPr>
        </p:nvSpPr>
        <p:spPr>
          <a:xfrm>
            <a:off x="959157" y="1113764"/>
            <a:ext cx="3269749" cy="4624327"/>
          </a:xfrm>
        </p:spPr>
        <p:txBody>
          <a:bodyPr anchor="ctr">
            <a:normAutofit/>
          </a:bodyPr>
          <a:lstStyle/>
          <a:p>
            <a:r>
              <a:rPr lang="en-US" sz="3200" dirty="0">
                <a:solidFill>
                  <a:srgbClr val="FFFFFF"/>
                </a:solidFill>
                <a:latin typeface="Trebuchet MS" panose="020B0703020202090204" pitchFamily="34" charset="0"/>
              </a:rPr>
              <a:t>Collecting funds</a:t>
            </a:r>
          </a:p>
        </p:txBody>
      </p:sp>
      <p:sp>
        <p:nvSpPr>
          <p:cNvPr id="16" name="Content Placeholder 2">
            <a:extLst>
              <a:ext uri="{FF2B5EF4-FFF2-40B4-BE49-F238E27FC236}">
                <a16:creationId xmlns:a16="http://schemas.microsoft.com/office/drawing/2014/main" id="{7FE61B28-69A0-96C7-6A96-281325A119EB}"/>
              </a:ext>
            </a:extLst>
          </p:cNvPr>
          <p:cNvSpPr>
            <a:spLocks noGrp="1"/>
          </p:cNvSpPr>
          <p:nvPr>
            <p:ph idx="1"/>
          </p:nvPr>
        </p:nvSpPr>
        <p:spPr>
          <a:xfrm>
            <a:off x="5155905" y="485678"/>
            <a:ext cx="6253623" cy="5888772"/>
          </a:xfrm>
        </p:spPr>
        <p:txBody>
          <a:bodyPr anchor="ctr">
            <a:normAutofit/>
          </a:bodyPr>
          <a:lstStyle/>
          <a:p>
            <a:pPr marL="0" lvl="0" indent="0" rtl="0">
              <a:lnSpc>
                <a:spcPct val="90000"/>
              </a:lnSpc>
              <a:spcBef>
                <a:spcPts val="0"/>
              </a:spcBef>
              <a:spcAft>
                <a:spcPts val="0"/>
              </a:spcAft>
              <a:buSzPts val="2590"/>
              <a:buNone/>
            </a:pPr>
            <a:r>
              <a:rPr lang="en-US" sz="1400" dirty="0">
                <a:latin typeface="Trebuchet MS" panose="020B0603020202020204" pitchFamily="34" charset="0"/>
                <a:ea typeface="Arial"/>
                <a:cs typeface="Arial"/>
                <a:sym typeface="Arial"/>
              </a:rPr>
              <a:t>If you collect funding on behalf of your organization, the funding (even in cash form) still belongs to your organization and must follow the appropriate procedures</a:t>
            </a:r>
            <a:endParaRPr lang="en-US" sz="1400" dirty="0">
              <a:latin typeface="Trebuchet MS" panose="020B0603020202020204" pitchFamily="34" charset="0"/>
            </a:endParaRPr>
          </a:p>
          <a:p>
            <a:pPr marL="0" lvl="0" indent="0" rtl="0">
              <a:lnSpc>
                <a:spcPct val="90000"/>
              </a:lnSpc>
              <a:spcBef>
                <a:spcPts val="1400"/>
              </a:spcBef>
              <a:spcAft>
                <a:spcPts val="0"/>
              </a:spcAft>
              <a:buSzPts val="2590"/>
              <a:buNone/>
            </a:pPr>
            <a:r>
              <a:rPr lang="en-US" sz="1400" dirty="0">
                <a:latin typeface="Trebuchet MS" panose="020B0603020202020204" pitchFamily="34" charset="0"/>
                <a:ea typeface="Arial"/>
                <a:cs typeface="Arial"/>
                <a:sym typeface="Arial"/>
              </a:rPr>
              <a:t>ALL FUNDS MUST BE DEPOSITED WITHIN 2 BUSINESS DAYS INTO YOUR ACCOUNT BEFORE YOU CAN USE THEM</a:t>
            </a:r>
            <a:endParaRPr lang="en-US" sz="1400" dirty="0">
              <a:latin typeface="Trebuchet MS" panose="020B0603020202020204" pitchFamily="34" charset="0"/>
            </a:endParaRPr>
          </a:p>
          <a:p>
            <a:pPr marL="0" lvl="0" indent="0" rtl="0">
              <a:lnSpc>
                <a:spcPct val="90000"/>
              </a:lnSpc>
              <a:spcBef>
                <a:spcPts val="1400"/>
              </a:spcBef>
              <a:spcAft>
                <a:spcPts val="0"/>
              </a:spcAft>
              <a:buSzPts val="2590"/>
              <a:buNone/>
            </a:pPr>
            <a:r>
              <a:rPr lang="en-US" sz="1400" dirty="0">
                <a:latin typeface="Trebuchet MS" panose="020B0603020202020204" pitchFamily="34" charset="0"/>
                <a:ea typeface="Arial"/>
                <a:cs typeface="Arial"/>
                <a:sym typeface="Arial"/>
              </a:rPr>
              <a:t>All deposits are completed through the SAIL office (M-F 9:00-3:30)</a:t>
            </a:r>
            <a:endParaRPr lang="en-US" sz="1400" dirty="0">
              <a:latin typeface="Trebuchet MS" panose="020B0603020202020204" pitchFamily="34" charset="0"/>
            </a:endParaRPr>
          </a:p>
          <a:p>
            <a:pPr marL="0" lvl="0" indent="0" rtl="0">
              <a:lnSpc>
                <a:spcPct val="90000"/>
              </a:lnSpc>
              <a:spcBef>
                <a:spcPts val="1400"/>
              </a:spcBef>
              <a:spcAft>
                <a:spcPts val="0"/>
              </a:spcAft>
              <a:buSzPts val="2590"/>
              <a:buNone/>
            </a:pPr>
            <a:r>
              <a:rPr lang="en-US" sz="1400" b="1" dirty="0">
                <a:latin typeface="Trebuchet MS" panose="020B0603020202020204" pitchFamily="34" charset="0"/>
                <a:ea typeface="Arial"/>
                <a:cs typeface="Arial"/>
                <a:sym typeface="Arial"/>
              </a:rPr>
              <a:t>Failure to follow these guidelines is considered misconduct and will be subjected to disciplinary action.</a:t>
            </a:r>
          </a:p>
          <a:p>
            <a:pPr marL="0" lvl="0" indent="0" rtl="0">
              <a:lnSpc>
                <a:spcPct val="90000"/>
              </a:lnSpc>
              <a:spcBef>
                <a:spcPts val="1400"/>
              </a:spcBef>
              <a:spcAft>
                <a:spcPts val="0"/>
              </a:spcAft>
              <a:buSzPts val="2590"/>
              <a:buNone/>
            </a:pPr>
            <a:endParaRPr lang="en-US" sz="1400" b="1" dirty="0">
              <a:latin typeface="Trebuchet MS" panose="020B0603020202020204" pitchFamily="34" charset="0"/>
              <a:ea typeface="Arial"/>
              <a:cs typeface="Arial"/>
              <a:sym typeface="Arial"/>
            </a:endParaRPr>
          </a:p>
          <a:p>
            <a:pPr>
              <a:lnSpc>
                <a:spcPct val="90000"/>
              </a:lnSpc>
              <a:spcBef>
                <a:spcPts val="0"/>
              </a:spcBef>
              <a:spcAft>
                <a:spcPts val="0"/>
              </a:spcAft>
              <a:buSzPts val="2220"/>
              <a:buFont typeface="Wingdings" pitchFamily="2" charset="2"/>
              <a:buChar char="v"/>
            </a:pPr>
            <a:r>
              <a:rPr lang="en-US" sz="1400" u="sng" dirty="0">
                <a:latin typeface="Trebuchet MS" panose="020B0603020202020204" pitchFamily="34" charset="0"/>
                <a:cs typeface="Arial"/>
                <a:sym typeface="Arial"/>
              </a:rPr>
              <a:t>Checks</a:t>
            </a:r>
          </a:p>
          <a:p>
            <a:pPr>
              <a:lnSpc>
                <a:spcPct val="90000"/>
              </a:lnSpc>
              <a:spcBef>
                <a:spcPts val="0"/>
              </a:spcBef>
              <a:spcAft>
                <a:spcPts val="0"/>
              </a:spcAft>
              <a:buSzPts val="2220"/>
              <a:buFont typeface="Wingdings" pitchFamily="2" charset="2"/>
              <a:buChar char="v"/>
            </a:pPr>
            <a:endParaRPr lang="en-US" sz="1400" u="sng" dirty="0">
              <a:latin typeface="Trebuchet MS" panose="020B0603020202020204" pitchFamily="34" charset="0"/>
              <a:cs typeface="Arial"/>
            </a:endParaRPr>
          </a:p>
          <a:p>
            <a:pPr>
              <a:lnSpc>
                <a:spcPct val="90000"/>
              </a:lnSpc>
              <a:spcBef>
                <a:spcPts val="0"/>
              </a:spcBef>
              <a:spcAft>
                <a:spcPts val="0"/>
              </a:spcAft>
              <a:buSzPts val="2220"/>
              <a:buFont typeface="Wingdings" pitchFamily="2" charset="2"/>
              <a:buChar char="§"/>
            </a:pPr>
            <a:r>
              <a:rPr lang="en-US" sz="1400" dirty="0">
                <a:latin typeface="Trebuchet MS" panose="020B0603020202020204" pitchFamily="34" charset="0"/>
                <a:cs typeface="Arial"/>
                <a:sym typeface="Arial"/>
              </a:rPr>
              <a:t>Must be signed and made out to Colorado School of Mines: (RSO Name)</a:t>
            </a:r>
          </a:p>
          <a:p>
            <a:pPr marL="306000" lvl="1">
              <a:lnSpc>
                <a:spcPct val="90000"/>
              </a:lnSpc>
              <a:spcBef>
                <a:spcPts val="0"/>
              </a:spcBef>
              <a:spcAft>
                <a:spcPts val="0"/>
              </a:spcAft>
              <a:buSzPts val="2220"/>
              <a:buFont typeface="Wingdings" pitchFamily="2" charset="2"/>
              <a:buChar char="§"/>
            </a:pPr>
            <a:r>
              <a:rPr lang="en-US" sz="1400" dirty="0">
                <a:latin typeface="Trebuchet MS" panose="020B0603020202020204" pitchFamily="34" charset="0"/>
                <a:cs typeface="Arial"/>
                <a:sym typeface="Arial"/>
              </a:rPr>
              <a:t>Do not endorse the back of the check</a:t>
            </a:r>
          </a:p>
          <a:p>
            <a:pPr marL="384048" lvl="1" indent="-190500" rtl="0">
              <a:lnSpc>
                <a:spcPct val="90000"/>
              </a:lnSpc>
              <a:spcBef>
                <a:spcPts val="400"/>
              </a:spcBef>
              <a:spcAft>
                <a:spcPts val="0"/>
              </a:spcAft>
              <a:buSzPts val="3000"/>
              <a:buFont typeface="Arial"/>
              <a:buChar char="•"/>
            </a:pPr>
            <a:endParaRPr lang="en-US" sz="1400" dirty="0">
              <a:latin typeface="Trebuchet MS" panose="020B0603020202020204" pitchFamily="34" charset="0"/>
              <a:ea typeface="Arial"/>
              <a:cs typeface="Arial"/>
              <a:sym typeface="Arial"/>
            </a:endParaRPr>
          </a:p>
          <a:p>
            <a:pPr lvl="0">
              <a:lnSpc>
                <a:spcPct val="90000"/>
              </a:lnSpc>
              <a:spcBef>
                <a:spcPts val="0"/>
              </a:spcBef>
              <a:spcAft>
                <a:spcPts val="0"/>
              </a:spcAft>
              <a:buSzPts val="2220"/>
              <a:buFont typeface="Wingdings" pitchFamily="2" charset="2"/>
              <a:buChar char="v"/>
            </a:pPr>
            <a:r>
              <a:rPr lang="en-US" sz="1400" u="sng" dirty="0">
                <a:latin typeface="Trebuchet MS" panose="020B0603020202020204" pitchFamily="34" charset="0"/>
                <a:cs typeface="Arial"/>
                <a:sym typeface="Arial"/>
              </a:rPr>
              <a:t>Credit Card</a:t>
            </a:r>
          </a:p>
          <a:p>
            <a:pPr lvl="0">
              <a:lnSpc>
                <a:spcPct val="90000"/>
              </a:lnSpc>
              <a:spcBef>
                <a:spcPts val="0"/>
              </a:spcBef>
              <a:spcAft>
                <a:spcPts val="0"/>
              </a:spcAft>
              <a:buSzPts val="2220"/>
              <a:buFont typeface="Wingdings" pitchFamily="2" charset="2"/>
              <a:buChar char="v"/>
            </a:pPr>
            <a:endParaRPr lang="en-US" sz="1400" u="sng" dirty="0">
              <a:latin typeface="Trebuchet MS" panose="020B0603020202020204" pitchFamily="34" charset="0"/>
              <a:cs typeface="Arial"/>
            </a:endParaRPr>
          </a:p>
          <a:p>
            <a:pPr marL="306000" lvl="1">
              <a:lnSpc>
                <a:spcPct val="90000"/>
              </a:lnSpc>
              <a:spcBef>
                <a:spcPts val="0"/>
              </a:spcBef>
              <a:spcAft>
                <a:spcPts val="0"/>
              </a:spcAft>
              <a:buSzPts val="2220"/>
              <a:buFont typeface="Wingdings" pitchFamily="2" charset="2"/>
              <a:buChar char="§"/>
            </a:pPr>
            <a:r>
              <a:rPr lang="en-US" sz="1400" dirty="0">
                <a:latin typeface="Trebuchet MS" panose="020B0603020202020204" pitchFamily="34" charset="0"/>
                <a:cs typeface="Arial"/>
                <a:sym typeface="Arial"/>
              </a:rPr>
              <a:t>TRANSACT is the ONLY method to collect online credit card payments at Colorado School of Mines</a:t>
            </a:r>
          </a:p>
          <a:p>
            <a:pPr marL="306000" lvl="1">
              <a:lnSpc>
                <a:spcPct val="90000"/>
              </a:lnSpc>
              <a:spcBef>
                <a:spcPts val="0"/>
              </a:spcBef>
              <a:spcAft>
                <a:spcPts val="0"/>
              </a:spcAft>
              <a:buSzPts val="2220"/>
              <a:buFont typeface="Wingdings" pitchFamily="2" charset="2"/>
              <a:buChar char="§"/>
            </a:pPr>
            <a:r>
              <a:rPr lang="en-US" sz="1400" dirty="0">
                <a:latin typeface="Trebuchet MS" panose="020B0603020202020204" pitchFamily="34" charset="0"/>
                <a:cs typeface="Arial"/>
                <a:sym typeface="Arial"/>
              </a:rPr>
              <a:t>A TRANSACT page must be created two weeks before acquiring funds through credit cards</a:t>
            </a:r>
          </a:p>
          <a:p>
            <a:pPr marL="306000" lvl="1">
              <a:lnSpc>
                <a:spcPct val="90000"/>
              </a:lnSpc>
              <a:spcBef>
                <a:spcPts val="0"/>
              </a:spcBef>
              <a:spcAft>
                <a:spcPts val="0"/>
              </a:spcAft>
              <a:buSzPts val="2220"/>
              <a:buFont typeface="Wingdings" pitchFamily="2" charset="2"/>
              <a:buChar char="§"/>
            </a:pPr>
            <a:r>
              <a:rPr lang="en-US" sz="1400" dirty="0">
                <a:latin typeface="Trebuchet MS" panose="020B0603020202020204" pitchFamily="34" charset="0"/>
                <a:cs typeface="Arial"/>
                <a:sym typeface="Arial"/>
              </a:rPr>
              <a:t>Please submit a cash box rental/credit card terminal form for physical payments. This form requires SAIL approval and signatures. When approved you can turn into cashier’s office</a:t>
            </a:r>
            <a:endParaRPr lang="en-US" sz="1400" dirty="0">
              <a:latin typeface="Trebuchet MS" panose="020B0603020202020204" pitchFamily="34" charset="0"/>
              <a:cs typeface="Arial"/>
            </a:endParaRPr>
          </a:p>
          <a:p>
            <a:pPr>
              <a:lnSpc>
                <a:spcPct val="90000"/>
              </a:lnSpc>
            </a:pPr>
            <a:endParaRPr lang="en-US" sz="1100" dirty="0"/>
          </a:p>
        </p:txBody>
      </p:sp>
    </p:spTree>
    <p:extLst>
      <p:ext uri="{BB962C8B-B14F-4D97-AF65-F5344CB8AC3E}">
        <p14:creationId xmlns:p14="http://schemas.microsoft.com/office/powerpoint/2010/main" val="3263260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1191" y="457201"/>
            <a:ext cx="1106164"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Rectangle 38">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419" y="457200"/>
            <a:ext cx="9961047" cy="36780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1965278" y="668740"/>
            <a:ext cx="7574507" cy="3330055"/>
          </a:xfrm>
        </p:spPr>
        <p:txBody>
          <a:bodyPr anchor="ctr">
            <a:normAutofit/>
          </a:bodyPr>
          <a:lstStyle/>
          <a:p>
            <a:r>
              <a:rPr lang="en-US" sz="6000" dirty="0">
                <a:solidFill>
                  <a:srgbClr val="FFFFFF"/>
                </a:solidFill>
                <a:latin typeface="Trebuchet MS" panose="020B0703020202090204" pitchFamily="34" charset="0"/>
              </a:rPr>
              <a:t>SAIL</a:t>
            </a:r>
          </a:p>
        </p:txBody>
      </p:sp>
      <p:sp>
        <p:nvSpPr>
          <p:cNvPr id="41" name="Rectangle 40">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352" y="4244454"/>
            <a:ext cx="9961115" cy="207248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type="subTitle" idx="1"/>
          </p:nvPr>
        </p:nvSpPr>
        <p:spPr>
          <a:xfrm>
            <a:off x="1965278" y="4462818"/>
            <a:ext cx="7574507" cy="1640983"/>
          </a:xfrm>
        </p:spPr>
        <p:txBody>
          <a:bodyPr anchor="t">
            <a:normAutofit/>
          </a:bodyPr>
          <a:lstStyle/>
          <a:p>
            <a:r>
              <a:rPr lang="en-US" sz="3200" dirty="0">
                <a:solidFill>
                  <a:srgbClr val="FFFFFF"/>
                </a:solidFill>
                <a:latin typeface="Trebuchet MS" panose="020B0703020202090204" pitchFamily="34" charset="0"/>
              </a:rPr>
              <a:t>Treasurer</a:t>
            </a:r>
          </a:p>
          <a:p>
            <a:r>
              <a:rPr lang="en-US" sz="3200" dirty="0">
                <a:solidFill>
                  <a:srgbClr val="FFFFFF"/>
                </a:solidFill>
                <a:latin typeface="Trebuchet MS" panose="020B0703020202090204" pitchFamily="34" charset="0"/>
              </a:rPr>
              <a:t>Training</a:t>
            </a:r>
          </a:p>
        </p:txBody>
      </p:sp>
    </p:spTree>
    <p:extLst>
      <p:ext uri="{BB962C8B-B14F-4D97-AF65-F5344CB8AC3E}">
        <p14:creationId xmlns:p14="http://schemas.microsoft.com/office/powerpoint/2010/main" val="2616874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rmAutofit/>
          </a:bodyPr>
          <a:lstStyle/>
          <a:p>
            <a:r>
              <a:rPr lang="en-US" sz="3200" dirty="0">
                <a:latin typeface="Trebuchet MS" panose="020B0703020202090204" pitchFamily="34" charset="0"/>
              </a:rPr>
              <a:t>Deposits</a:t>
            </a:r>
          </a:p>
        </p:txBody>
      </p:sp>
      <p:sp>
        <p:nvSpPr>
          <p:cNvPr id="27" name="Rectangle 15">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FEE36"/>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credit card&#10;&#10;Description automatically generated">
            <a:extLst>
              <a:ext uri="{FF2B5EF4-FFF2-40B4-BE49-F238E27FC236}">
                <a16:creationId xmlns:a16="http://schemas.microsoft.com/office/drawing/2014/main" id="{B1367446-BC13-7535-8EEC-12A06F161E0D}"/>
              </a:ext>
            </a:extLst>
          </p:cNvPr>
          <p:cNvPicPr>
            <a:picLocks noChangeAspect="1"/>
          </p:cNvPicPr>
          <p:nvPr/>
        </p:nvPicPr>
        <p:blipFill>
          <a:blip r:embed="rId3"/>
          <a:stretch>
            <a:fillRect/>
          </a:stretch>
        </p:blipFill>
        <p:spPr>
          <a:xfrm>
            <a:off x="657225" y="2593244"/>
            <a:ext cx="4962525" cy="3184842"/>
          </a:xfrm>
          <a:prstGeom prst="rect">
            <a:avLst/>
          </a:prstGeom>
        </p:spPr>
      </p:pic>
      <p:sp>
        <p:nvSpPr>
          <p:cNvPr id="3" name="Content Placeholder 2"/>
          <p:cNvSpPr>
            <a:spLocks noGrp="1"/>
          </p:cNvSpPr>
          <p:nvPr>
            <p:ph idx="1"/>
          </p:nvPr>
        </p:nvSpPr>
        <p:spPr>
          <a:xfrm>
            <a:off x="6335805" y="2180496"/>
            <a:ext cx="5275001" cy="4977388"/>
          </a:xfrm>
        </p:spPr>
        <p:txBody>
          <a:bodyPr>
            <a:normAutofit/>
          </a:bodyPr>
          <a:lstStyle/>
          <a:p>
            <a:r>
              <a:rPr lang="en-US" sz="1600" dirty="0">
                <a:latin typeface="Trebuchet MS" panose="020B0603020202020204" pitchFamily="34" charset="0"/>
              </a:rPr>
              <a:t>FUNDS are required to be deposited within 2 business days of colleting money</a:t>
            </a:r>
          </a:p>
          <a:p>
            <a:r>
              <a:rPr lang="en-US" sz="1600" dirty="0">
                <a:latin typeface="Trebuchet MS" panose="020B0603020202020204" pitchFamily="34" charset="0"/>
              </a:rPr>
              <a:t>Fill out deposit form and recount funds collected</a:t>
            </a:r>
          </a:p>
          <a:p>
            <a:r>
              <a:rPr lang="en-US" sz="1600" dirty="0">
                <a:latin typeface="Trebuchet MS" panose="020B0603020202020204" pitchFamily="34" charset="0"/>
              </a:rPr>
              <a:t>Funds will be counted by desk staff</a:t>
            </a:r>
          </a:p>
          <a:p>
            <a:r>
              <a:rPr lang="en-US" sz="1600" dirty="0">
                <a:latin typeface="Trebuchet MS" panose="020B0603020202020204" pitchFamily="34" charset="0"/>
                <a:sym typeface="Arial"/>
              </a:rPr>
              <a:t>You will both then agree on an amount and denominations collected and sign</a:t>
            </a:r>
            <a:endParaRPr lang="en-US" sz="1600" dirty="0">
              <a:latin typeface="Trebuchet MS" panose="020B0603020202020204" pitchFamily="34" charset="0"/>
            </a:endParaRPr>
          </a:p>
          <a:p>
            <a:r>
              <a:rPr lang="en-US" sz="1600" dirty="0">
                <a:latin typeface="Trebuchet MS" panose="020B0603020202020204" pitchFamily="34" charset="0"/>
                <a:sym typeface="Arial"/>
              </a:rPr>
              <a:t>You will receive a copy of the deposit slip for your reference</a:t>
            </a:r>
          </a:p>
          <a:p>
            <a:pPr marL="0" indent="0" algn="ctr">
              <a:buClr>
                <a:srgbClr val="FFEE36"/>
              </a:buClr>
              <a:buNone/>
            </a:pPr>
            <a:endParaRPr lang="en-US" sz="1600" b="1" dirty="0">
              <a:latin typeface="Trebuchet MS" panose="020B0603020202020204" pitchFamily="34" charset="0"/>
              <a:ea typeface="Arial"/>
              <a:cs typeface="Arial"/>
              <a:sym typeface="Arial"/>
            </a:endParaRPr>
          </a:p>
          <a:p>
            <a:pPr marL="0" indent="0" algn="ctr">
              <a:buClr>
                <a:srgbClr val="FFEE36"/>
              </a:buClr>
              <a:buNone/>
            </a:pPr>
            <a:r>
              <a:rPr lang="en-US" sz="1600" b="1" dirty="0">
                <a:latin typeface="Trebuchet MS" panose="020B0603020202020204" pitchFamily="34" charset="0"/>
                <a:ea typeface="Arial"/>
                <a:cs typeface="Arial"/>
                <a:sym typeface="Arial"/>
              </a:rPr>
              <a:t>NEVER LEAVE MONEY AT THE FRONT DESK WITHOUT FILLING OUT A DEPOSIT FORM AND RECEIVING A SIGNED RECEIPT!</a:t>
            </a:r>
            <a:endParaRPr lang="en-US" sz="1600" dirty="0">
              <a:latin typeface="Trebuchet MS" panose="020B0603020202020204" pitchFamily="34" charset="0"/>
            </a:endParaRPr>
          </a:p>
          <a:p>
            <a:pPr marL="0" indent="0">
              <a:buClr>
                <a:srgbClr val="FFEE36"/>
              </a:buClr>
              <a:buNone/>
            </a:pPr>
            <a:endParaRPr lang="en-US" dirty="0"/>
          </a:p>
          <a:p>
            <a:pPr>
              <a:buClr>
                <a:srgbClr val="FFEE36"/>
              </a:buClr>
            </a:pPr>
            <a:endParaRPr lang="en-US" dirty="0"/>
          </a:p>
        </p:txBody>
      </p:sp>
      <p:sp>
        <p:nvSpPr>
          <p:cNvPr id="4" name="Rectangle 3">
            <a:extLst>
              <a:ext uri="{FF2B5EF4-FFF2-40B4-BE49-F238E27FC236}">
                <a16:creationId xmlns:a16="http://schemas.microsoft.com/office/drawing/2014/main" id="{BF4AEAD6-6465-7467-328A-23B7E703CF21}"/>
              </a:ext>
            </a:extLst>
          </p:cNvPr>
          <p:cNvSpPr/>
          <p:nvPr/>
        </p:nvSpPr>
        <p:spPr>
          <a:xfrm>
            <a:off x="2812026" y="4404852"/>
            <a:ext cx="422787" cy="884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14984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E698-43A6-0D2D-AA9C-144595877A4F}"/>
              </a:ext>
            </a:extLst>
          </p:cNvPr>
          <p:cNvSpPr>
            <a:spLocks noGrp="1"/>
          </p:cNvSpPr>
          <p:nvPr>
            <p:ph type="title"/>
          </p:nvPr>
        </p:nvSpPr>
        <p:spPr/>
        <p:txBody>
          <a:bodyPr>
            <a:normAutofit/>
          </a:bodyPr>
          <a:lstStyle/>
          <a:p>
            <a:r>
              <a:rPr lang="en-US" sz="3200" dirty="0" err="1">
                <a:latin typeface="Trebuchet MS" panose="020B0703020202090204" pitchFamily="34" charset="0"/>
              </a:rPr>
              <a:t>FUNDraisers</a:t>
            </a:r>
            <a:endParaRPr lang="en-US" sz="3200" dirty="0">
              <a:latin typeface="Trebuchet MS" panose="020B0703020202090204" pitchFamily="34" charset="0"/>
            </a:endParaRPr>
          </a:p>
        </p:txBody>
      </p:sp>
      <p:sp>
        <p:nvSpPr>
          <p:cNvPr id="3" name="Content Placeholder 2">
            <a:extLst>
              <a:ext uri="{FF2B5EF4-FFF2-40B4-BE49-F238E27FC236}">
                <a16:creationId xmlns:a16="http://schemas.microsoft.com/office/drawing/2014/main" id="{07F35FF3-D54E-1E15-C5D5-7DE0B471296A}"/>
              </a:ext>
            </a:extLst>
          </p:cNvPr>
          <p:cNvSpPr>
            <a:spLocks noGrp="1"/>
          </p:cNvSpPr>
          <p:nvPr>
            <p:ph idx="1"/>
          </p:nvPr>
        </p:nvSpPr>
        <p:spPr>
          <a:xfrm>
            <a:off x="581192" y="1856096"/>
            <a:ext cx="11029615" cy="4002703"/>
          </a:xfrm>
        </p:spPr>
        <p:txBody>
          <a:bodyPr>
            <a:normAutofit/>
          </a:bodyPr>
          <a:lstStyle/>
          <a:p>
            <a:pPr lvl="0" algn="l" rtl="0">
              <a:lnSpc>
                <a:spcPct val="80000"/>
              </a:lnSpc>
              <a:spcBef>
                <a:spcPts val="0"/>
              </a:spcBef>
              <a:spcAft>
                <a:spcPts val="0"/>
              </a:spcAft>
              <a:buSzPts val="2220"/>
              <a:buFont typeface="Wingdings" pitchFamily="2" charset="2"/>
              <a:buChar char="v"/>
            </a:pPr>
            <a:r>
              <a:rPr lang="en-US" sz="1900" u="sng" dirty="0">
                <a:latin typeface="Trebuchet MS" panose="020B0603020202020204" pitchFamily="34" charset="0"/>
                <a:ea typeface="Arial"/>
                <a:cs typeface="Arial"/>
                <a:sym typeface="Arial"/>
              </a:rPr>
              <a:t>Fundraising</a:t>
            </a:r>
          </a:p>
          <a:p>
            <a:pPr lvl="0" algn="l" rtl="0">
              <a:lnSpc>
                <a:spcPct val="80000"/>
              </a:lnSpc>
              <a:spcBef>
                <a:spcPts val="0"/>
              </a:spcBef>
              <a:spcAft>
                <a:spcPts val="0"/>
              </a:spcAft>
              <a:buSzPts val="2220"/>
              <a:buFont typeface="Wingdings" pitchFamily="2" charset="2"/>
              <a:buChar char="v"/>
            </a:pPr>
            <a:endParaRPr lang="en-US" sz="1900" u="sng" dirty="0">
              <a:latin typeface="Trebuchet MS" panose="020B0603020202020204" pitchFamily="34" charset="0"/>
              <a:sym typeface="Arial"/>
            </a:endParaRPr>
          </a:p>
          <a:p>
            <a:pPr lvl="0" algn="l" rtl="0">
              <a:lnSpc>
                <a:spcPct val="80000"/>
              </a:lnSpc>
              <a:spcBef>
                <a:spcPts val="0"/>
              </a:spcBef>
              <a:spcAft>
                <a:spcPts val="0"/>
              </a:spcAft>
              <a:buSzPts val="2220"/>
              <a:buFont typeface="Wingdings" pitchFamily="2" charset="2"/>
              <a:buChar char="§"/>
            </a:pPr>
            <a:r>
              <a:rPr lang="en-US" sz="1900" dirty="0">
                <a:latin typeface="Trebuchet MS" panose="020B0603020202020204" pitchFamily="34" charset="0"/>
                <a:ea typeface="Arial"/>
                <a:cs typeface="Arial"/>
                <a:sym typeface="Arial"/>
              </a:rPr>
              <a:t>If you are selling tangible goods to raise funds, you will have to pay tax and the price must meet or exceed the cost you incurred to procure those tangible items.</a:t>
            </a:r>
          </a:p>
          <a:p>
            <a:pPr lvl="0" algn="l" rtl="0">
              <a:lnSpc>
                <a:spcPct val="80000"/>
              </a:lnSpc>
              <a:spcBef>
                <a:spcPts val="0"/>
              </a:spcBef>
              <a:spcAft>
                <a:spcPts val="0"/>
              </a:spcAft>
              <a:buSzPts val="2220"/>
              <a:buFont typeface="Wingdings" pitchFamily="2" charset="2"/>
              <a:buChar char="§"/>
            </a:pPr>
            <a:r>
              <a:rPr lang="en-US" sz="1900" dirty="0">
                <a:latin typeface="Trebuchet MS" panose="020B0603020202020204" pitchFamily="34" charset="0"/>
                <a:ea typeface="Arial"/>
                <a:cs typeface="Arial"/>
                <a:sym typeface="Arial"/>
              </a:rPr>
              <a:t>If you provide false advertising on where your funding is going, you will accumulate points and might incur in misconduct</a:t>
            </a:r>
            <a:endParaRPr lang="en-US" sz="1900" dirty="0">
              <a:latin typeface="Trebuchet MS" panose="020B0603020202020204" pitchFamily="34" charset="0"/>
            </a:endParaRPr>
          </a:p>
          <a:p>
            <a:pPr lvl="0" algn="l" rtl="0">
              <a:lnSpc>
                <a:spcPct val="80000"/>
              </a:lnSpc>
              <a:spcBef>
                <a:spcPts val="1600"/>
              </a:spcBef>
              <a:spcAft>
                <a:spcPts val="0"/>
              </a:spcAft>
              <a:buSzPts val="2220"/>
              <a:buFont typeface="Wingdings" pitchFamily="2" charset="2"/>
              <a:buChar char="v"/>
            </a:pPr>
            <a:r>
              <a:rPr lang="en-US" sz="1900" u="sng" dirty="0">
                <a:latin typeface="Trebuchet MS" panose="020B0603020202020204" pitchFamily="34" charset="0"/>
                <a:ea typeface="Arial"/>
                <a:cs typeface="Arial"/>
                <a:sym typeface="Arial"/>
              </a:rPr>
              <a:t>Sales Tax</a:t>
            </a:r>
            <a:endParaRPr lang="en-US" sz="1900" dirty="0">
              <a:latin typeface="Trebuchet MS" panose="020B0603020202020204" pitchFamily="34" charset="0"/>
            </a:endParaRPr>
          </a:p>
          <a:p>
            <a:pPr lvl="0" algn="l" rtl="0">
              <a:lnSpc>
                <a:spcPct val="80000"/>
              </a:lnSpc>
              <a:spcBef>
                <a:spcPts val="1400"/>
              </a:spcBef>
              <a:spcAft>
                <a:spcPts val="0"/>
              </a:spcAft>
              <a:buSzPts val="2220"/>
              <a:buFont typeface="Wingdings" pitchFamily="2" charset="2"/>
              <a:buChar char="§"/>
            </a:pPr>
            <a:r>
              <a:rPr lang="en-US" sz="1900" dirty="0">
                <a:latin typeface="Trebuchet MS" panose="020B0603020202020204" pitchFamily="34" charset="0"/>
                <a:ea typeface="Arial"/>
                <a:cs typeface="Arial"/>
                <a:sym typeface="Arial"/>
              </a:rPr>
              <a:t>You MUST add that you are collecting sales tax of 7.5% on any advertisements (specify whether it is included in the price or needs to be added)</a:t>
            </a:r>
          </a:p>
          <a:p>
            <a:pPr lvl="1">
              <a:lnSpc>
                <a:spcPct val="80000"/>
              </a:lnSpc>
              <a:spcBef>
                <a:spcPts val="1400"/>
              </a:spcBef>
              <a:spcAft>
                <a:spcPts val="0"/>
              </a:spcAft>
              <a:buSzPts val="2220"/>
              <a:buFont typeface="Wingdings" pitchFamily="2" charset="2"/>
              <a:buChar char="§"/>
            </a:pPr>
            <a:r>
              <a:rPr lang="en-US" sz="1700" dirty="0">
                <a:latin typeface="Trebuchet MS" panose="020B0603020202020204" pitchFamily="34" charset="0"/>
                <a:ea typeface="Arial"/>
                <a:cs typeface="Arial"/>
                <a:sym typeface="Arial"/>
              </a:rPr>
              <a:t>Ex.) </a:t>
            </a:r>
            <a:r>
              <a:rPr lang="en-US" sz="1700" b="1" u="sng" dirty="0">
                <a:latin typeface="Trebuchet MS" panose="020B0603020202020204" pitchFamily="34" charset="0"/>
                <a:ea typeface="Arial"/>
                <a:cs typeface="Arial"/>
                <a:sym typeface="Arial"/>
              </a:rPr>
              <a:t>7.5% sales tax is included </a:t>
            </a:r>
            <a:r>
              <a:rPr lang="en-US" sz="1700" dirty="0">
                <a:latin typeface="Trebuchet MS" panose="020B0603020202020204" pitchFamily="34" charset="0"/>
                <a:ea typeface="Arial"/>
                <a:cs typeface="Arial"/>
                <a:sym typeface="Arial"/>
              </a:rPr>
              <a:t>(this includes your Daily Blast Entry)</a:t>
            </a:r>
            <a:endParaRPr lang="en-US" sz="1700" dirty="0">
              <a:latin typeface="Trebuchet MS" panose="020B0603020202020204" pitchFamily="34" charset="0"/>
            </a:endParaRPr>
          </a:p>
          <a:p>
            <a:pPr marL="0" lvl="0" indent="0" algn="l" rtl="0">
              <a:lnSpc>
                <a:spcPct val="80000"/>
              </a:lnSpc>
              <a:spcBef>
                <a:spcPts val="1600"/>
              </a:spcBef>
              <a:spcAft>
                <a:spcPts val="0"/>
              </a:spcAft>
              <a:buSzPts val="2220"/>
              <a:buNone/>
            </a:pPr>
            <a:r>
              <a:rPr lang="en-US" sz="1900" dirty="0">
                <a:latin typeface="Trebuchet MS" panose="020B0603020202020204" pitchFamily="34" charset="0"/>
                <a:ea typeface="Arial"/>
                <a:cs typeface="Arial"/>
                <a:sym typeface="Arial"/>
              </a:rPr>
              <a:t>NO RAFFLES WITHOUT A GAMBLING LICENSE!</a:t>
            </a:r>
            <a:endParaRPr lang="en-US" sz="1900" dirty="0">
              <a:latin typeface="Trebuchet MS" panose="020B0603020202020204" pitchFamily="34" charset="0"/>
            </a:endParaRPr>
          </a:p>
          <a:p>
            <a:pPr marL="0" indent="0">
              <a:buNone/>
            </a:pPr>
            <a:endParaRPr lang="en-US" dirty="0"/>
          </a:p>
        </p:txBody>
      </p:sp>
    </p:spTree>
    <p:extLst>
      <p:ext uri="{BB962C8B-B14F-4D97-AF65-F5344CB8AC3E}">
        <p14:creationId xmlns:p14="http://schemas.microsoft.com/office/powerpoint/2010/main" val="2469116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1ED4F-0973-3D39-5B07-2DEE50F7349A}"/>
              </a:ext>
            </a:extLst>
          </p:cNvPr>
          <p:cNvSpPr>
            <a:spLocks noGrp="1"/>
          </p:cNvSpPr>
          <p:nvPr>
            <p:ph type="title"/>
          </p:nvPr>
        </p:nvSpPr>
        <p:spPr/>
        <p:txBody>
          <a:bodyPr>
            <a:normAutofit/>
          </a:bodyPr>
          <a:lstStyle/>
          <a:p>
            <a:r>
              <a:rPr lang="en-US" sz="3200" dirty="0">
                <a:latin typeface="Trebuchet MS" panose="020B0703020202090204" pitchFamily="34" charset="0"/>
              </a:rPr>
              <a:t>RSO Inventory</a:t>
            </a:r>
          </a:p>
        </p:txBody>
      </p:sp>
      <p:sp>
        <p:nvSpPr>
          <p:cNvPr id="3" name="Content Placeholder 2">
            <a:extLst>
              <a:ext uri="{FF2B5EF4-FFF2-40B4-BE49-F238E27FC236}">
                <a16:creationId xmlns:a16="http://schemas.microsoft.com/office/drawing/2014/main" id="{250FE8AD-5873-B885-A5A0-9B7415D4F562}"/>
              </a:ext>
            </a:extLst>
          </p:cNvPr>
          <p:cNvSpPr>
            <a:spLocks noGrp="1"/>
          </p:cNvSpPr>
          <p:nvPr>
            <p:ph idx="1"/>
          </p:nvPr>
        </p:nvSpPr>
        <p:spPr/>
        <p:txBody>
          <a:bodyPr/>
          <a:lstStyle/>
          <a:p>
            <a:pPr marL="306000" lvl="1">
              <a:lnSpc>
                <a:spcPct val="100000"/>
              </a:lnSpc>
              <a:spcBef>
                <a:spcPts val="0"/>
              </a:spcBef>
              <a:buSzPts val="2200"/>
            </a:pPr>
            <a:r>
              <a:rPr lang="en-US" dirty="0">
                <a:latin typeface="Trebuchet MS" panose="020B0603020202020204" pitchFamily="34" charset="0"/>
                <a:sym typeface="Arial"/>
              </a:rPr>
              <a:t>All items purchased by RSOs are state-owned property, they must be maintained within the club and passed down through club leadership each year.</a:t>
            </a:r>
          </a:p>
          <a:p>
            <a:pPr marL="306000" lvl="1">
              <a:spcBef>
                <a:spcPts val="0"/>
              </a:spcBef>
              <a:buSzPts val="2200"/>
            </a:pPr>
            <a:r>
              <a:rPr lang="en-US" dirty="0">
                <a:latin typeface="Trebuchet MS" panose="020B0603020202020204" pitchFamily="34" charset="0"/>
                <a:sym typeface="Arial"/>
              </a:rPr>
              <a:t>When RSO is inactive, or item(s) are broken they must be turned into SAIL.</a:t>
            </a:r>
          </a:p>
          <a:p>
            <a:pPr marL="306000" lvl="1">
              <a:spcBef>
                <a:spcPts val="0"/>
              </a:spcBef>
              <a:buSzPts val="2200"/>
            </a:pPr>
            <a:r>
              <a:rPr lang="en-US" dirty="0">
                <a:latin typeface="Trebuchet MS" panose="020B0603020202020204" pitchFamily="34" charset="0"/>
                <a:sym typeface="Arial"/>
              </a:rPr>
              <a:t>RSO must maintain and update an inventory list of major items (over $500) and all fabricated items that are or exceed $2,000</a:t>
            </a:r>
          </a:p>
          <a:p>
            <a:pPr marL="306000" lvl="1">
              <a:spcBef>
                <a:spcPts val="0"/>
              </a:spcBef>
              <a:buSzPts val="2200"/>
            </a:pPr>
            <a:r>
              <a:rPr lang="en-US" dirty="0">
                <a:latin typeface="Trebuchet MS" panose="020B0603020202020204" pitchFamily="34" charset="0"/>
                <a:sym typeface="Arial"/>
              </a:rPr>
              <a:t>Inventories must be uploaded to re-registration form and passed to the incoming president after elections</a:t>
            </a:r>
          </a:p>
          <a:p>
            <a:pPr marL="0" indent="0">
              <a:buNone/>
            </a:pPr>
            <a:endParaRPr lang="en-US" dirty="0"/>
          </a:p>
        </p:txBody>
      </p:sp>
    </p:spTree>
    <p:extLst>
      <p:ext uri="{BB962C8B-B14F-4D97-AF65-F5344CB8AC3E}">
        <p14:creationId xmlns:p14="http://schemas.microsoft.com/office/powerpoint/2010/main" val="2509422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F3F4E1-202C-69CF-1D7C-343EFBD24D47}"/>
              </a:ext>
            </a:extLst>
          </p:cNvPr>
          <p:cNvSpPr>
            <a:spLocks noGrp="1"/>
          </p:cNvSpPr>
          <p:nvPr>
            <p:ph type="title"/>
          </p:nvPr>
        </p:nvSpPr>
        <p:spPr>
          <a:xfrm>
            <a:off x="581192" y="702156"/>
            <a:ext cx="11029616" cy="1013800"/>
          </a:xfrm>
        </p:spPr>
        <p:txBody>
          <a:bodyPr>
            <a:normAutofit/>
          </a:bodyPr>
          <a:lstStyle/>
          <a:p>
            <a:r>
              <a:rPr lang="en-US" sz="3200" dirty="0">
                <a:latin typeface="Trebuchet MS" panose="020B0703020202090204" pitchFamily="34" charset="0"/>
              </a:rPr>
              <a:t>Security</a:t>
            </a:r>
          </a:p>
        </p:txBody>
      </p:sp>
      <p:sp>
        <p:nvSpPr>
          <p:cNvPr id="39" name="Rectangle 10">
            <a:extLst>
              <a:ext uri="{FF2B5EF4-FFF2-40B4-BE49-F238E27FC236}">
                <a16:creationId xmlns:a16="http://schemas.microsoft.com/office/drawing/2014/main" id="{054F317B-4EA9-4C94-9EF8-020431E39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rgbClr val="FFC88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12">
            <a:extLst>
              <a:ext uri="{FF2B5EF4-FFF2-40B4-BE49-F238E27FC236}">
                <a16:creationId xmlns:a16="http://schemas.microsoft.com/office/drawing/2014/main" id="{E7F0B04F-9887-478F-B1F0-5B28D467D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oogle Shape;376;p34">
            <a:extLst>
              <a:ext uri="{FF2B5EF4-FFF2-40B4-BE49-F238E27FC236}">
                <a16:creationId xmlns:a16="http://schemas.microsoft.com/office/drawing/2014/main" id="{0C7768FD-02DD-1868-1E3A-22035BAE760B}"/>
              </a:ext>
            </a:extLst>
          </p:cNvPr>
          <p:cNvPicPr preferRelativeResize="0">
            <a:picLocks/>
          </p:cNvPicPr>
          <p:nvPr/>
        </p:nvPicPr>
        <p:blipFill rotWithShape="1">
          <a:blip r:embed="rId3" cstate="email">
            <a:extLst>
              <a:ext uri="{28A0092B-C50C-407E-A947-70E740481C1C}">
                <a14:useLocalDpi xmlns:a14="http://schemas.microsoft.com/office/drawing/2010/main"/>
              </a:ext>
            </a:extLst>
          </a:blip>
          <a:stretch/>
        </p:blipFill>
        <p:spPr>
          <a:xfrm>
            <a:off x="657225" y="3152798"/>
            <a:ext cx="3305175" cy="2065734"/>
          </a:xfrm>
          <a:prstGeom prst="rect">
            <a:avLst/>
          </a:prstGeom>
          <a:noFill/>
        </p:spPr>
      </p:pic>
      <p:sp>
        <p:nvSpPr>
          <p:cNvPr id="5" name="Content Placeholder 4">
            <a:extLst>
              <a:ext uri="{FF2B5EF4-FFF2-40B4-BE49-F238E27FC236}">
                <a16:creationId xmlns:a16="http://schemas.microsoft.com/office/drawing/2014/main" id="{C6AA6CC2-C989-85A1-FAD4-2E432052196B}"/>
              </a:ext>
            </a:extLst>
          </p:cNvPr>
          <p:cNvSpPr>
            <a:spLocks noGrp="1"/>
          </p:cNvSpPr>
          <p:nvPr>
            <p:ph idx="1"/>
          </p:nvPr>
        </p:nvSpPr>
        <p:spPr>
          <a:xfrm>
            <a:off x="4505325" y="2180496"/>
            <a:ext cx="7105481" cy="4677504"/>
          </a:xfrm>
        </p:spPr>
        <p:txBody>
          <a:bodyPr>
            <a:normAutofit/>
          </a:bodyPr>
          <a:lstStyle/>
          <a:p>
            <a:pPr marL="0" indent="0" rtl="0" fontAlgn="base">
              <a:buClr>
                <a:srgbClr val="FFC887"/>
              </a:buClr>
              <a:buNone/>
            </a:pPr>
            <a:r>
              <a:rPr lang="en-US" b="0" i="0" dirty="0">
                <a:effectLst/>
                <a:latin typeface="Trebuchet MS" panose="020B0603020202020204" pitchFamily="34" charset="0"/>
              </a:rPr>
              <a:t>Mines has contracted with Allied Universal Event Services to provide event security services for campus. The contract is renewed through May 2024 </a:t>
            </a:r>
          </a:p>
          <a:p>
            <a:pPr rtl="0" fontAlgn="base">
              <a:buClr>
                <a:srgbClr val="FFC887"/>
              </a:buClr>
            </a:pPr>
            <a:r>
              <a:rPr lang="en-US" b="0" i="0" u="sng" dirty="0">
                <a:effectLst/>
                <a:latin typeface="Trebuchet MS" panose="020B0603020202020204" pitchFamily="34" charset="0"/>
              </a:rPr>
              <a:t>Minimum Hours</a:t>
            </a:r>
            <a:r>
              <a:rPr lang="en-US" b="0" i="0" dirty="0">
                <a:effectLst/>
                <a:latin typeface="Trebuchet MS" panose="020B0603020202020204" pitchFamily="34" charset="0"/>
              </a:rPr>
              <a:t> </a:t>
            </a:r>
          </a:p>
          <a:p>
            <a:pPr lvl="1" fontAlgn="base">
              <a:buClr>
                <a:srgbClr val="FFC887"/>
              </a:buClr>
            </a:pPr>
            <a:r>
              <a:rPr lang="en-US" b="0" i="0" dirty="0">
                <a:effectLst/>
                <a:latin typeface="Trebuchet MS" panose="020B0603020202020204" pitchFamily="34" charset="0"/>
              </a:rPr>
              <a:t>Events hosted by RSOs shall be subject to a three (3) hour minimum charge for the services provided</a:t>
            </a:r>
            <a:r>
              <a:rPr lang="en-US" b="1" i="0" dirty="0">
                <a:effectLst/>
                <a:latin typeface="Trebuchet MS" panose="020B0603020202020204" pitchFamily="34" charset="0"/>
              </a:rPr>
              <a:t>.  If multiple events hosted by Mines employees or student groups occur on the same day consecutively, the hours of the events shall be combined to meet the minimum hour requirements</a:t>
            </a:r>
          </a:p>
          <a:p>
            <a:pPr lvl="1" fontAlgn="base">
              <a:buClr>
                <a:srgbClr val="FFC887"/>
              </a:buClr>
            </a:pPr>
            <a:endParaRPr lang="en-US" b="1" i="0" dirty="0">
              <a:effectLst/>
              <a:latin typeface="Trebuchet MS" panose="020B0603020202020204" pitchFamily="34" charset="0"/>
            </a:endParaRPr>
          </a:p>
          <a:p>
            <a:pPr rtl="0" fontAlgn="base">
              <a:buClr>
                <a:srgbClr val="FFC887"/>
              </a:buClr>
            </a:pPr>
            <a:endParaRPr lang="en-US" b="0" i="0" dirty="0">
              <a:effectLst/>
              <a:latin typeface="Trebuchet MS" panose="020B0603020202020204" pitchFamily="34" charset="0"/>
            </a:endParaRPr>
          </a:p>
          <a:p>
            <a:pPr marL="630000" lvl="2" indent="0">
              <a:buClr>
                <a:srgbClr val="FFC887"/>
              </a:buClr>
              <a:buNone/>
            </a:pPr>
            <a:endParaRPr lang="en-US" dirty="0">
              <a:latin typeface="Trebuchet MS" panose="020B0603020202020204" pitchFamily="34" charset="0"/>
            </a:endParaRPr>
          </a:p>
          <a:p>
            <a:pPr lvl="2">
              <a:buClr>
                <a:srgbClr val="FFC887"/>
              </a:buClr>
            </a:pPr>
            <a:endParaRPr lang="en-US" b="0" i="0" dirty="0">
              <a:effectLst/>
              <a:latin typeface="Trebuchet MS" panose="020B0603020202020204" pitchFamily="34" charset="0"/>
            </a:endParaRPr>
          </a:p>
          <a:p>
            <a:pPr lvl="1">
              <a:buClr>
                <a:srgbClr val="FFC887"/>
              </a:buClr>
            </a:pPr>
            <a:endParaRPr lang="en-US" b="0" i="0" dirty="0">
              <a:effectLst/>
              <a:latin typeface="Calibri" panose="020F0502020204030204" pitchFamily="34" charset="0"/>
            </a:endParaRPr>
          </a:p>
        </p:txBody>
      </p:sp>
    </p:spTree>
    <p:extLst>
      <p:ext uri="{BB962C8B-B14F-4D97-AF65-F5344CB8AC3E}">
        <p14:creationId xmlns:p14="http://schemas.microsoft.com/office/powerpoint/2010/main" val="777027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0" name="Rectangle 179">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81">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AE2EE2-5137-F3E6-00C9-0721B597276D}"/>
              </a:ext>
            </a:extLst>
          </p:cNvPr>
          <p:cNvSpPr>
            <a:spLocks noGrp="1"/>
          </p:cNvSpPr>
          <p:nvPr>
            <p:ph type="title"/>
          </p:nvPr>
        </p:nvSpPr>
        <p:spPr>
          <a:xfrm>
            <a:off x="959157" y="1113764"/>
            <a:ext cx="3269749" cy="4624327"/>
          </a:xfrm>
        </p:spPr>
        <p:txBody>
          <a:bodyPr anchor="ctr">
            <a:normAutofit/>
          </a:bodyPr>
          <a:lstStyle/>
          <a:p>
            <a:r>
              <a:rPr lang="en-US" sz="3200" dirty="0">
                <a:solidFill>
                  <a:srgbClr val="FFFFFF"/>
                </a:solidFill>
                <a:latin typeface="Trebuchet MS" panose="020B0703020202090204" pitchFamily="34" charset="0"/>
              </a:rPr>
              <a:t>Security </a:t>
            </a:r>
            <a:br>
              <a:rPr lang="en-US" sz="3200" dirty="0">
                <a:solidFill>
                  <a:srgbClr val="FFFFFF"/>
                </a:solidFill>
              </a:rPr>
            </a:br>
            <a:endParaRPr lang="en-US" sz="3200" dirty="0">
              <a:solidFill>
                <a:srgbClr val="FFFFFF"/>
              </a:solidFill>
            </a:endParaRPr>
          </a:p>
        </p:txBody>
      </p:sp>
      <p:sp>
        <p:nvSpPr>
          <p:cNvPr id="121" name="Content Placeholder 2">
            <a:extLst>
              <a:ext uri="{FF2B5EF4-FFF2-40B4-BE49-F238E27FC236}">
                <a16:creationId xmlns:a16="http://schemas.microsoft.com/office/drawing/2014/main" id="{31736185-D151-EF61-72D7-B1BF58D0D5AE}"/>
              </a:ext>
            </a:extLst>
          </p:cNvPr>
          <p:cNvSpPr>
            <a:spLocks noGrp="1"/>
          </p:cNvSpPr>
          <p:nvPr>
            <p:ph idx="1"/>
          </p:nvPr>
        </p:nvSpPr>
        <p:spPr>
          <a:xfrm>
            <a:off x="5155905" y="485678"/>
            <a:ext cx="6108179" cy="5888772"/>
          </a:xfrm>
        </p:spPr>
        <p:txBody>
          <a:bodyPr anchor="ctr">
            <a:normAutofit/>
          </a:bodyPr>
          <a:lstStyle/>
          <a:p>
            <a:pPr lvl="1" fontAlgn="base">
              <a:lnSpc>
                <a:spcPct val="90000"/>
              </a:lnSpc>
              <a:buFont typeface="Wingdings" pitchFamily="2" charset="2"/>
              <a:buChar char="v"/>
            </a:pPr>
            <a:r>
              <a:rPr lang="en-US" sz="1400" dirty="0">
                <a:latin typeface="Trebuchet MS" panose="020B0603020202020204" pitchFamily="34" charset="0"/>
              </a:rPr>
              <a:t>RSO Events:</a:t>
            </a:r>
          </a:p>
          <a:p>
            <a:pPr lvl="2" fontAlgn="base">
              <a:lnSpc>
                <a:spcPct val="90000"/>
              </a:lnSpc>
            </a:pPr>
            <a:r>
              <a:rPr lang="en-US" dirty="0">
                <a:latin typeface="Trebuchet MS" panose="020B0603020202020204" pitchFamily="34" charset="0"/>
              </a:rPr>
              <a:t>Serving Alcohol</a:t>
            </a:r>
          </a:p>
          <a:p>
            <a:pPr lvl="2" fontAlgn="base">
              <a:lnSpc>
                <a:spcPct val="90000"/>
              </a:lnSpc>
            </a:pPr>
            <a:r>
              <a:rPr lang="en-US" dirty="0">
                <a:latin typeface="Trebuchet MS" panose="020B0603020202020204" pitchFamily="34" charset="0"/>
              </a:rPr>
              <a:t>Showings rated above PG-13 or TV-14</a:t>
            </a:r>
          </a:p>
          <a:p>
            <a:pPr lvl="1" fontAlgn="base">
              <a:lnSpc>
                <a:spcPct val="90000"/>
              </a:lnSpc>
              <a:buFont typeface="Wingdings" pitchFamily="2" charset="2"/>
              <a:buChar char="v"/>
            </a:pPr>
            <a:r>
              <a:rPr lang="en-US" sz="1400" dirty="0">
                <a:latin typeface="Trebuchet MS" panose="020B0603020202020204" pitchFamily="34" charset="0"/>
              </a:rPr>
              <a:t>To obtain security:</a:t>
            </a:r>
          </a:p>
          <a:p>
            <a:pPr lvl="2" fontAlgn="base">
              <a:lnSpc>
                <a:spcPct val="90000"/>
              </a:lnSpc>
            </a:pPr>
            <a:r>
              <a:rPr lang="en-US" dirty="0">
                <a:latin typeface="Trebuchet MS" panose="020B0603020202020204" pitchFamily="34" charset="0"/>
              </a:rPr>
              <a:t>If the cost is less than $4,999 for the event</a:t>
            </a:r>
          </a:p>
          <a:p>
            <a:pPr lvl="3" fontAlgn="base">
              <a:lnSpc>
                <a:spcPct val="90000"/>
              </a:lnSpc>
            </a:pPr>
            <a:r>
              <a:rPr lang="en-US" sz="1400" dirty="0">
                <a:latin typeface="Trebuchet MS" panose="020B0603020202020204" pitchFamily="34" charset="0"/>
              </a:rPr>
              <a:t>Submit a </a:t>
            </a:r>
            <a:r>
              <a:rPr lang="en-US" sz="1400" dirty="0">
                <a:latin typeface="Trebuchet MS" panose="020B0603020202020204" pitchFamily="34" charset="0"/>
                <a:hlinkClick r:id="rId2"/>
              </a:rPr>
              <a:t>Purchase Request</a:t>
            </a:r>
            <a:r>
              <a:rPr lang="en-US" sz="1400" dirty="0">
                <a:latin typeface="Trebuchet MS" panose="020B0603020202020204" pitchFamily="34" charset="0"/>
              </a:rPr>
              <a:t> with description and details of the event. </a:t>
            </a:r>
          </a:p>
          <a:p>
            <a:pPr lvl="2" fontAlgn="base">
              <a:lnSpc>
                <a:spcPct val="90000"/>
              </a:lnSpc>
            </a:pPr>
            <a:r>
              <a:rPr lang="en-US" dirty="0">
                <a:latin typeface="Trebuchet MS" panose="020B0603020202020204" pitchFamily="34" charset="0"/>
              </a:rPr>
              <a:t>If the cost is more than $5,000 for the event, a PO will be required. </a:t>
            </a:r>
          </a:p>
          <a:p>
            <a:pPr lvl="3">
              <a:lnSpc>
                <a:spcPct val="90000"/>
              </a:lnSpc>
            </a:pPr>
            <a:r>
              <a:rPr lang="en-US" sz="1400" b="0" i="0" dirty="0">
                <a:effectLst/>
                <a:latin typeface="Trebuchet MS" panose="020B0603020202020204" pitchFamily="34" charset="0"/>
              </a:rPr>
              <a:t>RSO- </a:t>
            </a:r>
            <a:r>
              <a:rPr lang="en-US" sz="1400" b="0" i="0" dirty="0">
                <a:effectLst/>
                <a:latin typeface="Trebuchet MS" panose="020B0603020202020204" pitchFamily="34" charset="0"/>
                <a:hlinkClick r:id="rId3"/>
              </a:rPr>
              <a:t>dtorrez@mines.edu</a:t>
            </a:r>
            <a:endParaRPr lang="en-US" sz="1400" b="0" i="0" dirty="0">
              <a:effectLst/>
              <a:latin typeface="Trebuchet MS" panose="020B0603020202020204" pitchFamily="34" charset="0"/>
            </a:endParaRPr>
          </a:p>
          <a:p>
            <a:pPr lvl="3">
              <a:lnSpc>
                <a:spcPct val="90000"/>
              </a:lnSpc>
            </a:pPr>
            <a:r>
              <a:rPr lang="en-US" sz="1400" dirty="0">
                <a:latin typeface="Trebuchet MS" panose="020B0603020202020204" pitchFamily="34" charset="0"/>
              </a:rPr>
              <a:t>Governing Body- </a:t>
            </a:r>
            <a:r>
              <a:rPr lang="en-US" sz="1400" dirty="0">
                <a:latin typeface="Trebuchet MS" panose="020B0603020202020204" pitchFamily="34" charset="0"/>
                <a:hlinkClick r:id="rId4"/>
              </a:rPr>
              <a:t>bruiz@mines.edu</a:t>
            </a:r>
            <a:endParaRPr lang="en-US" sz="1400" dirty="0">
              <a:latin typeface="Trebuchet MS" panose="020B0603020202020204" pitchFamily="34" charset="0"/>
            </a:endParaRPr>
          </a:p>
          <a:p>
            <a:pPr lvl="2" fontAlgn="base">
              <a:lnSpc>
                <a:spcPct val="90000"/>
              </a:lnSpc>
            </a:pPr>
            <a:r>
              <a:rPr lang="en-US" dirty="0">
                <a:latin typeface="Trebuchet MS" panose="020B0603020202020204" pitchFamily="34" charset="0"/>
              </a:rPr>
              <a:t>Submit a request to Allied Universal at </a:t>
            </a:r>
            <a:r>
              <a:rPr lang="en-US" dirty="0">
                <a:latin typeface="Trebuchet MS" panose="020B0603020202020204" pitchFamily="34" charset="0"/>
                <a:hlinkClick r:id="rId5"/>
              </a:rPr>
              <a:t>auescoloradoeventrequest@aus.com</a:t>
            </a:r>
            <a:r>
              <a:rPr lang="en-US" dirty="0">
                <a:latin typeface="Trebuchet MS" panose="020B0603020202020204" pitchFamily="34" charset="0"/>
              </a:rPr>
              <a:t> (remember to submit requests with as much advanced notice as possible). </a:t>
            </a:r>
          </a:p>
          <a:p>
            <a:pPr lvl="2" fontAlgn="base">
              <a:lnSpc>
                <a:spcPct val="90000"/>
              </a:lnSpc>
            </a:pPr>
            <a:r>
              <a:rPr lang="en-US" dirty="0">
                <a:latin typeface="Trebuchet MS" panose="020B0603020202020204" pitchFamily="34" charset="0"/>
              </a:rPr>
              <a:t>You will receive an automatic email confirmation from Allied Universal within 48 hours to discuss your event needs, including gathering any attachments (maps, additional event details, etc.) you wish to provide. </a:t>
            </a:r>
          </a:p>
          <a:p>
            <a:pPr lvl="2" fontAlgn="base">
              <a:lnSpc>
                <a:spcPct val="90000"/>
              </a:lnSpc>
            </a:pPr>
            <a:r>
              <a:rPr lang="en-US" dirty="0">
                <a:latin typeface="Trebuchet MS" panose="020B0603020202020204" pitchFamily="34" charset="0"/>
              </a:rPr>
              <a:t>It is your responsibility to notify SAIL pro staff if you schedule security</a:t>
            </a:r>
          </a:p>
          <a:p>
            <a:pPr lvl="2" fontAlgn="base">
              <a:lnSpc>
                <a:spcPct val="90000"/>
              </a:lnSpc>
            </a:pPr>
            <a:r>
              <a:rPr lang="en-US" dirty="0">
                <a:latin typeface="Trebuchet MS" panose="020B0603020202020204" pitchFamily="34" charset="0"/>
              </a:rPr>
              <a:t>If you receive an invoice, it is your responsibility to forward the invoice to </a:t>
            </a:r>
            <a:r>
              <a:rPr lang="en-US" dirty="0">
                <a:latin typeface="Trebuchet MS" panose="020B0603020202020204" pitchFamily="34" charset="0"/>
                <a:hlinkClick r:id="rId3">
                  <a:extLst>
                    <a:ext uri="{A12FA001-AC4F-418D-AE19-62706E023703}">
                      <ahyp:hlinkClr xmlns:ahyp="http://schemas.microsoft.com/office/drawing/2018/hyperlinkcolor" val="tx"/>
                    </a:ext>
                  </a:extLst>
                </a:hlinkClick>
              </a:rPr>
              <a:t>dtorrez@mines.edu</a:t>
            </a:r>
            <a:r>
              <a:rPr lang="en-US" dirty="0">
                <a:latin typeface="Trebuchet MS" panose="020B0603020202020204" pitchFamily="34" charset="0"/>
              </a:rPr>
              <a:t> for payment</a:t>
            </a:r>
          </a:p>
          <a:p>
            <a:pPr lvl="1" fontAlgn="base">
              <a:lnSpc>
                <a:spcPct val="90000"/>
              </a:lnSpc>
            </a:pPr>
            <a:endParaRPr lang="en-US" sz="1400" b="0" i="0" dirty="0">
              <a:effectLst/>
              <a:latin typeface="Trebuchet MS" panose="020B0603020202020204" pitchFamily="34" charset="0"/>
            </a:endParaRPr>
          </a:p>
        </p:txBody>
      </p:sp>
    </p:spTree>
    <p:extLst>
      <p:ext uri="{BB962C8B-B14F-4D97-AF65-F5344CB8AC3E}">
        <p14:creationId xmlns:p14="http://schemas.microsoft.com/office/powerpoint/2010/main" val="1340630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4A95C-A914-A6AB-0E62-A03C71CB533B}"/>
              </a:ext>
            </a:extLst>
          </p:cNvPr>
          <p:cNvSpPr>
            <a:spLocks noGrp="1"/>
          </p:cNvSpPr>
          <p:nvPr>
            <p:ph type="title"/>
          </p:nvPr>
        </p:nvSpPr>
        <p:spPr/>
        <p:txBody>
          <a:bodyPr>
            <a:normAutofit/>
          </a:bodyPr>
          <a:lstStyle/>
          <a:p>
            <a:r>
              <a:rPr lang="en-US" sz="3200" dirty="0">
                <a:latin typeface="Trebuchet MS" panose="020B0703020202090204" pitchFamily="34" charset="0"/>
              </a:rPr>
              <a:t>Security</a:t>
            </a:r>
          </a:p>
        </p:txBody>
      </p:sp>
      <p:pic>
        <p:nvPicPr>
          <p:cNvPr id="5" name="Content Placeholder 4" descr="A table with text on it&#10;&#10;Description automatically generated">
            <a:extLst>
              <a:ext uri="{FF2B5EF4-FFF2-40B4-BE49-F238E27FC236}">
                <a16:creationId xmlns:a16="http://schemas.microsoft.com/office/drawing/2014/main" id="{A11EF793-650A-9946-F217-F6B5C1A7468F}"/>
              </a:ext>
            </a:extLst>
          </p:cNvPr>
          <p:cNvPicPr>
            <a:picLocks noGrp="1" noChangeAspect="1"/>
          </p:cNvPicPr>
          <p:nvPr>
            <p:ph idx="1"/>
          </p:nvPr>
        </p:nvPicPr>
        <p:blipFill rotWithShape="1">
          <a:blip r:embed="rId2"/>
          <a:srcRect l="2030" t="14023" r="20024" b="7179"/>
          <a:stretch/>
        </p:blipFill>
        <p:spPr>
          <a:xfrm>
            <a:off x="1578591" y="2129050"/>
            <a:ext cx="9034818" cy="4408369"/>
          </a:xfrm>
        </p:spPr>
      </p:pic>
    </p:spTree>
    <p:extLst>
      <p:ext uri="{BB962C8B-B14F-4D97-AF65-F5344CB8AC3E}">
        <p14:creationId xmlns:p14="http://schemas.microsoft.com/office/powerpoint/2010/main" val="2241886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2452E-F7DA-4C09-EF55-49F88E56B13E}"/>
              </a:ext>
            </a:extLst>
          </p:cNvPr>
          <p:cNvSpPr>
            <a:spLocks noGrp="1"/>
          </p:cNvSpPr>
          <p:nvPr>
            <p:ph type="title"/>
          </p:nvPr>
        </p:nvSpPr>
        <p:spPr>
          <a:xfrm>
            <a:off x="581192" y="702156"/>
            <a:ext cx="11029616" cy="1013800"/>
          </a:xfrm>
        </p:spPr>
        <p:txBody>
          <a:bodyPr>
            <a:normAutofit/>
          </a:bodyPr>
          <a:lstStyle/>
          <a:p>
            <a:r>
              <a:rPr lang="en-US" sz="3200" dirty="0">
                <a:latin typeface="Trebuchet MS" panose="020B0703020202090204" pitchFamily="34" charset="0"/>
              </a:rPr>
              <a:t>BUSES</a:t>
            </a:r>
          </a:p>
        </p:txBody>
      </p:sp>
      <p:sp>
        <p:nvSpPr>
          <p:cNvPr id="10" name="Rectangle 9">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us">
            <a:extLst>
              <a:ext uri="{FF2B5EF4-FFF2-40B4-BE49-F238E27FC236}">
                <a16:creationId xmlns:a16="http://schemas.microsoft.com/office/drawing/2014/main" id="{83C55E17-791E-4F96-041D-087F060B2B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3375" y="2331559"/>
            <a:ext cx="3649219" cy="3649219"/>
          </a:xfrm>
          <a:prstGeom prst="rect">
            <a:avLst/>
          </a:prstGeom>
        </p:spPr>
      </p:pic>
      <p:graphicFrame>
        <p:nvGraphicFramePr>
          <p:cNvPr id="14" name="Content Placeholder 2">
            <a:extLst>
              <a:ext uri="{FF2B5EF4-FFF2-40B4-BE49-F238E27FC236}">
                <a16:creationId xmlns:a16="http://schemas.microsoft.com/office/drawing/2014/main" id="{85FBA92B-AED3-A8FB-BE18-B3778FB396E6}"/>
              </a:ext>
            </a:extLst>
          </p:cNvPr>
          <p:cNvGraphicFramePr>
            <a:graphicFrameLocks noGrp="1"/>
          </p:cNvGraphicFramePr>
          <p:nvPr>
            <p:ph idx="1"/>
            <p:extLst>
              <p:ext uri="{D42A27DB-BD31-4B8C-83A1-F6EECF244321}">
                <p14:modId xmlns:p14="http://schemas.microsoft.com/office/powerpoint/2010/main" val="3643181733"/>
              </p:ext>
            </p:extLst>
          </p:nvPr>
        </p:nvGraphicFramePr>
        <p:xfrm>
          <a:off x="6335805" y="2180496"/>
          <a:ext cx="5275001" cy="4045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881769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622E2-675D-58EF-22AB-464B9433DCC4}"/>
              </a:ext>
            </a:extLst>
          </p:cNvPr>
          <p:cNvSpPr>
            <a:spLocks noGrp="1"/>
          </p:cNvSpPr>
          <p:nvPr>
            <p:ph type="title"/>
          </p:nvPr>
        </p:nvSpPr>
        <p:spPr/>
        <p:txBody>
          <a:bodyPr>
            <a:normAutofit/>
          </a:bodyPr>
          <a:lstStyle/>
          <a:p>
            <a:r>
              <a:rPr lang="en-US" sz="3200" dirty="0">
                <a:latin typeface="Trebuchet MS" panose="020B0703020202090204" pitchFamily="34" charset="0"/>
              </a:rPr>
              <a:t>Buses</a:t>
            </a:r>
          </a:p>
        </p:txBody>
      </p:sp>
      <p:sp>
        <p:nvSpPr>
          <p:cNvPr id="3" name="Content Placeholder 2">
            <a:extLst>
              <a:ext uri="{FF2B5EF4-FFF2-40B4-BE49-F238E27FC236}">
                <a16:creationId xmlns:a16="http://schemas.microsoft.com/office/drawing/2014/main" id="{D4CC88A0-3BAD-5322-4C73-6B7A5A52697F}"/>
              </a:ext>
            </a:extLst>
          </p:cNvPr>
          <p:cNvSpPr>
            <a:spLocks noGrp="1"/>
          </p:cNvSpPr>
          <p:nvPr>
            <p:ph idx="1"/>
          </p:nvPr>
        </p:nvSpPr>
        <p:spPr>
          <a:xfrm>
            <a:off x="581192" y="1950720"/>
            <a:ext cx="11029615" cy="4907280"/>
          </a:xfrm>
        </p:spPr>
        <p:txBody>
          <a:bodyPr>
            <a:normAutofit/>
          </a:bodyPr>
          <a:lstStyle/>
          <a:p>
            <a:pPr algn="l" rtl="0" fontAlgn="base">
              <a:buFont typeface="Wingdings" pitchFamily="2" charset="2"/>
              <a:buChar char="v"/>
            </a:pPr>
            <a:r>
              <a:rPr lang="en-US" b="0" i="1" u="sng" dirty="0">
                <a:solidFill>
                  <a:srgbClr val="000000"/>
                </a:solidFill>
                <a:effectLst/>
                <a:latin typeface="Trebuchet MS" panose="020B0603020202020204" pitchFamily="34" charset="0"/>
              </a:rPr>
              <a:t>How to obtain bus services:</a:t>
            </a:r>
            <a:r>
              <a:rPr lang="en-US" b="0" i="0" dirty="0">
                <a:solidFill>
                  <a:srgbClr val="000000"/>
                </a:solidFill>
                <a:effectLst/>
                <a:latin typeface="Trebuchet MS" panose="020B0603020202020204" pitchFamily="34" charset="0"/>
              </a:rPr>
              <a:t> </a:t>
            </a:r>
          </a:p>
          <a:p>
            <a:pPr algn="l" rtl="0" fontAlgn="base">
              <a:buFont typeface="Wingdings" pitchFamily="2" charset="2"/>
              <a:buChar char="§"/>
            </a:pPr>
            <a:r>
              <a:rPr lang="en-US" dirty="0">
                <a:solidFill>
                  <a:srgbClr val="000000"/>
                </a:solidFill>
                <a:latin typeface="Trebuchet MS" panose="020B0603020202020204" pitchFamily="34" charset="0"/>
              </a:rPr>
              <a:t>C</a:t>
            </a:r>
            <a:r>
              <a:rPr lang="en-US" b="0" i="0" dirty="0">
                <a:solidFill>
                  <a:srgbClr val="000000"/>
                </a:solidFill>
                <a:effectLst/>
                <a:latin typeface="Trebuchet MS" panose="020B0603020202020204" pitchFamily="34" charset="0"/>
              </a:rPr>
              <a:t>ontact one or more of the vendors above to discuss your event needs (please do so with as much advanced notice as possible). </a:t>
            </a:r>
          </a:p>
          <a:p>
            <a:pPr fontAlgn="base">
              <a:buFont typeface="Wingdings" pitchFamily="2" charset="2"/>
              <a:buChar char="§"/>
            </a:pPr>
            <a:r>
              <a:rPr lang="en-US" b="0" i="0" dirty="0">
                <a:solidFill>
                  <a:srgbClr val="000000"/>
                </a:solidFill>
                <a:effectLst/>
                <a:latin typeface="Trebuchet MS" panose="020B0603020202020204" pitchFamily="34" charset="0"/>
              </a:rPr>
              <a:t>When booking make sure you identify that you are with Colorado School of Mines and there is an existing contract between Mines and the vendor. </a:t>
            </a:r>
          </a:p>
          <a:p>
            <a:pPr fontAlgn="base">
              <a:buFont typeface="Wingdings" pitchFamily="2" charset="2"/>
              <a:buChar char="§"/>
            </a:pPr>
            <a:r>
              <a:rPr lang="en-US" b="0" i="0" dirty="0">
                <a:solidFill>
                  <a:srgbClr val="000000"/>
                </a:solidFill>
                <a:effectLst/>
                <a:latin typeface="Trebuchet MS" panose="020B0603020202020204" pitchFamily="34" charset="0"/>
              </a:rPr>
              <a:t>Purchasing recommends obtaining pricing from multiple vendors, as there are price differences among them. </a:t>
            </a:r>
          </a:p>
          <a:p>
            <a:pPr algn="l" rtl="0" fontAlgn="base">
              <a:buFont typeface="Wingdings" pitchFamily="2" charset="2"/>
              <a:buChar char="§"/>
            </a:pPr>
            <a:r>
              <a:rPr lang="en-US" b="0" i="0" dirty="0">
                <a:solidFill>
                  <a:srgbClr val="000000"/>
                </a:solidFill>
                <a:effectLst/>
                <a:latin typeface="Trebuchet MS" panose="020B0603020202020204" pitchFamily="34" charset="0"/>
              </a:rPr>
              <a:t>Each vendor has a variety of buses in their fleet so verify they have the one that fits your needs. </a:t>
            </a:r>
          </a:p>
          <a:p>
            <a:pPr lvl="1" fontAlgn="base">
              <a:buFont typeface="Wingdings" pitchFamily="2" charset="2"/>
              <a:buChar char="§"/>
            </a:pPr>
            <a:r>
              <a:rPr lang="en-US" sz="1800" b="0" i="0" dirty="0">
                <a:solidFill>
                  <a:srgbClr val="000000"/>
                </a:solidFill>
                <a:effectLst/>
                <a:latin typeface="Trebuchet MS" panose="020B0603020202020204" pitchFamily="34" charset="0"/>
              </a:rPr>
              <a:t>Some of the vendors have a minimum number of hours. </a:t>
            </a:r>
          </a:p>
          <a:p>
            <a:pPr lvl="1" fontAlgn="base">
              <a:buFont typeface="Wingdings" pitchFamily="2" charset="2"/>
              <a:buChar char="§"/>
            </a:pPr>
            <a:r>
              <a:rPr lang="en-US" sz="1800" b="0" i="0" dirty="0">
                <a:solidFill>
                  <a:srgbClr val="000000"/>
                </a:solidFill>
                <a:effectLst/>
                <a:latin typeface="Trebuchet MS" panose="020B0603020202020204" pitchFamily="34" charset="0"/>
              </a:rPr>
              <a:t>Some of the vendors also require a deposit. </a:t>
            </a:r>
          </a:p>
          <a:p>
            <a:pPr marL="306000" lvl="1" fontAlgn="base">
              <a:buFont typeface="Wingdings" pitchFamily="2" charset="2"/>
              <a:buChar char="§"/>
            </a:pPr>
            <a:r>
              <a:rPr lang="en-US" sz="1800" dirty="0">
                <a:solidFill>
                  <a:srgbClr val="000000"/>
                </a:solidFill>
                <a:latin typeface="Trebuchet MS" panose="020B0603020202020204" pitchFamily="34" charset="0"/>
              </a:rPr>
              <a:t>You will need to get a quote from the vendor.</a:t>
            </a:r>
          </a:p>
          <a:p>
            <a:endParaRPr lang="en-US" dirty="0"/>
          </a:p>
        </p:txBody>
      </p:sp>
    </p:spTree>
    <p:extLst>
      <p:ext uri="{BB962C8B-B14F-4D97-AF65-F5344CB8AC3E}">
        <p14:creationId xmlns:p14="http://schemas.microsoft.com/office/powerpoint/2010/main" val="271036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517E-4ED0-F09D-3FFE-C4F0B9AD48FC}"/>
              </a:ext>
            </a:extLst>
          </p:cNvPr>
          <p:cNvSpPr>
            <a:spLocks noGrp="1"/>
          </p:cNvSpPr>
          <p:nvPr>
            <p:ph type="title"/>
          </p:nvPr>
        </p:nvSpPr>
        <p:spPr/>
        <p:txBody>
          <a:bodyPr>
            <a:normAutofit/>
          </a:bodyPr>
          <a:lstStyle/>
          <a:p>
            <a:r>
              <a:rPr lang="en-US" sz="3200" dirty="0">
                <a:latin typeface="Trebuchet MS" panose="020B0703020202090204" pitchFamily="34" charset="0"/>
              </a:rPr>
              <a:t>Buses</a:t>
            </a:r>
          </a:p>
        </p:txBody>
      </p:sp>
      <p:sp>
        <p:nvSpPr>
          <p:cNvPr id="3" name="Content Placeholder 2">
            <a:extLst>
              <a:ext uri="{FF2B5EF4-FFF2-40B4-BE49-F238E27FC236}">
                <a16:creationId xmlns:a16="http://schemas.microsoft.com/office/drawing/2014/main" id="{7E064CC9-0736-E90A-4BB1-1DD97A9C816E}"/>
              </a:ext>
            </a:extLst>
          </p:cNvPr>
          <p:cNvSpPr>
            <a:spLocks noGrp="1"/>
          </p:cNvSpPr>
          <p:nvPr>
            <p:ph idx="1"/>
          </p:nvPr>
        </p:nvSpPr>
        <p:spPr>
          <a:xfrm>
            <a:off x="581192" y="1951630"/>
            <a:ext cx="11029615" cy="4462818"/>
          </a:xfrm>
        </p:spPr>
        <p:txBody>
          <a:bodyPr>
            <a:normAutofit fontScale="70000" lnSpcReduction="20000"/>
          </a:bodyPr>
          <a:lstStyle/>
          <a:p>
            <a:pPr lvl="0" fontAlgn="base">
              <a:lnSpc>
                <a:spcPct val="90000"/>
              </a:lnSpc>
              <a:buFont typeface="Wingdings" pitchFamily="2" charset="2"/>
              <a:buChar char="v"/>
            </a:pPr>
            <a:r>
              <a:rPr lang="en-US" sz="2300" i="1" u="sng" dirty="0">
                <a:solidFill>
                  <a:srgbClr val="000000"/>
                </a:solidFill>
                <a:latin typeface="Trebuchet MS" panose="020B0603020202020204" pitchFamily="34" charset="0"/>
              </a:rPr>
              <a:t>Additional Information: </a:t>
            </a:r>
          </a:p>
          <a:p>
            <a:pPr fontAlgn="base">
              <a:buFont typeface="Wingdings" pitchFamily="2" charset="2"/>
              <a:buChar char="§"/>
            </a:pPr>
            <a:r>
              <a:rPr lang="en-US" sz="2300" dirty="0">
                <a:solidFill>
                  <a:srgbClr val="000000"/>
                </a:solidFill>
                <a:latin typeface="Trebuchet MS" panose="020B0603020202020204" pitchFamily="34" charset="0"/>
              </a:rPr>
              <a:t>Each group is responsible for booking their own buses and paying for their own invoices under $5,000. </a:t>
            </a:r>
          </a:p>
          <a:p>
            <a:pPr algn="l" rtl="0" fontAlgn="base">
              <a:buFont typeface="Wingdings" pitchFamily="2" charset="2"/>
              <a:buChar char="§"/>
            </a:pPr>
            <a:r>
              <a:rPr lang="en-US" sz="2300" b="0" i="0" dirty="0">
                <a:solidFill>
                  <a:srgbClr val="000000"/>
                </a:solidFill>
                <a:effectLst/>
                <a:latin typeface="Trebuchet MS" panose="020B0603020202020204" pitchFamily="34" charset="0"/>
              </a:rPr>
              <a:t>Equal or above $5,000 you need to have SAIL (DeAnna or Begona) do the booking for you with a purchase order. </a:t>
            </a:r>
          </a:p>
          <a:p>
            <a:pPr algn="l" rtl="0" fontAlgn="base">
              <a:buFont typeface="Wingdings" pitchFamily="2" charset="2"/>
              <a:buChar char="§"/>
            </a:pPr>
            <a:r>
              <a:rPr lang="en-US" sz="2300" b="0" i="0" dirty="0">
                <a:solidFill>
                  <a:srgbClr val="000000"/>
                </a:solidFill>
                <a:effectLst/>
                <a:latin typeface="Trebuchet MS" panose="020B0603020202020204" pitchFamily="34" charset="0"/>
              </a:rPr>
              <a:t>If the cost is less than $5,000 for the event, submit a purchase request with sufficient explanation of the event.</a:t>
            </a:r>
          </a:p>
          <a:p>
            <a:pPr lvl="1" fontAlgn="base">
              <a:buFont typeface="Wingdings" pitchFamily="2" charset="2"/>
              <a:buChar char="§"/>
            </a:pPr>
            <a:r>
              <a:rPr lang="en-US" sz="2300" b="0" i="0" dirty="0">
                <a:solidFill>
                  <a:srgbClr val="000000"/>
                </a:solidFill>
                <a:effectLst/>
                <a:latin typeface="Trebuchet MS" panose="020B0603020202020204" pitchFamily="34" charset="0"/>
              </a:rPr>
              <a:t>Make sure your event is approved before submitting the request. </a:t>
            </a:r>
          </a:p>
          <a:p>
            <a:pPr algn="l" rtl="0" fontAlgn="base">
              <a:buFont typeface="Wingdings" pitchFamily="2" charset="2"/>
              <a:buChar char="§"/>
            </a:pPr>
            <a:r>
              <a:rPr lang="en-US" sz="2300" b="0" i="0" dirty="0">
                <a:solidFill>
                  <a:srgbClr val="000000"/>
                </a:solidFill>
                <a:effectLst/>
                <a:latin typeface="Trebuchet MS" panose="020B0603020202020204" pitchFamily="34" charset="0"/>
              </a:rPr>
              <a:t>If the cost is equal or over $5,000 for the event, please contact: </a:t>
            </a:r>
          </a:p>
          <a:p>
            <a:pPr lvl="1" fontAlgn="base">
              <a:buFont typeface="Wingdings" pitchFamily="2" charset="2"/>
              <a:buChar char="§"/>
            </a:pPr>
            <a:r>
              <a:rPr lang="en-US" sz="2300" b="0" i="0" u="sng" strike="noStrike" dirty="0">
                <a:solidFill>
                  <a:srgbClr val="0000FF"/>
                </a:solidFill>
                <a:effectLst/>
                <a:latin typeface="Trebuchet MS" panose="020B0603020202020204" pitchFamily="34" charset="0"/>
                <a:hlinkClick r:id="rId2"/>
              </a:rPr>
              <a:t>dtorrez@mines.edu </a:t>
            </a:r>
            <a:r>
              <a:rPr lang="en-US" sz="2300" b="0" i="0" dirty="0">
                <a:solidFill>
                  <a:srgbClr val="000000"/>
                </a:solidFill>
                <a:effectLst/>
                <a:latin typeface="Trebuchet MS" panose="020B0603020202020204" pitchFamily="34" charset="0"/>
              </a:rPr>
              <a:t>if you are a student RSO</a:t>
            </a:r>
          </a:p>
          <a:p>
            <a:pPr lvl="1" fontAlgn="base">
              <a:buFont typeface="Wingdings" pitchFamily="2" charset="2"/>
              <a:buChar char="§"/>
            </a:pPr>
            <a:r>
              <a:rPr lang="en-US" sz="2300" b="0" i="0" u="sng" strike="noStrike" dirty="0">
                <a:solidFill>
                  <a:srgbClr val="0000FF"/>
                </a:solidFill>
                <a:effectLst/>
                <a:latin typeface="Trebuchet MS" panose="020B0603020202020204" pitchFamily="34" charset="0"/>
                <a:hlinkClick r:id="rId3"/>
              </a:rPr>
              <a:t>bruiz@mines.edu</a:t>
            </a:r>
            <a:r>
              <a:rPr lang="en-US" sz="2300" b="0" i="0" dirty="0">
                <a:solidFill>
                  <a:srgbClr val="000000"/>
                </a:solidFill>
                <a:effectLst/>
                <a:latin typeface="Trebuchet MS" panose="020B0603020202020204" pitchFamily="34" charset="0"/>
              </a:rPr>
              <a:t> if you are a student governing body</a:t>
            </a:r>
          </a:p>
          <a:p>
            <a:pPr fontAlgn="base">
              <a:buFont typeface="Wingdings" pitchFamily="2" charset="2"/>
              <a:buChar char="§"/>
            </a:pPr>
            <a:r>
              <a:rPr lang="en-US" sz="2300" dirty="0">
                <a:solidFill>
                  <a:srgbClr val="000000"/>
                </a:solidFill>
                <a:latin typeface="Trebuchet MS" panose="020B0603020202020204" pitchFamily="34" charset="0"/>
              </a:rPr>
              <a:t>Please be sure to include the quote with your email and all pertinent information. </a:t>
            </a:r>
          </a:p>
          <a:p>
            <a:pPr fontAlgn="base">
              <a:buFont typeface="Wingdings" pitchFamily="2" charset="2"/>
              <a:buChar char="§"/>
            </a:pPr>
            <a:r>
              <a:rPr lang="en-US" sz="2300" dirty="0">
                <a:solidFill>
                  <a:srgbClr val="000000"/>
                </a:solidFill>
                <a:latin typeface="Trebuchet MS" panose="020B0603020202020204" pitchFamily="34" charset="0"/>
              </a:rPr>
              <a:t>If the vendor sends you a contract or document with terms and conditions, send it to us, regardless of cost.</a:t>
            </a:r>
          </a:p>
          <a:p>
            <a:pPr fontAlgn="base">
              <a:buFont typeface="Wingdings" pitchFamily="2" charset="2"/>
              <a:buChar char="§"/>
            </a:pPr>
            <a:r>
              <a:rPr lang="en-US" sz="2300" b="0" i="0" dirty="0">
                <a:solidFill>
                  <a:srgbClr val="000000"/>
                </a:solidFill>
                <a:effectLst/>
                <a:latin typeface="Trebuchet MS" panose="020B0603020202020204" pitchFamily="34" charset="0"/>
              </a:rPr>
              <a:t>Hermes Worldwide has stricter terms on their contract, what that means for you is if passengers damage the bus, Mines will be responsible for paying the damage and then it is up to Mines to get the money from the student. </a:t>
            </a:r>
          </a:p>
          <a:p>
            <a:endParaRPr lang="en-US" dirty="0"/>
          </a:p>
        </p:txBody>
      </p:sp>
    </p:spTree>
    <p:extLst>
      <p:ext uri="{BB962C8B-B14F-4D97-AF65-F5344CB8AC3E}">
        <p14:creationId xmlns:p14="http://schemas.microsoft.com/office/powerpoint/2010/main" val="2739668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C870-DC05-46AA-C3E6-9AE25B09247F}"/>
              </a:ext>
            </a:extLst>
          </p:cNvPr>
          <p:cNvSpPr>
            <a:spLocks noGrp="1"/>
          </p:cNvSpPr>
          <p:nvPr>
            <p:ph type="title"/>
          </p:nvPr>
        </p:nvSpPr>
        <p:spPr>
          <a:xfrm>
            <a:off x="581192" y="702156"/>
            <a:ext cx="11029616" cy="1013800"/>
          </a:xfrm>
        </p:spPr>
        <p:txBody>
          <a:bodyPr>
            <a:normAutofit/>
          </a:bodyPr>
          <a:lstStyle/>
          <a:p>
            <a:r>
              <a:rPr lang="en-US" sz="3200" dirty="0">
                <a:solidFill>
                  <a:srgbClr val="FFFEFF"/>
                </a:solidFill>
                <a:latin typeface="Trebuchet MS" panose="020B0703020202090204" pitchFamily="34" charset="0"/>
              </a:rPr>
              <a:t>LOTS of rules and thing to remember…</a:t>
            </a:r>
          </a:p>
        </p:txBody>
      </p:sp>
      <p:graphicFrame>
        <p:nvGraphicFramePr>
          <p:cNvPr id="5" name="Content Placeholder 2">
            <a:extLst>
              <a:ext uri="{FF2B5EF4-FFF2-40B4-BE49-F238E27FC236}">
                <a16:creationId xmlns:a16="http://schemas.microsoft.com/office/drawing/2014/main" id="{763EDA87-AF40-E285-FBB1-9D04EE499997}"/>
              </a:ext>
            </a:extLst>
          </p:cNvPr>
          <p:cNvGraphicFramePr>
            <a:graphicFrameLocks noGrp="1"/>
          </p:cNvGraphicFramePr>
          <p:nvPr>
            <p:ph idx="1"/>
            <p:extLst>
              <p:ext uri="{D42A27DB-BD31-4B8C-83A1-F6EECF244321}">
                <p14:modId xmlns:p14="http://schemas.microsoft.com/office/powerpoint/2010/main" val="3709940772"/>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3676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35">
            <a:extLst>
              <a:ext uri="{FF2B5EF4-FFF2-40B4-BE49-F238E27FC236}">
                <a16:creationId xmlns:a16="http://schemas.microsoft.com/office/drawing/2014/main" id="{E8BED655-2EC5-4704-ADD4-A91564533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CBA419E7-4B43-4FA7-846D-76D394A32F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F7D34090-8F5C-4A49-8452-7328D6632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1B55B7B2-03F9-46F2-AE7C-2AC5156F40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Rectangle 43">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3" name="Rectangle 45">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itle 5">
            <a:extLst>
              <a:ext uri="{FF2B5EF4-FFF2-40B4-BE49-F238E27FC236}">
                <a16:creationId xmlns:a16="http://schemas.microsoft.com/office/drawing/2014/main" id="{25D26C8A-DF69-551B-AC66-1FB4D9695405}"/>
              </a:ext>
            </a:extLst>
          </p:cNvPr>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dirty="0">
                <a:solidFill>
                  <a:srgbClr val="FFFFFF"/>
                </a:solidFill>
              </a:rPr>
              <a:t> </a:t>
            </a:r>
            <a:r>
              <a:rPr lang="en-US" sz="3200" dirty="0">
                <a:solidFill>
                  <a:srgbClr val="FFFFFF"/>
                </a:solidFill>
                <a:latin typeface="Trebuchet MS" panose="020B0703020202090204" pitchFamily="34" charset="0"/>
              </a:rPr>
              <a:t>treasurer Training</a:t>
            </a:r>
          </a:p>
        </p:txBody>
      </p:sp>
      <p:sp>
        <p:nvSpPr>
          <p:cNvPr id="54" name="Rectangle 47">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Content Placeholder 4" descr="A qr code on a white background">
            <a:extLst>
              <a:ext uri="{FF2B5EF4-FFF2-40B4-BE49-F238E27FC236}">
                <a16:creationId xmlns:a16="http://schemas.microsoft.com/office/drawing/2014/main" id="{13379052-1C00-CD02-B5D1-8BE915C9F8D1}"/>
              </a:ext>
            </a:extLst>
          </p:cNvPr>
          <p:cNvPicPr>
            <a:picLocks noGrp="1" noChangeAspect="1"/>
          </p:cNvPicPr>
          <p:nvPr>
            <p:ph idx="1"/>
          </p:nvPr>
        </p:nvPicPr>
        <p:blipFill rotWithShape="1">
          <a:blip r:embed="rId2"/>
          <a:srcRect l="7049" t="25658" r="8730" b="15249"/>
          <a:stretch/>
        </p:blipFill>
        <p:spPr>
          <a:xfrm>
            <a:off x="5122606" y="453642"/>
            <a:ext cx="5968181" cy="5583363"/>
          </a:xfrm>
          <a:prstGeom prst="rect">
            <a:avLst/>
          </a:prstGeom>
        </p:spPr>
      </p:pic>
    </p:spTree>
    <p:extLst>
      <p:ext uri="{BB962C8B-B14F-4D97-AF65-F5344CB8AC3E}">
        <p14:creationId xmlns:p14="http://schemas.microsoft.com/office/powerpoint/2010/main" val="280659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latin typeface="Trebuchet MS" panose="020B0703020202090204" pitchFamily="34" charset="0"/>
              </a:rPr>
              <a:t>Overview</a:t>
            </a:r>
          </a:p>
        </p:txBody>
      </p:sp>
      <p:sp>
        <p:nvSpPr>
          <p:cNvPr id="3" name="Content Placeholder 2"/>
          <p:cNvSpPr>
            <a:spLocks noGrp="1"/>
          </p:cNvSpPr>
          <p:nvPr>
            <p:ph type="body" idx="1"/>
          </p:nvPr>
        </p:nvSpPr>
        <p:spPr>
          <a:xfrm>
            <a:off x="5155905" y="485678"/>
            <a:ext cx="6108179" cy="5888772"/>
          </a:xfrm>
        </p:spPr>
        <p:txBody>
          <a:bodyPr anchor="ctr">
            <a:normAutofit fontScale="32500" lnSpcReduction="20000"/>
          </a:bodyPr>
          <a:lstStyle/>
          <a:p>
            <a:r>
              <a:rPr lang="en-US" sz="3700" dirty="0">
                <a:latin typeface="Trebuchet MS" panose="020B0603020202020204" pitchFamily="34" charset="0"/>
              </a:rPr>
              <a:t>Why Treasurer Training?</a:t>
            </a:r>
          </a:p>
          <a:p>
            <a:r>
              <a:rPr lang="en-US" sz="3700" dirty="0">
                <a:latin typeface="Trebuchet MS" panose="020B0603020202020204" pitchFamily="34" charset="0"/>
              </a:rPr>
              <a:t>Who can spend money!</a:t>
            </a:r>
          </a:p>
          <a:p>
            <a:r>
              <a:rPr lang="en-US" sz="3700" dirty="0">
                <a:latin typeface="Trebuchet MS" panose="020B0603020202020204" pitchFamily="34" charset="0"/>
              </a:rPr>
              <a:t>Methods of Purchasing</a:t>
            </a:r>
          </a:p>
          <a:p>
            <a:pPr lvl="1"/>
            <a:r>
              <a:rPr lang="en-US" sz="3700" dirty="0">
                <a:latin typeface="Trebuchet MS" panose="020B0603020202020204" pitchFamily="34" charset="0"/>
              </a:rPr>
              <a:t>How to use a one card</a:t>
            </a:r>
          </a:p>
          <a:p>
            <a:pPr lvl="1"/>
            <a:r>
              <a:rPr lang="en-US" sz="3700" dirty="0">
                <a:latin typeface="Trebuchet MS" panose="020B0603020202020204" pitchFamily="34" charset="0"/>
              </a:rPr>
              <a:t>How to submit a SAIL ticket</a:t>
            </a:r>
          </a:p>
          <a:p>
            <a:pPr lvl="1"/>
            <a:r>
              <a:rPr lang="en-US" sz="3700" dirty="0">
                <a:latin typeface="Trebuchet MS" panose="020B0603020202020204" pitchFamily="34" charset="0"/>
              </a:rPr>
              <a:t>Reimbursements</a:t>
            </a:r>
          </a:p>
          <a:p>
            <a:pPr lvl="1"/>
            <a:r>
              <a:rPr lang="en-US" sz="3700" dirty="0">
                <a:latin typeface="Trebuchet MS" panose="020B0603020202020204" pitchFamily="34" charset="0"/>
              </a:rPr>
              <a:t>Contracts</a:t>
            </a:r>
          </a:p>
          <a:p>
            <a:pPr lvl="1"/>
            <a:r>
              <a:rPr lang="en-US" sz="3700" dirty="0">
                <a:latin typeface="Trebuchet MS" panose="020B0603020202020204" pitchFamily="34" charset="0"/>
              </a:rPr>
              <a:t>Gift Cards</a:t>
            </a:r>
          </a:p>
          <a:p>
            <a:pPr lvl="1"/>
            <a:r>
              <a:rPr lang="en-US" sz="3700" dirty="0">
                <a:latin typeface="Trebuchet MS" panose="020B0603020202020204" pitchFamily="34" charset="0"/>
              </a:rPr>
              <a:t>Alcohol/Fencing</a:t>
            </a:r>
          </a:p>
          <a:p>
            <a:pPr marL="306000" lvl="1"/>
            <a:r>
              <a:rPr lang="en-US" sz="3700" dirty="0">
                <a:latin typeface="Trebuchet MS" panose="020B0603020202020204" pitchFamily="34" charset="0"/>
              </a:rPr>
              <a:t>Logo Merchandise</a:t>
            </a:r>
          </a:p>
          <a:p>
            <a:pPr marL="306000" lvl="1"/>
            <a:r>
              <a:rPr lang="en-US" sz="3700" dirty="0">
                <a:latin typeface="Trebuchet MS" panose="020B0603020202020204" pitchFamily="34" charset="0"/>
              </a:rPr>
              <a:t>Travel</a:t>
            </a:r>
          </a:p>
          <a:p>
            <a:pPr marL="306000" lvl="1"/>
            <a:r>
              <a:rPr lang="en-US" sz="3700" dirty="0">
                <a:latin typeface="Trebuchet MS" panose="020B0603020202020204" pitchFamily="34" charset="0"/>
              </a:rPr>
              <a:t>Movies</a:t>
            </a:r>
          </a:p>
          <a:p>
            <a:pPr marL="306000" lvl="1"/>
            <a:r>
              <a:rPr lang="en-US" sz="3700" dirty="0">
                <a:latin typeface="Trebuchet MS" panose="020B0603020202020204" pitchFamily="34" charset="0"/>
              </a:rPr>
              <a:t>Donations</a:t>
            </a:r>
          </a:p>
          <a:p>
            <a:pPr marL="306000" lvl="1"/>
            <a:r>
              <a:rPr lang="en-US" sz="3700" dirty="0">
                <a:latin typeface="Trebuchet MS" panose="020B0603020202020204" pitchFamily="34" charset="0"/>
              </a:rPr>
              <a:t>Collecting Funds</a:t>
            </a:r>
          </a:p>
          <a:p>
            <a:pPr marL="306000" lvl="1"/>
            <a:r>
              <a:rPr lang="en-US" sz="3700" dirty="0">
                <a:latin typeface="Trebuchet MS" panose="020B0603020202020204" pitchFamily="34" charset="0"/>
              </a:rPr>
              <a:t>Deposits</a:t>
            </a:r>
          </a:p>
          <a:p>
            <a:pPr marL="306000" lvl="1"/>
            <a:r>
              <a:rPr lang="en-US" sz="3700" dirty="0">
                <a:latin typeface="Trebuchet MS" panose="020B0603020202020204" pitchFamily="34" charset="0"/>
              </a:rPr>
              <a:t>Fundraising</a:t>
            </a:r>
          </a:p>
          <a:p>
            <a:r>
              <a:rPr lang="en-US" sz="3700" dirty="0">
                <a:latin typeface="Trebuchet MS" panose="020B0603020202020204" pitchFamily="34" charset="0"/>
              </a:rPr>
              <a:t>RSO Inventory</a:t>
            </a:r>
          </a:p>
          <a:p>
            <a:r>
              <a:rPr lang="en-US" sz="3700" dirty="0">
                <a:latin typeface="Trebuchet MS" panose="020B0603020202020204" pitchFamily="34" charset="0"/>
              </a:rPr>
              <a:t>Deposits</a:t>
            </a:r>
          </a:p>
          <a:p>
            <a:r>
              <a:rPr lang="en-US" sz="3700" dirty="0">
                <a:latin typeface="Trebuchet MS" panose="020B0603020202020204" pitchFamily="34" charset="0"/>
              </a:rPr>
              <a:t>Donations</a:t>
            </a:r>
          </a:p>
          <a:p>
            <a:r>
              <a:rPr lang="en-US" sz="3700" dirty="0">
                <a:latin typeface="Trebuchet MS" panose="020B0603020202020204" pitchFamily="34" charset="0"/>
              </a:rPr>
              <a:t>Security</a:t>
            </a:r>
          </a:p>
          <a:p>
            <a:r>
              <a:rPr lang="en-US" sz="3700" dirty="0">
                <a:latin typeface="Trebuchet MS" panose="020B0603020202020204" pitchFamily="34" charset="0"/>
              </a:rPr>
              <a:t>Buses</a:t>
            </a:r>
            <a:endParaRPr lang="en-US" sz="2900" dirty="0">
              <a:latin typeface="Trebuchet MS" panose="020B0603020202020204" pitchFamily="34" charset="0"/>
            </a:endParaRPr>
          </a:p>
        </p:txBody>
      </p:sp>
    </p:spTree>
    <p:extLst>
      <p:ext uri="{BB962C8B-B14F-4D97-AF65-F5344CB8AC3E}">
        <p14:creationId xmlns:p14="http://schemas.microsoft.com/office/powerpoint/2010/main" val="3514328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a:noAutofit/>
          </a:bodyPr>
          <a:lstStyle/>
          <a:p>
            <a:pPr algn="ctr"/>
            <a:r>
              <a:rPr lang="en-US" sz="4400">
                <a:solidFill>
                  <a:srgbClr val="FFFEFF"/>
                </a:solidFill>
                <a:latin typeface="Trebuchet MS" panose="020B0603020202020204" pitchFamily="34" charset="0"/>
              </a:rPr>
              <a:t>It’s your money </a:t>
            </a:r>
            <a:br>
              <a:rPr lang="en-US" sz="1200">
                <a:solidFill>
                  <a:srgbClr val="FFFEFF"/>
                </a:solidFill>
                <a:latin typeface="Trebuchet MS" panose="020B0603020202020204" pitchFamily="34" charset="0"/>
              </a:rPr>
            </a:br>
            <a:r>
              <a:rPr lang="en-US" sz="1600">
                <a:solidFill>
                  <a:srgbClr val="FFFEFF"/>
                </a:solidFill>
                <a:latin typeface="Trebuchet MS" panose="020B0603020202020204" pitchFamily="34" charset="0"/>
              </a:rPr>
              <a:t>All funds should be spent in a way that fulfills your mission, Mines mission, and serves the students and community at large. Resources should be used in the most appropriate manner</a:t>
            </a:r>
            <a:endParaRPr lang="en-US" sz="1600" dirty="0">
              <a:solidFill>
                <a:srgbClr val="FFFEFF"/>
              </a:solidFill>
              <a:latin typeface="Trebuchet MS" panose="020B0603020202020204" pitchFamily="34" charset="0"/>
            </a:endParaRPr>
          </a:p>
        </p:txBody>
      </p:sp>
      <p:graphicFrame>
        <p:nvGraphicFramePr>
          <p:cNvPr id="13" name="Content Placeholder 2">
            <a:extLst>
              <a:ext uri="{FF2B5EF4-FFF2-40B4-BE49-F238E27FC236}">
                <a16:creationId xmlns:a16="http://schemas.microsoft.com/office/drawing/2014/main" id="{D61186D5-B327-4C72-6C54-C610ACFCE2D7}"/>
              </a:ext>
            </a:extLst>
          </p:cNvPr>
          <p:cNvGraphicFramePr>
            <a:graphicFrameLocks noGrp="1"/>
          </p:cNvGraphicFramePr>
          <p:nvPr>
            <p:ph idx="1"/>
            <p:extLst>
              <p:ext uri="{D42A27DB-BD31-4B8C-83A1-F6EECF244321}">
                <p14:modId xmlns:p14="http://schemas.microsoft.com/office/powerpoint/2010/main" val="375398533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052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5DC838F-9824-40D4-99E8-23AC7E0CC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2" y="702156"/>
            <a:ext cx="7225075" cy="1069494"/>
          </a:xfrm>
        </p:spPr>
        <p:txBody>
          <a:bodyPr>
            <a:normAutofit/>
          </a:bodyPr>
          <a:lstStyle/>
          <a:p>
            <a:pPr>
              <a:lnSpc>
                <a:spcPct val="90000"/>
              </a:lnSpc>
            </a:pPr>
            <a:r>
              <a:rPr lang="en-US" sz="900">
                <a:solidFill>
                  <a:schemeClr val="tx2"/>
                </a:solidFill>
              </a:rPr>
              <a:t> </a:t>
            </a:r>
            <a:br>
              <a:rPr lang="en-US" sz="900">
                <a:solidFill>
                  <a:schemeClr val="tx2"/>
                </a:solidFill>
              </a:rPr>
            </a:br>
            <a:br>
              <a:rPr lang="en-US" sz="900">
                <a:solidFill>
                  <a:schemeClr val="tx2"/>
                </a:solidFill>
              </a:rPr>
            </a:br>
            <a:br>
              <a:rPr lang="en-US" sz="900">
                <a:solidFill>
                  <a:schemeClr val="tx2"/>
                </a:solidFill>
              </a:rPr>
            </a:br>
            <a:br>
              <a:rPr lang="en-US" sz="900">
                <a:solidFill>
                  <a:schemeClr val="tx2"/>
                </a:solidFill>
              </a:rPr>
            </a:br>
            <a:br>
              <a:rPr lang="en-US" sz="900">
                <a:solidFill>
                  <a:schemeClr val="tx2"/>
                </a:solidFill>
              </a:rPr>
            </a:br>
            <a:br>
              <a:rPr lang="en-US" sz="900">
                <a:solidFill>
                  <a:schemeClr val="tx2"/>
                </a:solidFill>
              </a:rPr>
            </a:br>
            <a:endParaRPr lang="en-US" sz="900">
              <a:solidFill>
                <a:schemeClr val="tx2"/>
              </a:solidFill>
            </a:endParaRPr>
          </a:p>
        </p:txBody>
      </p:sp>
      <p:sp>
        <p:nvSpPr>
          <p:cNvPr id="18" name="Rectangle 17">
            <a:extLst>
              <a:ext uri="{FF2B5EF4-FFF2-40B4-BE49-F238E27FC236}">
                <a16:creationId xmlns:a16="http://schemas.microsoft.com/office/drawing/2014/main" id="{D2B9EA5D-AA20-44F6-8163-E0ECC6E736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F6767120-04D7-42E4-AFF0-C874A0AE8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3C4BF423-39B7-42D7-B4B7-5E9DAC32A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581192" y="641102"/>
            <a:ext cx="7225075" cy="5754085"/>
          </a:xfrm>
        </p:spPr>
        <p:txBody>
          <a:bodyPr>
            <a:normAutofit fontScale="92500" lnSpcReduction="10000"/>
          </a:bodyPr>
          <a:lstStyle/>
          <a:p>
            <a:pPr marL="306000" lvl="2" indent="-306000">
              <a:lnSpc>
                <a:spcPct val="90000"/>
              </a:lnSpc>
            </a:pPr>
            <a:r>
              <a:rPr lang="en-US" sz="1600" b="1" dirty="0">
                <a:latin typeface="Trebuchet MS" panose="020B0603020202020204" pitchFamily="34" charset="0"/>
              </a:rPr>
              <a:t>ISC</a:t>
            </a:r>
          </a:p>
          <a:p>
            <a:pPr lvl="1">
              <a:lnSpc>
                <a:spcPct val="90000"/>
              </a:lnSpc>
            </a:pPr>
            <a:r>
              <a:rPr lang="en-US" sz="1500" dirty="0">
                <a:latin typeface="Trebuchet MS" panose="020B0603020202020204" pitchFamily="34" charset="0"/>
              </a:rPr>
              <a:t>Helps </a:t>
            </a:r>
            <a:r>
              <a:rPr lang="en-US" sz="1500" u="sng" dirty="0">
                <a:latin typeface="Trebuchet MS" panose="020B0603020202020204" pitchFamily="34" charset="0"/>
              </a:rPr>
              <a:t>internationally centered </a:t>
            </a:r>
            <a:r>
              <a:rPr lang="en-US" sz="1500" dirty="0">
                <a:latin typeface="Trebuchet MS" panose="020B0603020202020204" pitchFamily="34" charset="0"/>
              </a:rPr>
              <a:t>RSOs get money</a:t>
            </a:r>
          </a:p>
          <a:p>
            <a:pPr marL="1008000" lvl="4" indent="-306000">
              <a:lnSpc>
                <a:spcPct val="90000"/>
              </a:lnSpc>
            </a:pPr>
            <a:r>
              <a:rPr lang="en-US" sz="1400" dirty="0">
                <a:latin typeface="Trebuchet MS" panose="020B0603020202020204" pitchFamily="34" charset="0"/>
              </a:rPr>
              <a:t>Presents to USG for funding</a:t>
            </a:r>
          </a:p>
          <a:p>
            <a:pPr marL="1008000" lvl="4" indent="-306000">
              <a:lnSpc>
                <a:spcPct val="90000"/>
              </a:lnSpc>
            </a:pPr>
            <a:r>
              <a:rPr lang="en-US" sz="1400" dirty="0">
                <a:latin typeface="Trebuchet MS" panose="020B0603020202020204" pitchFamily="34" charset="0"/>
              </a:rPr>
              <a:t>Manages requirements and tier system for those organizations</a:t>
            </a:r>
          </a:p>
          <a:p>
            <a:pPr marL="1008000" lvl="4" indent="-306000">
              <a:lnSpc>
                <a:spcPct val="90000"/>
              </a:lnSpc>
            </a:pPr>
            <a:r>
              <a:rPr lang="en-US" sz="1400" dirty="0">
                <a:latin typeface="Trebuchet MS" panose="020B0603020202020204" pitchFamily="34" charset="0"/>
              </a:rPr>
              <a:t>Oversees allocations for international clubs</a:t>
            </a:r>
          </a:p>
          <a:p>
            <a:pPr>
              <a:lnSpc>
                <a:spcPct val="90000"/>
              </a:lnSpc>
            </a:pPr>
            <a:r>
              <a:rPr lang="en-US" sz="1600" b="1" dirty="0">
                <a:latin typeface="Trebuchet MS" panose="020B0603020202020204" pitchFamily="34" charset="0"/>
              </a:rPr>
              <a:t>BSM</a:t>
            </a:r>
          </a:p>
          <a:p>
            <a:pPr lvl="1">
              <a:lnSpc>
                <a:spcPct val="90000"/>
              </a:lnSpc>
            </a:pPr>
            <a:r>
              <a:rPr lang="en-US" dirty="0">
                <a:latin typeface="Trebuchet MS" panose="020B0603020202020204" pitchFamily="34" charset="0"/>
              </a:rPr>
              <a:t>Helps </a:t>
            </a:r>
            <a:r>
              <a:rPr lang="en-US" u="sng" dirty="0">
                <a:latin typeface="Trebuchet MS" panose="020B0603020202020204" pitchFamily="34" charset="0"/>
              </a:rPr>
              <a:t>student media </a:t>
            </a:r>
            <a:r>
              <a:rPr lang="en-US" dirty="0">
                <a:latin typeface="Trebuchet MS" panose="020B0603020202020204" pitchFamily="34" charset="0"/>
              </a:rPr>
              <a:t>RSOs get money</a:t>
            </a:r>
          </a:p>
          <a:p>
            <a:pPr marL="1008000" lvl="4" indent="-306000">
              <a:lnSpc>
                <a:spcPct val="90000"/>
              </a:lnSpc>
            </a:pPr>
            <a:r>
              <a:rPr lang="en-US" sz="1400" dirty="0">
                <a:latin typeface="Trebuchet MS" panose="020B0603020202020204" pitchFamily="34" charset="0"/>
              </a:rPr>
              <a:t>Presents to USG for funding</a:t>
            </a:r>
          </a:p>
          <a:p>
            <a:pPr marL="1008000" lvl="4" indent="-306000">
              <a:lnSpc>
                <a:spcPct val="90000"/>
              </a:lnSpc>
            </a:pPr>
            <a:r>
              <a:rPr lang="en-US" sz="1400" dirty="0">
                <a:latin typeface="Trebuchet MS" panose="020B0603020202020204" pitchFamily="34" charset="0"/>
              </a:rPr>
              <a:t>Manages requirements and tier system for those organizations</a:t>
            </a:r>
          </a:p>
          <a:p>
            <a:pPr marL="1008000" lvl="4" indent="-306000">
              <a:lnSpc>
                <a:spcPct val="90000"/>
              </a:lnSpc>
            </a:pPr>
            <a:r>
              <a:rPr lang="en-US" sz="1400" dirty="0">
                <a:latin typeface="Trebuchet MS" panose="020B0603020202020204" pitchFamily="34" charset="0"/>
              </a:rPr>
              <a:t>Oversees allocations for all student media clubs</a:t>
            </a:r>
            <a:endParaRPr lang="en-US" sz="1600" dirty="0">
              <a:latin typeface="Trebuchet MS" panose="020B0603020202020204" pitchFamily="34" charset="0"/>
            </a:endParaRPr>
          </a:p>
          <a:p>
            <a:pPr>
              <a:lnSpc>
                <a:spcPct val="90000"/>
              </a:lnSpc>
            </a:pPr>
            <a:r>
              <a:rPr lang="en-US" sz="1600" b="1" dirty="0">
                <a:latin typeface="Trebuchet MS" panose="020B0603020202020204" pitchFamily="34" charset="0"/>
              </a:rPr>
              <a:t>BSO</a:t>
            </a:r>
          </a:p>
          <a:p>
            <a:pPr lvl="1">
              <a:lnSpc>
                <a:spcPct val="90000"/>
              </a:lnSpc>
            </a:pPr>
            <a:r>
              <a:rPr lang="en-US" dirty="0">
                <a:latin typeface="Trebuchet MS" panose="020B0603020202020204" pitchFamily="34" charset="0"/>
              </a:rPr>
              <a:t>Helps </a:t>
            </a:r>
            <a:r>
              <a:rPr lang="en-US" u="sng" dirty="0">
                <a:latin typeface="Trebuchet MS" panose="020B0603020202020204" pitchFamily="34" charset="0"/>
              </a:rPr>
              <a:t>all other </a:t>
            </a:r>
            <a:r>
              <a:rPr lang="en-US" dirty="0">
                <a:latin typeface="Trebuchet MS" panose="020B0603020202020204" pitchFamily="34" charset="0"/>
              </a:rPr>
              <a:t>RSOs get money</a:t>
            </a:r>
          </a:p>
          <a:p>
            <a:pPr marL="1008000" lvl="4" indent="-306000">
              <a:lnSpc>
                <a:spcPct val="90000"/>
              </a:lnSpc>
            </a:pPr>
            <a:r>
              <a:rPr lang="en-US" sz="1400" dirty="0">
                <a:latin typeface="Trebuchet MS" panose="020B0603020202020204" pitchFamily="34" charset="0"/>
              </a:rPr>
              <a:t>Presents to USG for funding</a:t>
            </a:r>
          </a:p>
          <a:p>
            <a:pPr marL="1008000" lvl="4" indent="-306000">
              <a:lnSpc>
                <a:spcPct val="90000"/>
              </a:lnSpc>
            </a:pPr>
            <a:r>
              <a:rPr lang="en-US" sz="1400" dirty="0">
                <a:latin typeface="Trebuchet MS" panose="020B0603020202020204" pitchFamily="34" charset="0"/>
              </a:rPr>
              <a:t>Manages requirements and tier system for those organizations</a:t>
            </a:r>
          </a:p>
          <a:p>
            <a:pPr marL="1008000" lvl="4" indent="-306000">
              <a:lnSpc>
                <a:spcPct val="90000"/>
              </a:lnSpc>
            </a:pPr>
            <a:r>
              <a:rPr lang="en-US" sz="1400" dirty="0">
                <a:latin typeface="Trebuchet MS" panose="020B0603020202020204" pitchFamily="34" charset="0"/>
              </a:rPr>
              <a:t>Oversees allocations for all other clubs</a:t>
            </a:r>
          </a:p>
          <a:p>
            <a:pPr marL="306000" lvl="2" indent="-306000">
              <a:lnSpc>
                <a:spcPct val="90000"/>
              </a:lnSpc>
            </a:pPr>
            <a:r>
              <a:rPr lang="en-US" sz="1600" b="1" dirty="0">
                <a:latin typeface="Trebuchet MS" panose="020B0603020202020204" pitchFamily="34" charset="0"/>
              </a:rPr>
              <a:t>SAIL</a:t>
            </a:r>
          </a:p>
          <a:p>
            <a:pPr marL="1008000" lvl="4" indent="-306000">
              <a:lnSpc>
                <a:spcPct val="90000"/>
              </a:lnSpc>
            </a:pPr>
            <a:r>
              <a:rPr lang="en-US" sz="1400" dirty="0">
                <a:latin typeface="Trebuchet MS" panose="020B0603020202020204" pitchFamily="34" charset="0"/>
              </a:rPr>
              <a:t>Helps RSOs spend money</a:t>
            </a:r>
          </a:p>
          <a:p>
            <a:pPr marL="1008000" lvl="4" indent="-306000">
              <a:lnSpc>
                <a:spcPct val="90000"/>
              </a:lnSpc>
            </a:pPr>
            <a:r>
              <a:rPr lang="en-US" sz="1400" dirty="0">
                <a:latin typeface="Trebuchet MS" panose="020B0603020202020204" pitchFamily="34" charset="0"/>
              </a:rPr>
              <a:t>Manages the requirements given by the State and Mines on how money can be spent</a:t>
            </a:r>
          </a:p>
          <a:p>
            <a:pPr marL="1008000" lvl="4" indent="-306000">
              <a:lnSpc>
                <a:spcPct val="90000"/>
              </a:lnSpc>
            </a:pPr>
            <a:r>
              <a:rPr lang="en-US" sz="1400" dirty="0">
                <a:latin typeface="Trebuchet MS" panose="020B0603020202020204" pitchFamily="34" charset="0"/>
              </a:rPr>
              <a:t>Enforces conduct system for RSOs and their ability to spend money</a:t>
            </a:r>
          </a:p>
          <a:p>
            <a:pPr marL="648000" lvl="3" indent="-306000">
              <a:lnSpc>
                <a:spcPct val="90000"/>
              </a:lnSpc>
            </a:pPr>
            <a:endParaRPr lang="en-US" sz="1400" dirty="0"/>
          </a:p>
        </p:txBody>
      </p:sp>
      <p:sp>
        <p:nvSpPr>
          <p:cNvPr id="24" name="Rectangle 23">
            <a:extLst>
              <a:ext uri="{FF2B5EF4-FFF2-40B4-BE49-F238E27FC236}">
                <a16:creationId xmlns:a16="http://schemas.microsoft.com/office/drawing/2014/main" id="{9B41EF38-19C2-4FCE-8833-FCF311B6E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41102"/>
            <a:ext cx="3695019" cy="1834053"/>
          </a:xfrm>
          <a:prstGeom prst="rect">
            <a:avLst/>
          </a:prstGeom>
          <a:noFill/>
          <a:ln w="1270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05C70EE-EC31-C9A2-61B2-5C634C3BD0AB}"/>
              </a:ext>
            </a:extLst>
          </p:cNvPr>
          <p:cNvPicPr>
            <a:picLocks noChangeAspect="1"/>
          </p:cNvPicPr>
          <p:nvPr/>
        </p:nvPicPr>
        <p:blipFill>
          <a:blip r:embed="rId3"/>
          <a:srcRect/>
          <a:stretch/>
        </p:blipFill>
        <p:spPr>
          <a:xfrm>
            <a:off x="8997374" y="851678"/>
            <a:ext cx="1792303" cy="1412117"/>
          </a:xfrm>
          <a:prstGeom prst="rect">
            <a:avLst/>
          </a:prstGeom>
        </p:spPr>
      </p:pic>
      <p:sp>
        <p:nvSpPr>
          <p:cNvPr id="26" name="Rectangle 25">
            <a:extLst>
              <a:ext uri="{FF2B5EF4-FFF2-40B4-BE49-F238E27FC236}">
                <a16:creationId xmlns:a16="http://schemas.microsoft.com/office/drawing/2014/main" id="{1E63CE0C-B6E4-496C-B05B-49EEABB73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9151" y="2587223"/>
            <a:ext cx="3695019" cy="1834053"/>
          </a:xfrm>
          <a:prstGeom prst="rect">
            <a:avLst/>
          </a:prstGeom>
          <a:noFill/>
          <a:ln w="1270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65F4CAE-5C08-7029-81AE-01E29F619E54}"/>
              </a:ext>
            </a:extLst>
          </p:cNvPr>
          <p:cNvPicPr>
            <a:picLocks noChangeAspect="1"/>
          </p:cNvPicPr>
          <p:nvPr/>
        </p:nvPicPr>
        <p:blipFill>
          <a:blip r:embed="rId4"/>
          <a:srcRect/>
          <a:stretch/>
        </p:blipFill>
        <p:spPr>
          <a:xfrm>
            <a:off x="8997794" y="2759666"/>
            <a:ext cx="1791463" cy="1492094"/>
          </a:xfrm>
          <a:prstGeom prst="rect">
            <a:avLst/>
          </a:prstGeom>
        </p:spPr>
      </p:pic>
      <p:sp>
        <p:nvSpPr>
          <p:cNvPr id="28" name="Rectangle 27">
            <a:extLst>
              <a:ext uri="{FF2B5EF4-FFF2-40B4-BE49-F238E27FC236}">
                <a16:creationId xmlns:a16="http://schemas.microsoft.com/office/drawing/2014/main" id="{77D00C9D-5A35-4868-8FCE-97ECF532C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39150" y="4561134"/>
            <a:ext cx="3695019" cy="1834053"/>
          </a:xfrm>
          <a:prstGeom prst="rect">
            <a:avLst/>
          </a:prstGeom>
          <a:noFill/>
          <a:ln w="1270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oogle Shape;155;p4">
            <a:extLst>
              <a:ext uri="{FF2B5EF4-FFF2-40B4-BE49-F238E27FC236}">
                <a16:creationId xmlns:a16="http://schemas.microsoft.com/office/drawing/2014/main" id="{BEAE328F-C2C0-8706-962F-3E1838E9C592}"/>
              </a:ext>
            </a:extLst>
          </p:cNvPr>
          <p:cNvPicPr preferRelativeResize="0"/>
          <p:nvPr/>
        </p:nvPicPr>
        <p:blipFill rotWithShape="1">
          <a:blip r:embed="rId5" cstate="email">
            <a:extLst>
              <a:ext uri="{28A0092B-C50C-407E-A947-70E740481C1C}">
                <a14:useLocalDpi xmlns:a14="http://schemas.microsoft.com/office/drawing/2010/main"/>
              </a:ext>
            </a:extLst>
          </a:blip>
          <a:stretch/>
        </p:blipFill>
        <p:spPr>
          <a:xfrm>
            <a:off x="8213671" y="4971519"/>
            <a:ext cx="3342405" cy="1002721"/>
          </a:xfrm>
          <a:prstGeom prst="rect">
            <a:avLst/>
          </a:prstGeom>
          <a:noFill/>
        </p:spPr>
      </p:pic>
    </p:spTree>
    <p:extLst>
      <p:ext uri="{BB962C8B-B14F-4D97-AF65-F5344CB8AC3E}">
        <p14:creationId xmlns:p14="http://schemas.microsoft.com/office/powerpoint/2010/main" val="1252360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9157" y="1113764"/>
            <a:ext cx="3269749" cy="4624327"/>
          </a:xfrm>
        </p:spPr>
        <p:txBody>
          <a:bodyPr anchor="ctr">
            <a:normAutofit/>
          </a:bodyPr>
          <a:lstStyle/>
          <a:p>
            <a:r>
              <a:rPr lang="en-US" sz="3200" dirty="0">
                <a:solidFill>
                  <a:srgbClr val="FFFFFF"/>
                </a:solidFill>
                <a:latin typeface="Trebuchet MS" panose="020B0703020202090204" pitchFamily="34" charset="0"/>
              </a:rPr>
              <a:t>Why Treasurer training?</a:t>
            </a:r>
          </a:p>
        </p:txBody>
      </p:sp>
      <p:sp>
        <p:nvSpPr>
          <p:cNvPr id="3" name="Content Placeholder 2"/>
          <p:cNvSpPr>
            <a:spLocks noGrp="1"/>
          </p:cNvSpPr>
          <p:nvPr>
            <p:ph idx="1"/>
          </p:nvPr>
        </p:nvSpPr>
        <p:spPr>
          <a:xfrm>
            <a:off x="5155905" y="1113764"/>
            <a:ext cx="6108179" cy="4624327"/>
          </a:xfrm>
        </p:spPr>
        <p:txBody>
          <a:bodyPr anchor="ctr">
            <a:normAutofit/>
          </a:bodyPr>
          <a:lstStyle/>
          <a:p>
            <a:pPr>
              <a:buFont typeface="Wingdings" pitchFamily="2" charset="2"/>
              <a:buChar char="v"/>
            </a:pPr>
            <a:r>
              <a:rPr lang="en-US" dirty="0"/>
              <a:t>RSO’s</a:t>
            </a:r>
          </a:p>
          <a:p>
            <a:pPr lvl="1"/>
            <a:r>
              <a:rPr lang="en-US" dirty="0"/>
              <a:t>Required to spend money</a:t>
            </a:r>
          </a:p>
          <a:p>
            <a:pPr lvl="1"/>
            <a:r>
              <a:rPr lang="en-US" dirty="0"/>
              <a:t>Fulfills the ‘in-person’ training requirement</a:t>
            </a:r>
          </a:p>
          <a:p>
            <a:pPr lvl="1"/>
            <a:r>
              <a:rPr lang="en-US" dirty="0"/>
              <a:t>Financial understanding</a:t>
            </a:r>
          </a:p>
          <a:p>
            <a:pPr>
              <a:buFont typeface="Wingdings" pitchFamily="2" charset="2"/>
              <a:buChar char="v"/>
            </a:pPr>
            <a:r>
              <a:rPr lang="en-US" dirty="0"/>
              <a:t>SAIL</a:t>
            </a:r>
          </a:p>
          <a:p>
            <a:pPr lvl="1"/>
            <a:r>
              <a:rPr lang="en-US" dirty="0"/>
              <a:t>Proper money management in accordance with school rules</a:t>
            </a:r>
          </a:p>
          <a:p>
            <a:pPr lvl="1"/>
            <a:r>
              <a:rPr lang="en-US" dirty="0"/>
              <a:t>Monitor and enforce rules</a:t>
            </a:r>
          </a:p>
          <a:p>
            <a:pPr lvl="1"/>
            <a:r>
              <a:rPr lang="en-US" dirty="0"/>
              <a:t>Work to maintain responsible spending </a:t>
            </a:r>
          </a:p>
          <a:p>
            <a:pPr marL="324000" lvl="1" indent="0">
              <a:buNone/>
            </a:pPr>
            <a:endParaRPr lang="en-US" dirty="0"/>
          </a:p>
          <a:p>
            <a:pPr marL="324000" lvl="1" indent="0" algn="ctr">
              <a:buNone/>
            </a:pPr>
            <a:r>
              <a:rPr lang="en-US" sz="2800" dirty="0"/>
              <a:t>After all, it is your money, you don’t want it wasted or misused!</a:t>
            </a:r>
            <a:endParaRPr sz="2800" dirty="0"/>
          </a:p>
        </p:txBody>
      </p:sp>
    </p:spTree>
    <p:extLst>
      <p:ext uri="{BB962C8B-B14F-4D97-AF65-F5344CB8AC3E}">
        <p14:creationId xmlns:p14="http://schemas.microsoft.com/office/powerpoint/2010/main" val="193541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FA41E-81F9-FC46-551B-B1098AA60ADD}"/>
              </a:ext>
            </a:extLst>
          </p:cNvPr>
          <p:cNvSpPr>
            <a:spLocks noGrp="1"/>
          </p:cNvSpPr>
          <p:nvPr>
            <p:ph type="title"/>
          </p:nvPr>
        </p:nvSpPr>
        <p:spPr>
          <a:xfrm>
            <a:off x="581192" y="702156"/>
            <a:ext cx="11029616" cy="1013800"/>
          </a:xfrm>
        </p:spPr>
        <p:txBody>
          <a:bodyPr>
            <a:normAutofit/>
          </a:bodyPr>
          <a:lstStyle/>
          <a:p>
            <a:r>
              <a:rPr lang="en-US" sz="3200" dirty="0">
                <a:latin typeface="Trebuchet MS" panose="020B0703020202090204" pitchFamily="34" charset="0"/>
              </a:rPr>
              <a:t>Who can spend money?</a:t>
            </a:r>
          </a:p>
        </p:txBody>
      </p:sp>
      <p:sp>
        <p:nvSpPr>
          <p:cNvPr id="104" name="Rectangle 103">
            <a:extLst>
              <a:ext uri="{FF2B5EF4-FFF2-40B4-BE49-F238E27FC236}">
                <a16:creationId xmlns:a16="http://schemas.microsoft.com/office/drawing/2014/main" id="{88FDF771-E685-464C-8935-25047BD7B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6" name="Rectangle 105">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Graphic 100" descr="Money">
            <a:extLst>
              <a:ext uri="{FF2B5EF4-FFF2-40B4-BE49-F238E27FC236}">
                <a16:creationId xmlns:a16="http://schemas.microsoft.com/office/drawing/2014/main" id="{CB059004-CCEC-8998-1DB1-5B438D5D82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3878" y="2361056"/>
            <a:ext cx="3649219" cy="3649219"/>
          </a:xfrm>
          <a:prstGeom prst="rect">
            <a:avLst/>
          </a:prstGeom>
        </p:spPr>
      </p:pic>
      <p:sp>
        <p:nvSpPr>
          <p:cNvPr id="3" name="Content Placeholder 2">
            <a:extLst>
              <a:ext uri="{FF2B5EF4-FFF2-40B4-BE49-F238E27FC236}">
                <a16:creationId xmlns:a16="http://schemas.microsoft.com/office/drawing/2014/main" id="{1A732529-8B09-6A9F-D26B-2FB216380B04}"/>
              </a:ext>
            </a:extLst>
          </p:cNvPr>
          <p:cNvSpPr>
            <a:spLocks noGrp="1"/>
          </p:cNvSpPr>
          <p:nvPr>
            <p:ph idx="1"/>
          </p:nvPr>
        </p:nvSpPr>
        <p:spPr>
          <a:xfrm>
            <a:off x="5851172" y="2180496"/>
            <a:ext cx="5894295" cy="4045683"/>
          </a:xfrm>
        </p:spPr>
        <p:txBody>
          <a:bodyPr>
            <a:normAutofit/>
          </a:bodyPr>
          <a:lstStyle/>
          <a:p>
            <a:pPr marL="0" indent="0" algn="ctr">
              <a:buNone/>
            </a:pPr>
            <a:r>
              <a:rPr lang="en-US" sz="3200" dirty="0">
                <a:latin typeface="Trebuchet MS" panose="020B0603020202020204" pitchFamily="34" charset="0"/>
              </a:rPr>
              <a:t>RSOs under BSO, BSM, and ISC</a:t>
            </a:r>
          </a:p>
          <a:p>
            <a:pPr lvl="1">
              <a:buFont typeface="Wingdings" pitchFamily="2" charset="2"/>
              <a:buChar char="v"/>
            </a:pPr>
            <a:r>
              <a:rPr lang="en-US" sz="2400" b="1" dirty="0">
                <a:latin typeface="Trebuchet MS" panose="020B0603020202020204" pitchFamily="34" charset="0"/>
              </a:rPr>
              <a:t>1 Treasurer</a:t>
            </a:r>
          </a:p>
          <a:p>
            <a:pPr lvl="1">
              <a:buFont typeface="Wingdings" pitchFamily="2" charset="2"/>
              <a:buChar char="§"/>
            </a:pPr>
            <a:r>
              <a:rPr lang="en-US" sz="1800" dirty="0">
                <a:latin typeface="Trebuchet MS" panose="020B0603020202020204" pitchFamily="34" charset="0"/>
              </a:rPr>
              <a:t>All purchase request must be submitted by treasurer</a:t>
            </a:r>
          </a:p>
          <a:p>
            <a:pPr lvl="1">
              <a:buFont typeface="Wingdings" pitchFamily="2" charset="2"/>
              <a:buChar char="v"/>
            </a:pPr>
            <a:r>
              <a:rPr lang="en-US" sz="2400" b="1" dirty="0">
                <a:latin typeface="Trebuchet MS" panose="020B0603020202020204" pitchFamily="34" charset="0"/>
              </a:rPr>
              <a:t>2 Approved Spenders</a:t>
            </a:r>
          </a:p>
          <a:p>
            <a:pPr lvl="1">
              <a:buFont typeface="Wingdings" pitchFamily="2" charset="2"/>
              <a:buChar char="§"/>
            </a:pPr>
            <a:r>
              <a:rPr lang="en-US" sz="1800" dirty="0">
                <a:latin typeface="Trebuchet MS" panose="020B0603020202020204" pitchFamily="34" charset="0"/>
              </a:rPr>
              <a:t>All 3 must complete in-person treasurers’ training to be able to use One Card</a:t>
            </a:r>
          </a:p>
          <a:p>
            <a:pPr lvl="1">
              <a:buFont typeface="Wingdings" pitchFamily="2" charset="2"/>
              <a:buChar char="§"/>
            </a:pPr>
            <a:r>
              <a:rPr lang="en-US" sz="1800" dirty="0">
                <a:latin typeface="Trebuchet MS" panose="020B0603020202020204" pitchFamily="34" charset="0"/>
              </a:rPr>
              <a:t>Treasurer’s training is available online for executive board and RSO members interested in planning events, meetings, or traveling</a:t>
            </a:r>
          </a:p>
          <a:p>
            <a:pPr marL="324000" lvl="1" indent="0">
              <a:buNone/>
            </a:pPr>
            <a:endParaRPr lang="en-US" dirty="0">
              <a:latin typeface="Trebuchet MS" panose="020B0603020202020204" pitchFamily="34" charset="0"/>
            </a:endParaRPr>
          </a:p>
        </p:txBody>
      </p:sp>
    </p:spTree>
    <p:extLst>
      <p:ext uri="{BB962C8B-B14F-4D97-AF65-F5344CB8AC3E}">
        <p14:creationId xmlns:p14="http://schemas.microsoft.com/office/powerpoint/2010/main" val="69347169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65359"/>
      </a:accent1>
      <a:accent2>
        <a:srgbClr val="ED8428"/>
      </a:accent2>
      <a:accent3>
        <a:srgbClr val="E6C46D"/>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5D8C9649-FBE1-4B5B-8258-8A170F9843AD}"/>
    </a:ext>
  </a:extLst>
</a:theme>
</file>

<file path=ppt/theme/theme2.xml><?xml version="1.0" encoding="utf-8"?>
<a:theme xmlns:a="http://schemas.openxmlformats.org/drawingml/2006/main" name="QuickStar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1511</TotalTime>
  <Words>3590</Words>
  <Application>Microsoft Macintosh PowerPoint</Application>
  <PresentationFormat>Widescreen</PresentationFormat>
  <Paragraphs>401</Paragraphs>
  <Slides>39</Slides>
  <Notes>11</Notes>
  <HiddenSlides>2</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vt:i4>
      </vt:variant>
    </vt:vector>
  </HeadingPairs>
  <TitlesOfParts>
    <vt:vector size="51" baseType="lpstr">
      <vt:lpstr>Arial</vt:lpstr>
      <vt:lpstr>Calibri</vt:lpstr>
      <vt:lpstr>Gill Sans MT</vt:lpstr>
      <vt:lpstr>Segoe UI</vt:lpstr>
      <vt:lpstr>Segoe UI Light</vt:lpstr>
      <vt:lpstr>Segoe UI Semibold</vt:lpstr>
      <vt:lpstr>Segoe UI Semilight</vt:lpstr>
      <vt:lpstr>Trebuchet MS</vt:lpstr>
      <vt:lpstr>Wingdings</vt:lpstr>
      <vt:lpstr>Wingdings 2</vt:lpstr>
      <vt:lpstr>Dividend</vt:lpstr>
      <vt:lpstr>QuickStarter Theme</vt:lpstr>
      <vt:lpstr>Here's your outline to get started</vt:lpstr>
      <vt:lpstr>Related topics to research</vt:lpstr>
      <vt:lpstr>SAIL</vt:lpstr>
      <vt:lpstr> treasurer Training</vt:lpstr>
      <vt:lpstr>Overview</vt:lpstr>
      <vt:lpstr>It’s your money  All funds should be spent in a way that fulfills your mission, Mines mission, and serves the students and community at large. Resources should be used in the most appropriate manner</vt:lpstr>
      <vt:lpstr>       </vt:lpstr>
      <vt:lpstr>Why Treasurer training?</vt:lpstr>
      <vt:lpstr>Who can spend money?</vt:lpstr>
      <vt:lpstr>Methods of purchasing</vt:lpstr>
      <vt:lpstr>How to use the One card</vt:lpstr>
      <vt:lpstr>How to submit a SAIL ticket</vt:lpstr>
      <vt:lpstr>PowerPoint Presentation</vt:lpstr>
      <vt:lpstr>Appropriateness of expenditures (AOE)</vt:lpstr>
      <vt:lpstr>Can I use my advisors one card?</vt:lpstr>
      <vt:lpstr>Reimbursements   </vt:lpstr>
      <vt:lpstr>Contracts</vt:lpstr>
      <vt:lpstr>GIFT CARDS</vt:lpstr>
      <vt:lpstr>Alcohol and Fencing</vt:lpstr>
      <vt:lpstr>LOGO merchandise</vt:lpstr>
      <vt:lpstr>PowerPoint Presentation</vt:lpstr>
      <vt:lpstr>Purchasing Restrictions </vt:lpstr>
      <vt:lpstr>Traveling:  Domestic/ International </vt:lpstr>
      <vt:lpstr>Domestic Travel</vt:lpstr>
      <vt:lpstr>international Travel</vt:lpstr>
      <vt:lpstr>Traveling: Best Practices</vt:lpstr>
      <vt:lpstr>MOVIES</vt:lpstr>
      <vt:lpstr>Donations </vt:lpstr>
      <vt:lpstr>Collecting funds</vt:lpstr>
      <vt:lpstr>Deposits</vt:lpstr>
      <vt:lpstr>FUNDraisers</vt:lpstr>
      <vt:lpstr>RSO Inventory</vt:lpstr>
      <vt:lpstr>Security</vt:lpstr>
      <vt:lpstr>Security  </vt:lpstr>
      <vt:lpstr>Security</vt:lpstr>
      <vt:lpstr>BUSES</vt:lpstr>
      <vt:lpstr>Buses</vt:lpstr>
      <vt:lpstr>Buses</vt:lpstr>
      <vt:lpstr>LOTS of rules and thing to remember…</vt:lpstr>
    </vt:vector>
  </TitlesOfParts>
  <Company>Colorado School of Mines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your outline to get started</dc:title>
  <dc:creator>DeAnna Torrez</dc:creator>
  <cp:lastModifiedBy>DeAnna Torrez</cp:lastModifiedBy>
  <cp:revision>7</cp:revision>
  <dcterms:created xsi:type="dcterms:W3CDTF">2023-08-07T15:37:57Z</dcterms:created>
  <dcterms:modified xsi:type="dcterms:W3CDTF">2023-09-09T14:13:17Z</dcterms:modified>
</cp:coreProperties>
</file>