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8.JPG" ContentType="image/jpe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479" r:id="rId4"/>
    <p:sldId id="480" r:id="rId5"/>
    <p:sldId id="259" r:id="rId6"/>
    <p:sldId id="260" r:id="rId7"/>
    <p:sldId id="261" r:id="rId8"/>
    <p:sldId id="262" r:id="rId9"/>
    <p:sldId id="264" r:id="rId10"/>
    <p:sldId id="266" r:id="rId11"/>
    <p:sldId id="267" r:id="rId12"/>
    <p:sldId id="268" r:id="rId13"/>
    <p:sldId id="269" r:id="rId14"/>
    <p:sldId id="270" r:id="rId15"/>
    <p:sldId id="492" r:id="rId16"/>
    <p:sldId id="506" r:id="rId17"/>
    <p:sldId id="508" r:id="rId18"/>
    <p:sldId id="481" r:id="rId19"/>
    <p:sldId id="482" r:id="rId20"/>
    <p:sldId id="483" r:id="rId21"/>
    <p:sldId id="271" r:id="rId22"/>
    <p:sldId id="485" r:id="rId23"/>
    <p:sldId id="509" r:id="rId24"/>
    <p:sldId id="4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EB0EB2-978D-C14B-BB4F-E29965DA3F26}">
          <p14:sldIdLst>
            <p14:sldId id="256"/>
            <p14:sldId id="257"/>
          </p14:sldIdLst>
        </p14:section>
        <p14:section name="Overview and set up" id="{150B93D2-C279-0C4E-9DBF-F99813DBA8CC}">
          <p14:sldIdLst>
            <p14:sldId id="479"/>
            <p14:sldId id="480"/>
            <p14:sldId id="259"/>
            <p14:sldId id="260"/>
            <p14:sldId id="261"/>
            <p14:sldId id="262"/>
            <p14:sldId id="264"/>
          </p14:sldIdLst>
        </p14:section>
        <p14:section name="Motion" id="{C8622FE9-E34C-D84C-B60D-E97BAF5A6C5B}">
          <p14:sldIdLst>
            <p14:sldId id="266"/>
            <p14:sldId id="267"/>
            <p14:sldId id="268"/>
            <p14:sldId id="269"/>
            <p14:sldId id="270"/>
          </p14:sldIdLst>
        </p14:section>
        <p14:section name="Newton 1 and Friction" id="{00BBAA8C-31A9-3F45-8902-6D9A21D67746}">
          <p14:sldIdLst>
            <p14:sldId id="492"/>
            <p14:sldId id="506"/>
            <p14:sldId id="508"/>
          </p14:sldIdLst>
        </p14:section>
        <p14:section name="Newton's second Law" id="{662E6097-C665-A24F-9A89-E5E052229A5F}">
          <p14:sldIdLst>
            <p14:sldId id="481"/>
            <p14:sldId id="482"/>
            <p14:sldId id="483"/>
            <p14:sldId id="271"/>
          </p14:sldIdLst>
        </p14:section>
        <p14:section name="Newton's third Law" id="{0C5FE306-3857-B64E-B9CC-AFE8680CC323}">
          <p14:sldIdLst>
            <p14:sldId id="485"/>
            <p14:sldId id="509"/>
          </p14:sldIdLst>
        </p14:section>
        <p14:section name="Conclusion" id="{3938DF99-6E45-D84A-B421-49DE95FCD37E}">
          <p14:sldIdLst>
            <p14:sldId id="4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71505"/>
  </p:normalViewPr>
  <p:slideViewPr>
    <p:cSldViewPr snapToGrid="0" snapToObjects="1">
      <p:cViewPr varScale="1">
        <p:scale>
          <a:sx n="62" d="100"/>
          <a:sy n="62" d="100"/>
        </p:scale>
        <p:origin x="10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F5B1-6843-D948-BB94-7C781419B6F3}" type="datetimeFigureOut">
              <a:rPr lang="en-US" smtClean="0"/>
              <a:t>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2CC56-8527-5940-8272-6490BBFA192C}" type="slidenum">
              <a:rPr lang="en-US" smtClean="0"/>
              <a:t>‹#›</a:t>
            </a:fld>
            <a:endParaRPr lang="en-US"/>
          </a:p>
        </p:txBody>
      </p:sp>
    </p:spTree>
    <p:extLst>
      <p:ext uri="{BB962C8B-B14F-4D97-AF65-F5344CB8AC3E}">
        <p14:creationId xmlns:p14="http://schemas.microsoft.com/office/powerpoint/2010/main" val="48484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46034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092933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42148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46851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883663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23953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9055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17540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990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8500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7882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12157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3093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3419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78442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35164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793D-E433-204E-A541-EC0ABFE7AA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9C90AE-11BA-F34E-9034-F09AEC6EAE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7A12E0-04A5-F742-8488-66D2DCF095BA}"/>
              </a:ext>
            </a:extLst>
          </p:cNvPr>
          <p:cNvSpPr>
            <a:spLocks noGrp="1"/>
          </p:cNvSpPr>
          <p:nvPr>
            <p:ph type="dt" sz="half" idx="10"/>
          </p:nvPr>
        </p:nvSpPr>
        <p:spPr/>
        <p:txBody>
          <a:bodyPr/>
          <a:lstStyle/>
          <a:p>
            <a:fld id="{22E0EB58-4C88-D64A-89C7-4F46C7778B05}" type="datetimeFigureOut">
              <a:rPr lang="en-US" smtClean="0"/>
              <a:t>10/20/18</a:t>
            </a:fld>
            <a:endParaRPr lang="en-US"/>
          </a:p>
        </p:txBody>
      </p:sp>
      <p:sp>
        <p:nvSpPr>
          <p:cNvPr id="5" name="Footer Placeholder 4">
            <a:extLst>
              <a:ext uri="{FF2B5EF4-FFF2-40B4-BE49-F238E27FC236}">
                <a16:creationId xmlns:a16="http://schemas.microsoft.com/office/drawing/2014/main" id="{23872459-7277-4549-81AF-B93F680ED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3EBA4-F6F6-9743-A483-9DD8A8E7A7AE}"/>
              </a:ext>
            </a:extLst>
          </p:cNvPr>
          <p:cNvSpPr>
            <a:spLocks noGrp="1"/>
          </p:cNvSpPr>
          <p:nvPr>
            <p:ph type="sldNum" sz="quarter" idx="12"/>
          </p:nvPr>
        </p:nvSpPr>
        <p:spPr/>
        <p:txBody>
          <a:bodyPr/>
          <a:lstStyle/>
          <a:p>
            <a:fld id="{72EE19E6-E818-B94A-81E5-E76BCEC7A5F1}" type="slidenum">
              <a:rPr lang="en-US" smtClean="0"/>
              <a:t>‹#›</a:t>
            </a:fld>
            <a:endParaRPr lang="en-US"/>
          </a:p>
        </p:txBody>
      </p:sp>
    </p:spTree>
    <p:extLst>
      <p:ext uri="{BB962C8B-B14F-4D97-AF65-F5344CB8AC3E}">
        <p14:creationId xmlns:p14="http://schemas.microsoft.com/office/powerpoint/2010/main" val="201496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38772-D77A-4D45-AD3E-1E9CC22B5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DB09A7-AFD6-5046-9EDA-8BC8E3D97B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813C9-B0AC-3C4A-A514-EBACD2CEED28}"/>
              </a:ext>
            </a:extLst>
          </p:cNvPr>
          <p:cNvSpPr>
            <a:spLocks noGrp="1"/>
          </p:cNvSpPr>
          <p:nvPr>
            <p:ph type="dt" sz="half" idx="10"/>
          </p:nvPr>
        </p:nvSpPr>
        <p:spPr/>
        <p:txBody>
          <a:bodyPr/>
          <a:lstStyle/>
          <a:p>
            <a:fld id="{22E0EB58-4C88-D64A-89C7-4F46C7778B05}" type="datetimeFigureOut">
              <a:rPr lang="en-US" smtClean="0"/>
              <a:t>10/20/18</a:t>
            </a:fld>
            <a:endParaRPr lang="en-US"/>
          </a:p>
        </p:txBody>
      </p:sp>
      <p:sp>
        <p:nvSpPr>
          <p:cNvPr id="5" name="Footer Placeholder 4">
            <a:extLst>
              <a:ext uri="{FF2B5EF4-FFF2-40B4-BE49-F238E27FC236}">
                <a16:creationId xmlns:a16="http://schemas.microsoft.com/office/drawing/2014/main" id="{4AD26266-50DF-F049-899E-F3DE8B1D5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5D9CDF-7329-9244-869E-EF0A9512CDDD}"/>
              </a:ext>
            </a:extLst>
          </p:cNvPr>
          <p:cNvSpPr>
            <a:spLocks noGrp="1"/>
          </p:cNvSpPr>
          <p:nvPr>
            <p:ph type="sldNum" sz="quarter" idx="12"/>
          </p:nvPr>
        </p:nvSpPr>
        <p:spPr/>
        <p:txBody>
          <a:bodyPr/>
          <a:lstStyle/>
          <a:p>
            <a:fld id="{72EE19E6-E818-B94A-81E5-E76BCEC7A5F1}" type="slidenum">
              <a:rPr lang="en-US" smtClean="0"/>
              <a:t>‹#›</a:t>
            </a:fld>
            <a:endParaRPr lang="en-US"/>
          </a:p>
        </p:txBody>
      </p:sp>
    </p:spTree>
    <p:extLst>
      <p:ext uri="{BB962C8B-B14F-4D97-AF65-F5344CB8AC3E}">
        <p14:creationId xmlns:p14="http://schemas.microsoft.com/office/powerpoint/2010/main" val="30049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5A7247-7BE4-A249-8CA4-13E50E8234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2A0EF7-1B18-AB48-A6D5-79993756AA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8DECC-7FEC-E446-9F81-B72A5B64459C}"/>
              </a:ext>
            </a:extLst>
          </p:cNvPr>
          <p:cNvSpPr>
            <a:spLocks noGrp="1"/>
          </p:cNvSpPr>
          <p:nvPr>
            <p:ph type="dt" sz="half" idx="10"/>
          </p:nvPr>
        </p:nvSpPr>
        <p:spPr/>
        <p:txBody>
          <a:bodyPr/>
          <a:lstStyle/>
          <a:p>
            <a:fld id="{22E0EB58-4C88-D64A-89C7-4F46C7778B05}" type="datetimeFigureOut">
              <a:rPr lang="en-US" smtClean="0"/>
              <a:t>10/20/18</a:t>
            </a:fld>
            <a:endParaRPr lang="en-US"/>
          </a:p>
        </p:txBody>
      </p:sp>
      <p:sp>
        <p:nvSpPr>
          <p:cNvPr id="5" name="Footer Placeholder 4">
            <a:extLst>
              <a:ext uri="{FF2B5EF4-FFF2-40B4-BE49-F238E27FC236}">
                <a16:creationId xmlns:a16="http://schemas.microsoft.com/office/drawing/2014/main" id="{1468A164-159E-1B48-B7AD-2C7AC2912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DD02D-B6F8-C749-8E73-842DC35FEC79}"/>
              </a:ext>
            </a:extLst>
          </p:cNvPr>
          <p:cNvSpPr>
            <a:spLocks noGrp="1"/>
          </p:cNvSpPr>
          <p:nvPr>
            <p:ph type="sldNum" sz="quarter" idx="12"/>
          </p:nvPr>
        </p:nvSpPr>
        <p:spPr/>
        <p:txBody>
          <a:bodyPr/>
          <a:lstStyle/>
          <a:p>
            <a:fld id="{72EE19E6-E818-B94A-81E5-E76BCEC7A5F1}" type="slidenum">
              <a:rPr lang="en-US" smtClean="0"/>
              <a:t>‹#›</a:t>
            </a:fld>
            <a:endParaRPr lang="en-US"/>
          </a:p>
        </p:txBody>
      </p:sp>
    </p:spTree>
    <p:extLst>
      <p:ext uri="{BB962C8B-B14F-4D97-AF65-F5344CB8AC3E}">
        <p14:creationId xmlns:p14="http://schemas.microsoft.com/office/powerpoint/2010/main" val="149979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88" b="0" i="0">
                <a:solidFill>
                  <a:schemeClr val="tx1"/>
                </a:solidFill>
                <a:latin typeface="Calibri-Light"/>
                <a:cs typeface="Calibri-Light"/>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4406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1EF1-2559-384A-A693-39EAC8C00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5613B5-4904-2844-B84F-4B283C3398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56C88A-939E-AA47-AB3A-E63C2962D532}"/>
              </a:ext>
            </a:extLst>
          </p:cNvPr>
          <p:cNvSpPr>
            <a:spLocks noGrp="1"/>
          </p:cNvSpPr>
          <p:nvPr>
            <p:ph type="dt" sz="half" idx="10"/>
          </p:nvPr>
        </p:nvSpPr>
        <p:spPr/>
        <p:txBody>
          <a:bodyPr/>
          <a:lstStyle/>
          <a:p>
            <a:fld id="{22E0EB58-4C88-D64A-89C7-4F46C7778B05}" type="datetimeFigureOut">
              <a:rPr lang="en-US" smtClean="0"/>
              <a:t>10/20/18</a:t>
            </a:fld>
            <a:endParaRPr lang="en-US"/>
          </a:p>
        </p:txBody>
      </p:sp>
      <p:sp>
        <p:nvSpPr>
          <p:cNvPr id="5" name="Footer Placeholder 4">
            <a:extLst>
              <a:ext uri="{FF2B5EF4-FFF2-40B4-BE49-F238E27FC236}">
                <a16:creationId xmlns:a16="http://schemas.microsoft.com/office/drawing/2014/main" id="{0CA10CB1-A69E-E24E-8D34-E7587155DA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E5302-786D-3846-8305-1D7D76D30573}"/>
              </a:ext>
            </a:extLst>
          </p:cNvPr>
          <p:cNvSpPr>
            <a:spLocks noGrp="1"/>
          </p:cNvSpPr>
          <p:nvPr>
            <p:ph type="sldNum" sz="quarter" idx="12"/>
          </p:nvPr>
        </p:nvSpPr>
        <p:spPr/>
        <p:txBody>
          <a:bodyPr/>
          <a:lstStyle/>
          <a:p>
            <a:fld id="{72EE19E6-E818-B94A-81E5-E76BCEC7A5F1}" type="slidenum">
              <a:rPr lang="en-US" smtClean="0"/>
              <a:t>‹#›</a:t>
            </a:fld>
            <a:endParaRPr lang="en-US"/>
          </a:p>
        </p:txBody>
      </p:sp>
    </p:spTree>
    <p:extLst>
      <p:ext uri="{BB962C8B-B14F-4D97-AF65-F5344CB8AC3E}">
        <p14:creationId xmlns:p14="http://schemas.microsoft.com/office/powerpoint/2010/main" val="133123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037F-7E8D-CD48-BC90-E5C0DD934D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1BF943-77A7-D24E-8648-8443A65B31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48BEBE2-73AE-1242-BE39-9CAC2BC8E0BA}"/>
              </a:ext>
            </a:extLst>
          </p:cNvPr>
          <p:cNvSpPr>
            <a:spLocks noGrp="1"/>
          </p:cNvSpPr>
          <p:nvPr>
            <p:ph type="dt" sz="half" idx="10"/>
          </p:nvPr>
        </p:nvSpPr>
        <p:spPr/>
        <p:txBody>
          <a:bodyPr/>
          <a:lstStyle/>
          <a:p>
            <a:fld id="{22E0EB58-4C88-D64A-89C7-4F46C7778B05}" type="datetimeFigureOut">
              <a:rPr lang="en-US" smtClean="0"/>
              <a:t>10/20/18</a:t>
            </a:fld>
            <a:endParaRPr lang="en-US"/>
          </a:p>
        </p:txBody>
      </p:sp>
      <p:sp>
        <p:nvSpPr>
          <p:cNvPr id="5" name="Footer Placeholder 4">
            <a:extLst>
              <a:ext uri="{FF2B5EF4-FFF2-40B4-BE49-F238E27FC236}">
                <a16:creationId xmlns:a16="http://schemas.microsoft.com/office/drawing/2014/main" id="{8694AF23-EDD7-AB4D-ABBF-0D821A52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BC163-453F-1A40-902E-DFAA1A3D1F7B}"/>
              </a:ext>
            </a:extLst>
          </p:cNvPr>
          <p:cNvSpPr>
            <a:spLocks noGrp="1"/>
          </p:cNvSpPr>
          <p:nvPr>
            <p:ph type="sldNum" sz="quarter" idx="12"/>
          </p:nvPr>
        </p:nvSpPr>
        <p:spPr/>
        <p:txBody>
          <a:bodyPr/>
          <a:lstStyle/>
          <a:p>
            <a:fld id="{72EE19E6-E818-B94A-81E5-E76BCEC7A5F1}" type="slidenum">
              <a:rPr lang="en-US" smtClean="0"/>
              <a:t>‹#›</a:t>
            </a:fld>
            <a:endParaRPr lang="en-US"/>
          </a:p>
        </p:txBody>
      </p:sp>
    </p:spTree>
    <p:extLst>
      <p:ext uri="{BB962C8B-B14F-4D97-AF65-F5344CB8AC3E}">
        <p14:creationId xmlns:p14="http://schemas.microsoft.com/office/powerpoint/2010/main" val="243328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0E41-3BC6-DA4B-A64D-675F9BA114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687565-D1BB-344D-BE00-DF0B17A47EC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0300A0-6F1B-7943-8374-4096CB97B1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A30F19-4A4F-404B-8FB8-A80C259E599A}"/>
              </a:ext>
            </a:extLst>
          </p:cNvPr>
          <p:cNvSpPr>
            <a:spLocks noGrp="1"/>
          </p:cNvSpPr>
          <p:nvPr>
            <p:ph type="dt" sz="half" idx="10"/>
          </p:nvPr>
        </p:nvSpPr>
        <p:spPr/>
        <p:txBody>
          <a:bodyPr/>
          <a:lstStyle/>
          <a:p>
            <a:fld id="{22E0EB58-4C88-D64A-89C7-4F46C7778B05}" type="datetimeFigureOut">
              <a:rPr lang="en-US" smtClean="0"/>
              <a:t>10/20/18</a:t>
            </a:fld>
            <a:endParaRPr lang="en-US"/>
          </a:p>
        </p:txBody>
      </p:sp>
      <p:sp>
        <p:nvSpPr>
          <p:cNvPr id="6" name="Footer Placeholder 5">
            <a:extLst>
              <a:ext uri="{FF2B5EF4-FFF2-40B4-BE49-F238E27FC236}">
                <a16:creationId xmlns:a16="http://schemas.microsoft.com/office/drawing/2014/main" id="{2150590B-F22A-BA42-A7A5-80418D060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5F63DA-3B13-E142-92D3-EC103AAEB40F}"/>
              </a:ext>
            </a:extLst>
          </p:cNvPr>
          <p:cNvSpPr>
            <a:spLocks noGrp="1"/>
          </p:cNvSpPr>
          <p:nvPr>
            <p:ph type="sldNum" sz="quarter" idx="12"/>
          </p:nvPr>
        </p:nvSpPr>
        <p:spPr/>
        <p:txBody>
          <a:bodyPr/>
          <a:lstStyle/>
          <a:p>
            <a:fld id="{72EE19E6-E818-B94A-81E5-E76BCEC7A5F1}" type="slidenum">
              <a:rPr lang="en-US" smtClean="0"/>
              <a:t>‹#›</a:t>
            </a:fld>
            <a:endParaRPr lang="en-US"/>
          </a:p>
        </p:txBody>
      </p:sp>
    </p:spTree>
    <p:extLst>
      <p:ext uri="{BB962C8B-B14F-4D97-AF65-F5344CB8AC3E}">
        <p14:creationId xmlns:p14="http://schemas.microsoft.com/office/powerpoint/2010/main" val="125230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D27E-00AB-EE49-8683-57DC7D1013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97E253-C6AD-F040-BC07-525AC4D041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25D1E8-1BC4-004C-A8BF-F695CB7CC5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A555AD-1534-2C4B-B381-D863E5F07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5A5223-50D8-E74E-A8CB-877D5C2AEA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1F3183-DD9D-DB42-8B87-31F4B0B554EC}"/>
              </a:ext>
            </a:extLst>
          </p:cNvPr>
          <p:cNvSpPr>
            <a:spLocks noGrp="1"/>
          </p:cNvSpPr>
          <p:nvPr>
            <p:ph type="dt" sz="half" idx="10"/>
          </p:nvPr>
        </p:nvSpPr>
        <p:spPr/>
        <p:txBody>
          <a:bodyPr/>
          <a:lstStyle/>
          <a:p>
            <a:fld id="{22E0EB58-4C88-D64A-89C7-4F46C7778B05}" type="datetimeFigureOut">
              <a:rPr lang="en-US" smtClean="0"/>
              <a:t>10/20/18</a:t>
            </a:fld>
            <a:endParaRPr lang="en-US"/>
          </a:p>
        </p:txBody>
      </p:sp>
      <p:sp>
        <p:nvSpPr>
          <p:cNvPr id="8" name="Footer Placeholder 7">
            <a:extLst>
              <a:ext uri="{FF2B5EF4-FFF2-40B4-BE49-F238E27FC236}">
                <a16:creationId xmlns:a16="http://schemas.microsoft.com/office/drawing/2014/main" id="{5ACCBB0A-8E0F-3A4F-A269-79DD70DFA8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07AB49-E3BB-C04B-B8CF-D8552B9FB4E3}"/>
              </a:ext>
            </a:extLst>
          </p:cNvPr>
          <p:cNvSpPr>
            <a:spLocks noGrp="1"/>
          </p:cNvSpPr>
          <p:nvPr>
            <p:ph type="sldNum" sz="quarter" idx="12"/>
          </p:nvPr>
        </p:nvSpPr>
        <p:spPr/>
        <p:txBody>
          <a:bodyPr/>
          <a:lstStyle/>
          <a:p>
            <a:fld id="{72EE19E6-E818-B94A-81E5-E76BCEC7A5F1}" type="slidenum">
              <a:rPr lang="en-US" smtClean="0"/>
              <a:t>‹#›</a:t>
            </a:fld>
            <a:endParaRPr lang="en-US"/>
          </a:p>
        </p:txBody>
      </p:sp>
    </p:spTree>
    <p:extLst>
      <p:ext uri="{BB962C8B-B14F-4D97-AF65-F5344CB8AC3E}">
        <p14:creationId xmlns:p14="http://schemas.microsoft.com/office/powerpoint/2010/main" val="2337747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C3F1A-CB3F-B649-A73F-F72A86EB84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F5EA7B-FD9C-7C4A-9308-EAC25994039A}"/>
              </a:ext>
            </a:extLst>
          </p:cNvPr>
          <p:cNvSpPr>
            <a:spLocks noGrp="1"/>
          </p:cNvSpPr>
          <p:nvPr>
            <p:ph type="dt" sz="half" idx="10"/>
          </p:nvPr>
        </p:nvSpPr>
        <p:spPr/>
        <p:txBody>
          <a:bodyPr/>
          <a:lstStyle/>
          <a:p>
            <a:fld id="{22E0EB58-4C88-D64A-89C7-4F46C7778B05}" type="datetimeFigureOut">
              <a:rPr lang="en-US" smtClean="0"/>
              <a:t>10/20/18</a:t>
            </a:fld>
            <a:endParaRPr lang="en-US"/>
          </a:p>
        </p:txBody>
      </p:sp>
      <p:sp>
        <p:nvSpPr>
          <p:cNvPr id="4" name="Footer Placeholder 3">
            <a:extLst>
              <a:ext uri="{FF2B5EF4-FFF2-40B4-BE49-F238E27FC236}">
                <a16:creationId xmlns:a16="http://schemas.microsoft.com/office/drawing/2014/main" id="{5C3916A2-B1E2-F249-969F-61CA65E0EA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265DC7-B6C8-BC40-8158-A04C2E04053B}"/>
              </a:ext>
            </a:extLst>
          </p:cNvPr>
          <p:cNvSpPr>
            <a:spLocks noGrp="1"/>
          </p:cNvSpPr>
          <p:nvPr>
            <p:ph type="sldNum" sz="quarter" idx="12"/>
          </p:nvPr>
        </p:nvSpPr>
        <p:spPr/>
        <p:txBody>
          <a:bodyPr/>
          <a:lstStyle/>
          <a:p>
            <a:fld id="{72EE19E6-E818-B94A-81E5-E76BCEC7A5F1}" type="slidenum">
              <a:rPr lang="en-US" smtClean="0"/>
              <a:t>‹#›</a:t>
            </a:fld>
            <a:endParaRPr lang="en-US"/>
          </a:p>
        </p:txBody>
      </p:sp>
    </p:spTree>
    <p:extLst>
      <p:ext uri="{BB962C8B-B14F-4D97-AF65-F5344CB8AC3E}">
        <p14:creationId xmlns:p14="http://schemas.microsoft.com/office/powerpoint/2010/main" val="251348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DC0EE-F3EC-2142-A876-2E6166DAFE6F}"/>
              </a:ext>
            </a:extLst>
          </p:cNvPr>
          <p:cNvSpPr>
            <a:spLocks noGrp="1"/>
          </p:cNvSpPr>
          <p:nvPr>
            <p:ph type="dt" sz="half" idx="10"/>
          </p:nvPr>
        </p:nvSpPr>
        <p:spPr/>
        <p:txBody>
          <a:bodyPr/>
          <a:lstStyle/>
          <a:p>
            <a:fld id="{22E0EB58-4C88-D64A-89C7-4F46C7778B05}" type="datetimeFigureOut">
              <a:rPr lang="en-US" smtClean="0"/>
              <a:t>10/20/18</a:t>
            </a:fld>
            <a:endParaRPr lang="en-US"/>
          </a:p>
        </p:txBody>
      </p:sp>
      <p:sp>
        <p:nvSpPr>
          <p:cNvPr id="3" name="Footer Placeholder 2">
            <a:extLst>
              <a:ext uri="{FF2B5EF4-FFF2-40B4-BE49-F238E27FC236}">
                <a16:creationId xmlns:a16="http://schemas.microsoft.com/office/drawing/2014/main" id="{2CEA0415-94A9-C34D-B343-7C8E0DA505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441D59-63EA-CB4A-A495-737F447984C3}"/>
              </a:ext>
            </a:extLst>
          </p:cNvPr>
          <p:cNvSpPr>
            <a:spLocks noGrp="1"/>
          </p:cNvSpPr>
          <p:nvPr>
            <p:ph type="sldNum" sz="quarter" idx="12"/>
          </p:nvPr>
        </p:nvSpPr>
        <p:spPr/>
        <p:txBody>
          <a:bodyPr/>
          <a:lstStyle/>
          <a:p>
            <a:fld id="{72EE19E6-E818-B94A-81E5-E76BCEC7A5F1}" type="slidenum">
              <a:rPr lang="en-US" smtClean="0"/>
              <a:t>‹#›</a:t>
            </a:fld>
            <a:endParaRPr lang="en-US"/>
          </a:p>
        </p:txBody>
      </p:sp>
    </p:spTree>
    <p:extLst>
      <p:ext uri="{BB962C8B-B14F-4D97-AF65-F5344CB8AC3E}">
        <p14:creationId xmlns:p14="http://schemas.microsoft.com/office/powerpoint/2010/main" val="46033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EC00-C1D3-2E40-A533-8355C4F9B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F92799-9819-B948-BA07-21248461E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DA7739-E8C2-8C4D-8638-276B115BE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75DE21-C520-EB42-8C03-49E7A9778E7F}"/>
              </a:ext>
            </a:extLst>
          </p:cNvPr>
          <p:cNvSpPr>
            <a:spLocks noGrp="1"/>
          </p:cNvSpPr>
          <p:nvPr>
            <p:ph type="dt" sz="half" idx="10"/>
          </p:nvPr>
        </p:nvSpPr>
        <p:spPr/>
        <p:txBody>
          <a:bodyPr/>
          <a:lstStyle/>
          <a:p>
            <a:fld id="{22E0EB58-4C88-D64A-89C7-4F46C7778B05}" type="datetimeFigureOut">
              <a:rPr lang="en-US" smtClean="0"/>
              <a:t>10/20/18</a:t>
            </a:fld>
            <a:endParaRPr lang="en-US"/>
          </a:p>
        </p:txBody>
      </p:sp>
      <p:sp>
        <p:nvSpPr>
          <p:cNvPr id="6" name="Footer Placeholder 5">
            <a:extLst>
              <a:ext uri="{FF2B5EF4-FFF2-40B4-BE49-F238E27FC236}">
                <a16:creationId xmlns:a16="http://schemas.microsoft.com/office/drawing/2014/main" id="{DD24082F-1FFB-0D46-B745-7A0AD96AD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59D31-167B-7946-A481-39E5C5F80DFA}"/>
              </a:ext>
            </a:extLst>
          </p:cNvPr>
          <p:cNvSpPr>
            <a:spLocks noGrp="1"/>
          </p:cNvSpPr>
          <p:nvPr>
            <p:ph type="sldNum" sz="quarter" idx="12"/>
          </p:nvPr>
        </p:nvSpPr>
        <p:spPr/>
        <p:txBody>
          <a:bodyPr/>
          <a:lstStyle/>
          <a:p>
            <a:fld id="{72EE19E6-E818-B94A-81E5-E76BCEC7A5F1}" type="slidenum">
              <a:rPr lang="en-US" smtClean="0"/>
              <a:t>‹#›</a:t>
            </a:fld>
            <a:endParaRPr lang="en-US"/>
          </a:p>
        </p:txBody>
      </p:sp>
    </p:spTree>
    <p:extLst>
      <p:ext uri="{BB962C8B-B14F-4D97-AF65-F5344CB8AC3E}">
        <p14:creationId xmlns:p14="http://schemas.microsoft.com/office/powerpoint/2010/main" val="356133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0DEA5-31F1-C141-96E5-709592976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9F429E-BE78-9549-9B90-563B514B9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6D14CE-02B1-9D4E-B422-FC2BACEA6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EE2130-6A64-E14E-B693-2153D70F30C4}"/>
              </a:ext>
            </a:extLst>
          </p:cNvPr>
          <p:cNvSpPr>
            <a:spLocks noGrp="1"/>
          </p:cNvSpPr>
          <p:nvPr>
            <p:ph type="dt" sz="half" idx="10"/>
          </p:nvPr>
        </p:nvSpPr>
        <p:spPr/>
        <p:txBody>
          <a:bodyPr/>
          <a:lstStyle/>
          <a:p>
            <a:fld id="{22E0EB58-4C88-D64A-89C7-4F46C7778B05}" type="datetimeFigureOut">
              <a:rPr lang="en-US" smtClean="0"/>
              <a:t>10/20/18</a:t>
            </a:fld>
            <a:endParaRPr lang="en-US"/>
          </a:p>
        </p:txBody>
      </p:sp>
      <p:sp>
        <p:nvSpPr>
          <p:cNvPr id="6" name="Footer Placeholder 5">
            <a:extLst>
              <a:ext uri="{FF2B5EF4-FFF2-40B4-BE49-F238E27FC236}">
                <a16:creationId xmlns:a16="http://schemas.microsoft.com/office/drawing/2014/main" id="{BDC02C7E-F26E-0246-96B7-260E6EBEE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0CD61E-9A75-B843-808D-2EED1114A159}"/>
              </a:ext>
            </a:extLst>
          </p:cNvPr>
          <p:cNvSpPr>
            <a:spLocks noGrp="1"/>
          </p:cNvSpPr>
          <p:nvPr>
            <p:ph type="sldNum" sz="quarter" idx="12"/>
          </p:nvPr>
        </p:nvSpPr>
        <p:spPr/>
        <p:txBody>
          <a:bodyPr/>
          <a:lstStyle/>
          <a:p>
            <a:fld id="{72EE19E6-E818-B94A-81E5-E76BCEC7A5F1}" type="slidenum">
              <a:rPr lang="en-US" smtClean="0"/>
              <a:t>‹#›</a:t>
            </a:fld>
            <a:endParaRPr lang="en-US"/>
          </a:p>
        </p:txBody>
      </p:sp>
    </p:spTree>
    <p:extLst>
      <p:ext uri="{BB962C8B-B14F-4D97-AF65-F5344CB8AC3E}">
        <p14:creationId xmlns:p14="http://schemas.microsoft.com/office/powerpoint/2010/main" val="281630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237FC-335A-2142-B416-FB46034A33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336261-4B67-A241-8B9E-11CB76D22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639D33-D9E5-A446-AF1E-49FCF373A6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0EB58-4C88-D64A-89C7-4F46C7778B05}" type="datetimeFigureOut">
              <a:rPr lang="en-US" smtClean="0"/>
              <a:t>10/20/18</a:t>
            </a:fld>
            <a:endParaRPr lang="en-US"/>
          </a:p>
        </p:txBody>
      </p:sp>
      <p:sp>
        <p:nvSpPr>
          <p:cNvPr id="5" name="Footer Placeholder 4">
            <a:extLst>
              <a:ext uri="{FF2B5EF4-FFF2-40B4-BE49-F238E27FC236}">
                <a16:creationId xmlns:a16="http://schemas.microsoft.com/office/drawing/2014/main" id="{AAEB2171-1AE5-304A-BA32-E68DBBBE9F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CD0897-9256-BF4A-9307-5045DAB22A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E19E6-E818-B94A-81E5-E76BCEC7A5F1}" type="slidenum">
              <a:rPr lang="en-US" smtClean="0"/>
              <a:t>‹#›</a:t>
            </a:fld>
            <a:endParaRPr lang="en-US"/>
          </a:p>
        </p:txBody>
      </p:sp>
    </p:spTree>
    <p:extLst>
      <p:ext uri="{BB962C8B-B14F-4D97-AF65-F5344CB8AC3E}">
        <p14:creationId xmlns:p14="http://schemas.microsoft.com/office/powerpoint/2010/main" val="2413729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CYDUjHNmnWU&amp;amp;list=P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youtube.com/watch?v=ioKJJf0Uh4k&amp;amp;index=3&amp;amp;list=P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_ihALKrSsBc&amp;amp;list=P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A5154-B360-734C-80D6-A08498C4E6E2}"/>
              </a:ext>
            </a:extLst>
          </p:cNvPr>
          <p:cNvSpPr>
            <a:spLocks noGrp="1"/>
          </p:cNvSpPr>
          <p:nvPr>
            <p:ph type="ctrTitle"/>
          </p:nvPr>
        </p:nvSpPr>
        <p:spPr/>
        <p:txBody>
          <a:bodyPr/>
          <a:lstStyle/>
          <a:p>
            <a:r>
              <a:rPr lang="en-US" dirty="0"/>
              <a:t>Mechanics Labs that can be done at Starbucks</a:t>
            </a:r>
          </a:p>
        </p:txBody>
      </p:sp>
      <p:sp>
        <p:nvSpPr>
          <p:cNvPr id="3" name="Subtitle 2">
            <a:extLst>
              <a:ext uri="{FF2B5EF4-FFF2-40B4-BE49-F238E27FC236}">
                <a16:creationId xmlns:a16="http://schemas.microsoft.com/office/drawing/2014/main" id="{30D3DED2-EF47-DC46-A3EC-965C975171F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4759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4983" y="2312597"/>
            <a:ext cx="5232587" cy="1179810"/>
          </a:xfrm>
          <a:prstGeom prst="rect">
            <a:avLst/>
          </a:prstGeom>
        </p:spPr>
        <p:txBody>
          <a:bodyPr vert="horz" wrap="square" lIns="0" tIns="0" rIns="0" bIns="0" rtlCol="0">
            <a:spAutoFit/>
          </a:bodyPr>
          <a:lstStyle/>
          <a:p>
            <a:pPr marL="1366630" marR="4483" indent="-1355984">
              <a:lnSpc>
                <a:spcPts val="4562"/>
              </a:lnSpc>
            </a:pPr>
            <a:r>
              <a:rPr sz="4236" spc="-4" dirty="0">
                <a:latin typeface="Calibri-Light"/>
                <a:cs typeface="Calibri-Light"/>
              </a:rPr>
              <a:t>M</a:t>
            </a:r>
            <a:r>
              <a:rPr sz="4236" dirty="0">
                <a:latin typeface="Calibri-Light"/>
                <a:cs typeface="Calibri-Light"/>
              </a:rPr>
              <a:t>o</a:t>
            </a:r>
            <a:r>
              <a:rPr sz="4236" spc="-13" dirty="0">
                <a:latin typeface="Calibri-Light"/>
                <a:cs typeface="Calibri-Light"/>
              </a:rPr>
              <a:t>t</a:t>
            </a:r>
            <a:r>
              <a:rPr sz="4236" dirty="0">
                <a:latin typeface="Calibri-Light"/>
                <a:cs typeface="Calibri-Light"/>
              </a:rPr>
              <a:t>io</a:t>
            </a:r>
            <a:r>
              <a:rPr sz="4236" spc="-22" dirty="0">
                <a:latin typeface="Calibri-Light"/>
                <a:cs typeface="Calibri-Light"/>
              </a:rPr>
              <a:t>n</a:t>
            </a:r>
            <a:r>
              <a:rPr sz="4236" spc="4" dirty="0">
                <a:latin typeface="Calibri-Light"/>
                <a:cs typeface="Calibri-Light"/>
              </a:rPr>
              <a:t> </a:t>
            </a:r>
            <a:r>
              <a:rPr sz="4236" spc="-18" dirty="0">
                <a:latin typeface="Calibri-Light"/>
                <a:cs typeface="Calibri-Light"/>
              </a:rPr>
              <a:t>f</a:t>
            </a:r>
            <a:r>
              <a:rPr sz="4236" spc="-106" dirty="0">
                <a:latin typeface="Calibri-Light"/>
                <a:cs typeface="Calibri-Light"/>
              </a:rPr>
              <a:t>r</a:t>
            </a:r>
            <a:r>
              <a:rPr sz="4236" dirty="0">
                <a:latin typeface="Calibri-Light"/>
                <a:cs typeface="Calibri-Light"/>
              </a:rPr>
              <a:t>om</a:t>
            </a:r>
            <a:r>
              <a:rPr sz="4236" spc="13" dirty="0">
                <a:latin typeface="Calibri-Light"/>
                <a:cs typeface="Calibri-Light"/>
              </a:rPr>
              <a:t> </a:t>
            </a:r>
            <a:r>
              <a:rPr sz="4236" spc="-22" dirty="0">
                <a:latin typeface="Calibri-Light"/>
                <a:cs typeface="Calibri-Light"/>
              </a:rPr>
              <a:t>a</a:t>
            </a:r>
            <a:r>
              <a:rPr sz="4236" spc="9" dirty="0">
                <a:latin typeface="Calibri-Light"/>
                <a:cs typeface="Calibri-Light"/>
              </a:rPr>
              <a:t> </a:t>
            </a:r>
            <a:r>
              <a:rPr sz="4236" spc="-22" dirty="0">
                <a:latin typeface="Calibri-Light"/>
                <a:cs typeface="Calibri-Light"/>
              </a:rPr>
              <a:t>g</a:t>
            </a:r>
            <a:r>
              <a:rPr sz="4236" spc="-106" dirty="0">
                <a:latin typeface="Calibri-Light"/>
                <a:cs typeface="Calibri-Light"/>
              </a:rPr>
              <a:t>r</a:t>
            </a:r>
            <a:r>
              <a:rPr sz="4236" spc="-22" dirty="0">
                <a:latin typeface="Calibri-Light"/>
                <a:cs typeface="Calibri-Light"/>
              </a:rPr>
              <a:t>aphi</a:t>
            </a:r>
            <a:r>
              <a:rPr sz="4236" spc="-62" dirty="0">
                <a:latin typeface="Calibri-Light"/>
                <a:cs typeface="Calibri-Light"/>
              </a:rPr>
              <a:t>c</a:t>
            </a:r>
            <a:r>
              <a:rPr sz="4236" spc="-18" dirty="0">
                <a:latin typeface="Calibri-Light"/>
                <a:cs typeface="Calibri-Light"/>
              </a:rPr>
              <a:t>al</a:t>
            </a:r>
            <a:r>
              <a:rPr sz="4236" spc="-13" dirty="0">
                <a:latin typeface="Calibri-Light"/>
                <a:cs typeface="Calibri-Light"/>
              </a:rPr>
              <a:t> </a:t>
            </a:r>
            <a:r>
              <a:rPr sz="4236" spc="-26" dirty="0">
                <a:latin typeface="Calibri-Light"/>
                <a:cs typeface="Calibri-Light"/>
              </a:rPr>
              <a:t>p</a:t>
            </a:r>
            <a:r>
              <a:rPr sz="4236" spc="-22" dirty="0">
                <a:latin typeface="Calibri-Light"/>
                <a:cs typeface="Calibri-Light"/>
              </a:rPr>
              <a:t>e</a:t>
            </a:r>
            <a:r>
              <a:rPr sz="4236" spc="-101" dirty="0">
                <a:latin typeface="Calibri-Light"/>
                <a:cs typeface="Calibri-Light"/>
              </a:rPr>
              <a:t>r</a:t>
            </a:r>
            <a:r>
              <a:rPr sz="4236" spc="-13" dirty="0">
                <a:latin typeface="Calibri-Light"/>
                <a:cs typeface="Calibri-Light"/>
              </a:rPr>
              <a:t>s</a:t>
            </a:r>
            <a:r>
              <a:rPr sz="4236" spc="-26" dirty="0">
                <a:latin typeface="Calibri-Light"/>
                <a:cs typeface="Calibri-Light"/>
              </a:rPr>
              <a:t>p</a:t>
            </a:r>
            <a:r>
              <a:rPr sz="4236" spc="-22" dirty="0">
                <a:latin typeface="Calibri-Light"/>
                <a:cs typeface="Calibri-Light"/>
              </a:rPr>
              <a:t>e</a:t>
            </a:r>
            <a:r>
              <a:rPr sz="4236" dirty="0">
                <a:latin typeface="Calibri-Light"/>
                <a:cs typeface="Calibri-Light"/>
              </a:rPr>
              <a:t>c</a:t>
            </a:r>
            <a:r>
              <a:rPr sz="4236" spc="-13" dirty="0">
                <a:latin typeface="Calibri-Light"/>
                <a:cs typeface="Calibri-Light"/>
              </a:rPr>
              <a:t>ti</a:t>
            </a:r>
            <a:r>
              <a:rPr sz="4236" spc="-62" dirty="0">
                <a:latin typeface="Calibri-Light"/>
                <a:cs typeface="Calibri-Light"/>
              </a:rPr>
              <a:t>v</a:t>
            </a:r>
            <a:r>
              <a:rPr sz="4236" dirty="0">
                <a:latin typeface="Calibri-Light"/>
                <a:cs typeface="Calibri-Light"/>
              </a:rPr>
              <a:t>e</a:t>
            </a:r>
            <a:endParaRPr sz="4236">
              <a:latin typeface="Calibri-Light"/>
              <a:cs typeface="Calibri-Light"/>
            </a:endParaRPr>
          </a:p>
        </p:txBody>
      </p:sp>
      <p:sp>
        <p:nvSpPr>
          <p:cNvPr id="3" name="object 3"/>
          <p:cNvSpPr txBox="1"/>
          <p:nvPr/>
        </p:nvSpPr>
        <p:spPr>
          <a:xfrm>
            <a:off x="2998131" y="3551599"/>
            <a:ext cx="6250081" cy="1022331"/>
          </a:xfrm>
          <a:prstGeom prst="rect">
            <a:avLst/>
          </a:prstGeom>
        </p:spPr>
        <p:txBody>
          <a:bodyPr vert="horz" wrap="square" lIns="0" tIns="0" rIns="0" bIns="0" rtlCol="0">
            <a:spAutoFit/>
          </a:bodyPr>
          <a:lstStyle/>
          <a:p>
            <a:pPr marL="11206" marR="4483" indent="-2241" algn="ctr">
              <a:lnSpc>
                <a:spcPct val="70500"/>
              </a:lnSpc>
            </a:pPr>
            <a:r>
              <a:rPr sz="1544" i="1" spc="-4" dirty="0">
                <a:latin typeface="Calibri"/>
                <a:cs typeface="Calibri"/>
              </a:rPr>
              <a:t>O</a:t>
            </a:r>
            <a:r>
              <a:rPr sz="1544" i="1" spc="-9" dirty="0">
                <a:latin typeface="Calibri"/>
                <a:cs typeface="Calibri"/>
              </a:rPr>
              <a:t>n</a:t>
            </a:r>
            <a:r>
              <a:rPr sz="1544" i="1" spc="-4" dirty="0">
                <a:latin typeface="Calibri"/>
                <a:cs typeface="Calibri"/>
              </a:rPr>
              <a:t>e</a:t>
            </a:r>
            <a:r>
              <a:rPr sz="1544" i="1" dirty="0">
                <a:latin typeface="Calibri"/>
                <a:cs typeface="Calibri"/>
              </a:rPr>
              <a:t> </a:t>
            </a:r>
            <a:r>
              <a:rPr sz="1544" i="1" spc="-9" dirty="0">
                <a:latin typeface="Calibri"/>
                <a:cs typeface="Calibri"/>
              </a:rPr>
              <a:t>o</a:t>
            </a:r>
            <a:r>
              <a:rPr sz="1544" i="1" spc="4" dirty="0">
                <a:latin typeface="Calibri"/>
                <a:cs typeface="Calibri"/>
              </a:rPr>
              <a:t>f</a:t>
            </a:r>
            <a:r>
              <a:rPr sz="1544" i="1" dirty="0">
                <a:latin typeface="Calibri"/>
                <a:cs typeface="Calibri"/>
              </a:rPr>
              <a:t> </a:t>
            </a:r>
            <a:r>
              <a:rPr sz="1544" i="1" spc="-4" dirty="0">
                <a:latin typeface="Calibri"/>
                <a:cs typeface="Calibri"/>
              </a:rPr>
              <a:t>t</a:t>
            </a:r>
            <a:r>
              <a:rPr sz="1544" i="1" spc="-9" dirty="0">
                <a:latin typeface="Calibri"/>
                <a:cs typeface="Calibri"/>
              </a:rPr>
              <a:t>h</a:t>
            </a:r>
            <a:r>
              <a:rPr sz="1544" i="1" spc="-4" dirty="0">
                <a:latin typeface="Calibri"/>
                <a:cs typeface="Calibri"/>
              </a:rPr>
              <a:t>e</a:t>
            </a:r>
            <a:r>
              <a:rPr sz="1544" i="1" dirty="0">
                <a:latin typeface="Calibri"/>
                <a:cs typeface="Calibri"/>
              </a:rPr>
              <a:t> </a:t>
            </a:r>
            <a:r>
              <a:rPr sz="1544" i="1" spc="-9" dirty="0">
                <a:latin typeface="Calibri"/>
                <a:cs typeface="Calibri"/>
              </a:rPr>
              <a:t>mo</a:t>
            </a:r>
            <a:r>
              <a:rPr sz="1544" i="1" spc="-26" dirty="0">
                <a:latin typeface="Calibri"/>
                <a:cs typeface="Calibri"/>
              </a:rPr>
              <a:t>s</a:t>
            </a:r>
            <a:r>
              <a:rPr sz="1544" i="1" spc="-4" dirty="0">
                <a:latin typeface="Calibri"/>
                <a:cs typeface="Calibri"/>
              </a:rPr>
              <a:t>t</a:t>
            </a:r>
            <a:r>
              <a:rPr sz="1544" i="1" dirty="0">
                <a:latin typeface="Calibri"/>
                <a:cs typeface="Calibri"/>
              </a:rPr>
              <a:t> </a:t>
            </a:r>
            <a:r>
              <a:rPr sz="1544" i="1" spc="-4" dirty="0">
                <a:latin typeface="Calibri"/>
                <a:cs typeface="Calibri"/>
              </a:rPr>
              <a:t>e</a:t>
            </a:r>
            <a:r>
              <a:rPr sz="1544" i="1" dirty="0">
                <a:latin typeface="Calibri"/>
                <a:cs typeface="Calibri"/>
              </a:rPr>
              <a:t>f</a:t>
            </a:r>
            <a:r>
              <a:rPr sz="1544" i="1" spc="-22" dirty="0">
                <a:latin typeface="Calibri"/>
                <a:cs typeface="Calibri"/>
              </a:rPr>
              <a:t>f</a:t>
            </a:r>
            <a:r>
              <a:rPr sz="1544" i="1" spc="-4" dirty="0">
                <a:latin typeface="Calibri"/>
                <a:cs typeface="Calibri"/>
              </a:rPr>
              <a:t>ecti</a:t>
            </a:r>
            <a:r>
              <a:rPr sz="1544" i="1" spc="-9" dirty="0">
                <a:latin typeface="Calibri"/>
                <a:cs typeface="Calibri"/>
              </a:rPr>
              <a:t>v</a:t>
            </a:r>
            <a:r>
              <a:rPr sz="1544" i="1" spc="-4" dirty="0">
                <a:latin typeface="Calibri"/>
                <a:cs typeface="Calibri"/>
              </a:rPr>
              <a:t>e</a:t>
            </a:r>
            <a:r>
              <a:rPr sz="1544" i="1" dirty="0">
                <a:latin typeface="Calibri"/>
                <a:cs typeface="Calibri"/>
              </a:rPr>
              <a:t> </a:t>
            </a:r>
            <a:r>
              <a:rPr sz="1544" i="1" spc="-9" dirty="0">
                <a:latin typeface="Calibri"/>
                <a:cs typeface="Calibri"/>
              </a:rPr>
              <a:t>m</a:t>
            </a:r>
            <a:r>
              <a:rPr sz="1544" i="1" spc="-13" dirty="0">
                <a:latin typeface="Calibri"/>
                <a:cs typeface="Calibri"/>
              </a:rPr>
              <a:t>e</a:t>
            </a:r>
            <a:r>
              <a:rPr sz="1544" i="1" spc="-4" dirty="0">
                <a:latin typeface="Calibri"/>
                <a:cs typeface="Calibri"/>
              </a:rPr>
              <a:t>t</a:t>
            </a:r>
            <a:r>
              <a:rPr sz="1544" i="1" spc="-9" dirty="0">
                <a:latin typeface="Calibri"/>
                <a:cs typeface="Calibri"/>
              </a:rPr>
              <a:t>hods</a:t>
            </a:r>
            <a:r>
              <a:rPr sz="1544" i="1" dirty="0">
                <a:latin typeface="Calibri"/>
                <a:cs typeface="Calibri"/>
              </a:rPr>
              <a:t> </a:t>
            </a:r>
            <a:r>
              <a:rPr sz="1544" i="1" spc="-9" dirty="0">
                <a:latin typeface="Calibri"/>
                <a:cs typeface="Calibri"/>
              </a:rPr>
              <a:t>o</a:t>
            </a:r>
            <a:r>
              <a:rPr sz="1544" i="1" spc="4" dirty="0">
                <a:latin typeface="Calibri"/>
                <a:cs typeface="Calibri"/>
              </a:rPr>
              <a:t>f</a:t>
            </a:r>
            <a:r>
              <a:rPr sz="1544" i="1" dirty="0">
                <a:latin typeface="Calibri"/>
                <a:cs typeface="Calibri"/>
              </a:rPr>
              <a:t> </a:t>
            </a:r>
            <a:r>
              <a:rPr sz="1544" i="1" spc="-9" dirty="0">
                <a:latin typeface="Calibri"/>
                <a:cs typeface="Calibri"/>
              </a:rPr>
              <a:t>d</a:t>
            </a:r>
            <a:r>
              <a:rPr sz="1544" i="1" spc="-4" dirty="0">
                <a:latin typeface="Calibri"/>
                <a:cs typeface="Calibri"/>
              </a:rPr>
              <a:t>e</a:t>
            </a:r>
            <a:r>
              <a:rPr sz="1544" i="1" spc="-9" dirty="0">
                <a:latin typeface="Calibri"/>
                <a:cs typeface="Calibri"/>
              </a:rPr>
              <a:t>s</a:t>
            </a:r>
            <a:r>
              <a:rPr sz="1544" i="1" spc="-4" dirty="0">
                <a:latin typeface="Calibri"/>
                <a:cs typeface="Calibri"/>
              </a:rPr>
              <a:t>c</a:t>
            </a:r>
            <a:r>
              <a:rPr sz="1544" i="1" spc="-9" dirty="0">
                <a:latin typeface="Calibri"/>
                <a:cs typeface="Calibri"/>
              </a:rPr>
              <a:t>r</a:t>
            </a:r>
            <a:r>
              <a:rPr sz="1544" i="1" spc="-4" dirty="0">
                <a:latin typeface="Calibri"/>
                <a:cs typeface="Calibri"/>
              </a:rPr>
              <a:t>ibin</a:t>
            </a:r>
            <a:r>
              <a:rPr sz="1544" i="1" spc="-9" dirty="0">
                <a:latin typeface="Calibri"/>
                <a:cs typeface="Calibri"/>
              </a:rPr>
              <a:t>g</a:t>
            </a:r>
            <a:r>
              <a:rPr sz="1544" i="1" dirty="0">
                <a:latin typeface="Calibri"/>
                <a:cs typeface="Calibri"/>
              </a:rPr>
              <a:t> </a:t>
            </a:r>
            <a:r>
              <a:rPr sz="1544" i="1" spc="-9" dirty="0">
                <a:latin typeface="Calibri"/>
                <a:cs typeface="Calibri"/>
              </a:rPr>
              <a:t>mo</a:t>
            </a:r>
            <a:r>
              <a:rPr sz="1544" i="1" spc="-4" dirty="0">
                <a:latin typeface="Calibri"/>
                <a:cs typeface="Calibri"/>
              </a:rPr>
              <a:t>tio</a:t>
            </a:r>
            <a:r>
              <a:rPr sz="1544" i="1" spc="-9" dirty="0">
                <a:latin typeface="Calibri"/>
                <a:cs typeface="Calibri"/>
              </a:rPr>
              <a:t>n</a:t>
            </a:r>
            <a:r>
              <a:rPr sz="1544" i="1" dirty="0">
                <a:latin typeface="Calibri"/>
                <a:cs typeface="Calibri"/>
              </a:rPr>
              <a:t> </a:t>
            </a:r>
            <a:r>
              <a:rPr sz="1544" i="1" spc="-4" dirty="0">
                <a:latin typeface="Calibri"/>
                <a:cs typeface="Calibri"/>
              </a:rPr>
              <a:t>is</a:t>
            </a:r>
            <a:r>
              <a:rPr sz="1544" i="1" dirty="0">
                <a:latin typeface="Calibri"/>
                <a:cs typeface="Calibri"/>
              </a:rPr>
              <a:t> </a:t>
            </a:r>
            <a:r>
              <a:rPr sz="1544" i="1" spc="-22" dirty="0">
                <a:latin typeface="Calibri"/>
                <a:cs typeface="Calibri"/>
              </a:rPr>
              <a:t>t</a:t>
            </a:r>
            <a:r>
              <a:rPr sz="1544" i="1" spc="-9" dirty="0">
                <a:latin typeface="Calibri"/>
                <a:cs typeface="Calibri"/>
              </a:rPr>
              <a:t>o</a:t>
            </a:r>
            <a:r>
              <a:rPr sz="1544" i="1" dirty="0">
                <a:latin typeface="Calibri"/>
                <a:cs typeface="Calibri"/>
              </a:rPr>
              <a:t> </a:t>
            </a:r>
            <a:r>
              <a:rPr sz="1544" i="1" spc="-9" dirty="0">
                <a:latin typeface="Calibri"/>
                <a:cs typeface="Calibri"/>
              </a:rPr>
              <a:t>p</a:t>
            </a:r>
            <a:r>
              <a:rPr sz="1544" i="1" spc="-4" dirty="0">
                <a:latin typeface="Calibri"/>
                <a:cs typeface="Calibri"/>
              </a:rPr>
              <a:t>lot</a:t>
            </a:r>
            <a:r>
              <a:rPr sz="1544" i="1" dirty="0">
                <a:latin typeface="Calibri"/>
                <a:cs typeface="Calibri"/>
              </a:rPr>
              <a:t> </a:t>
            </a:r>
            <a:r>
              <a:rPr sz="1544" i="1" spc="-9" dirty="0">
                <a:latin typeface="Calibri"/>
                <a:cs typeface="Calibri"/>
              </a:rPr>
              <a:t>graphs</a:t>
            </a:r>
            <a:r>
              <a:rPr sz="1544" i="1" dirty="0">
                <a:latin typeface="Calibri"/>
                <a:cs typeface="Calibri"/>
              </a:rPr>
              <a:t> </a:t>
            </a:r>
            <a:r>
              <a:rPr sz="1544" i="1" spc="-9" dirty="0">
                <a:latin typeface="Calibri"/>
                <a:cs typeface="Calibri"/>
              </a:rPr>
              <a:t>o</a:t>
            </a:r>
            <a:r>
              <a:rPr sz="1544" i="1" spc="4" dirty="0">
                <a:latin typeface="Calibri"/>
                <a:cs typeface="Calibri"/>
              </a:rPr>
              <a:t>f</a:t>
            </a:r>
            <a:r>
              <a:rPr sz="1544" i="1" dirty="0">
                <a:latin typeface="Calibri"/>
                <a:cs typeface="Calibri"/>
              </a:rPr>
              <a:t> </a:t>
            </a:r>
            <a:r>
              <a:rPr sz="1544" i="1" spc="-9" dirty="0">
                <a:latin typeface="Calibri"/>
                <a:cs typeface="Calibri"/>
              </a:rPr>
              <a:t>po</a:t>
            </a:r>
            <a:r>
              <a:rPr sz="1544" i="1" spc="-4" dirty="0">
                <a:latin typeface="Calibri"/>
                <a:cs typeface="Calibri"/>
              </a:rPr>
              <a:t>siti</a:t>
            </a:r>
            <a:r>
              <a:rPr sz="1544" i="1" spc="-9" dirty="0">
                <a:latin typeface="Calibri"/>
                <a:cs typeface="Calibri"/>
              </a:rPr>
              <a:t>on</a:t>
            </a:r>
            <a:r>
              <a:rPr sz="1544" i="1" spc="-4" dirty="0">
                <a:latin typeface="Calibri"/>
                <a:cs typeface="Calibri"/>
              </a:rPr>
              <a:t>,</a:t>
            </a:r>
            <a:r>
              <a:rPr sz="1544" i="1" dirty="0">
                <a:latin typeface="Calibri"/>
                <a:cs typeface="Calibri"/>
              </a:rPr>
              <a:t> </a:t>
            </a:r>
            <a:r>
              <a:rPr sz="1544" i="1" spc="-9" dirty="0">
                <a:latin typeface="Calibri"/>
                <a:cs typeface="Calibri"/>
              </a:rPr>
              <a:t>v</a:t>
            </a:r>
            <a:r>
              <a:rPr sz="1544" i="1" spc="-4" dirty="0">
                <a:latin typeface="Calibri"/>
                <a:cs typeface="Calibri"/>
              </a:rPr>
              <a:t>el</a:t>
            </a:r>
            <a:r>
              <a:rPr sz="1544" i="1" spc="-9" dirty="0">
                <a:latin typeface="Calibri"/>
                <a:cs typeface="Calibri"/>
              </a:rPr>
              <a:t>o</a:t>
            </a:r>
            <a:r>
              <a:rPr sz="1544" i="1" spc="-4" dirty="0">
                <a:latin typeface="Calibri"/>
                <a:cs typeface="Calibri"/>
              </a:rPr>
              <a:t>cit</a:t>
            </a:r>
            <a:r>
              <a:rPr sz="1544" i="1" spc="4" dirty="0">
                <a:latin typeface="Calibri"/>
                <a:cs typeface="Calibri"/>
              </a:rPr>
              <a:t>y</a:t>
            </a:r>
            <a:r>
              <a:rPr sz="1544" i="1" dirty="0">
                <a:latin typeface="Calibri"/>
                <a:cs typeface="Calibri"/>
              </a:rPr>
              <a:t> </a:t>
            </a:r>
            <a:r>
              <a:rPr sz="1544" i="1" spc="-9" dirty="0">
                <a:latin typeface="Calibri"/>
                <a:cs typeface="Calibri"/>
              </a:rPr>
              <a:t>and</a:t>
            </a:r>
            <a:r>
              <a:rPr sz="1544" i="1" dirty="0">
                <a:latin typeface="Calibri"/>
                <a:cs typeface="Calibri"/>
              </a:rPr>
              <a:t> </a:t>
            </a:r>
            <a:r>
              <a:rPr sz="1544" i="1" spc="-9" dirty="0">
                <a:latin typeface="Calibri"/>
                <a:cs typeface="Calibri"/>
              </a:rPr>
              <a:t>a</a:t>
            </a:r>
            <a:r>
              <a:rPr sz="1544" i="1" spc="-18" dirty="0">
                <a:latin typeface="Calibri"/>
                <a:cs typeface="Calibri"/>
              </a:rPr>
              <a:t>c</a:t>
            </a:r>
            <a:r>
              <a:rPr sz="1544" i="1" spc="-13" dirty="0">
                <a:latin typeface="Calibri"/>
                <a:cs typeface="Calibri"/>
              </a:rPr>
              <a:t>c</a:t>
            </a:r>
            <a:r>
              <a:rPr sz="1544" i="1" spc="-4" dirty="0">
                <a:latin typeface="Calibri"/>
                <a:cs typeface="Calibri"/>
              </a:rPr>
              <a:t>eler</a:t>
            </a:r>
            <a:r>
              <a:rPr sz="1544" i="1" spc="-9" dirty="0">
                <a:latin typeface="Calibri"/>
                <a:cs typeface="Calibri"/>
              </a:rPr>
              <a:t>a</a:t>
            </a:r>
            <a:r>
              <a:rPr sz="1544" i="1" spc="-4" dirty="0">
                <a:latin typeface="Calibri"/>
                <a:cs typeface="Calibri"/>
              </a:rPr>
              <a:t>ti</a:t>
            </a:r>
            <a:r>
              <a:rPr sz="1544" i="1" spc="-9" dirty="0">
                <a:latin typeface="Calibri"/>
                <a:cs typeface="Calibri"/>
              </a:rPr>
              <a:t>on</a:t>
            </a:r>
            <a:r>
              <a:rPr sz="1544" i="1" dirty="0">
                <a:latin typeface="Calibri"/>
                <a:cs typeface="Calibri"/>
              </a:rPr>
              <a:t> </a:t>
            </a:r>
            <a:r>
              <a:rPr sz="1544" i="1" spc="-13" dirty="0">
                <a:latin typeface="Calibri"/>
                <a:cs typeface="Calibri"/>
              </a:rPr>
              <a:t>v</a:t>
            </a:r>
            <a:r>
              <a:rPr sz="1544" i="1" spc="-9" dirty="0">
                <a:latin typeface="Calibri"/>
                <a:cs typeface="Calibri"/>
              </a:rPr>
              <a:t>s</a:t>
            </a:r>
            <a:r>
              <a:rPr sz="1544" i="1" dirty="0">
                <a:latin typeface="Calibri"/>
                <a:cs typeface="Calibri"/>
              </a:rPr>
              <a:t> </a:t>
            </a:r>
            <a:r>
              <a:rPr sz="1544" i="1" spc="-4" dirty="0">
                <a:latin typeface="Calibri"/>
                <a:cs typeface="Calibri"/>
              </a:rPr>
              <a:t>ti</a:t>
            </a:r>
            <a:r>
              <a:rPr sz="1544" i="1" spc="-9" dirty="0">
                <a:latin typeface="Calibri"/>
                <a:cs typeface="Calibri"/>
              </a:rPr>
              <a:t>m</a:t>
            </a:r>
            <a:r>
              <a:rPr sz="1544" i="1" spc="-4" dirty="0">
                <a:latin typeface="Calibri"/>
                <a:cs typeface="Calibri"/>
              </a:rPr>
              <a:t>e</a:t>
            </a:r>
            <a:r>
              <a:rPr sz="1544" i="1" spc="-9" dirty="0">
                <a:latin typeface="Calibri"/>
                <a:cs typeface="Calibri"/>
              </a:rPr>
              <a:t>.</a:t>
            </a:r>
            <a:r>
              <a:rPr sz="1544" i="1" dirty="0">
                <a:latin typeface="Calibri"/>
                <a:cs typeface="Calibri"/>
              </a:rPr>
              <a:t> </a:t>
            </a:r>
            <a:r>
              <a:rPr sz="1544" i="1" spc="-18" dirty="0">
                <a:latin typeface="Calibri"/>
                <a:cs typeface="Calibri"/>
              </a:rPr>
              <a:t>F</a:t>
            </a:r>
            <a:r>
              <a:rPr sz="1544" i="1" spc="-4" dirty="0">
                <a:latin typeface="Calibri"/>
                <a:cs typeface="Calibri"/>
              </a:rPr>
              <a:t>r</a:t>
            </a:r>
            <a:r>
              <a:rPr sz="1544" i="1" spc="-9" dirty="0">
                <a:latin typeface="Calibri"/>
                <a:cs typeface="Calibri"/>
              </a:rPr>
              <a:t>om</a:t>
            </a:r>
            <a:r>
              <a:rPr sz="1544" i="1" dirty="0">
                <a:latin typeface="Calibri"/>
                <a:cs typeface="Calibri"/>
              </a:rPr>
              <a:t> </a:t>
            </a:r>
            <a:r>
              <a:rPr sz="1544" i="1" spc="-9" dirty="0">
                <a:latin typeface="Calibri"/>
                <a:cs typeface="Calibri"/>
              </a:rPr>
              <a:t>su</a:t>
            </a:r>
            <a:r>
              <a:rPr sz="1544" i="1" spc="-4" dirty="0">
                <a:latin typeface="Calibri"/>
                <a:cs typeface="Calibri"/>
              </a:rPr>
              <a:t>c</a:t>
            </a:r>
            <a:r>
              <a:rPr sz="1544" i="1" spc="-9" dirty="0">
                <a:latin typeface="Calibri"/>
                <a:cs typeface="Calibri"/>
              </a:rPr>
              <a:t>h</a:t>
            </a:r>
            <a:r>
              <a:rPr sz="1544" i="1" dirty="0">
                <a:latin typeface="Calibri"/>
                <a:cs typeface="Calibri"/>
              </a:rPr>
              <a:t> </a:t>
            </a:r>
            <a:r>
              <a:rPr sz="1544" i="1" spc="-9" dirty="0">
                <a:latin typeface="Calibri"/>
                <a:cs typeface="Calibri"/>
              </a:rPr>
              <a:t>a</a:t>
            </a:r>
            <a:r>
              <a:rPr sz="1544" i="1" dirty="0">
                <a:latin typeface="Calibri"/>
                <a:cs typeface="Calibri"/>
              </a:rPr>
              <a:t> </a:t>
            </a:r>
            <a:r>
              <a:rPr sz="1544" i="1" spc="-9" dirty="0">
                <a:latin typeface="Calibri"/>
                <a:cs typeface="Calibri"/>
              </a:rPr>
              <a:t>g</a:t>
            </a:r>
            <a:r>
              <a:rPr sz="1544" i="1" spc="-4" dirty="0">
                <a:latin typeface="Calibri"/>
                <a:cs typeface="Calibri"/>
              </a:rPr>
              <a:t>raphi</a:t>
            </a:r>
            <a:r>
              <a:rPr sz="1544" i="1" spc="-13" dirty="0">
                <a:latin typeface="Calibri"/>
                <a:cs typeface="Calibri"/>
              </a:rPr>
              <a:t>c</a:t>
            </a:r>
            <a:r>
              <a:rPr sz="1544" i="1" spc="-4" dirty="0">
                <a:latin typeface="Calibri"/>
                <a:cs typeface="Calibri"/>
              </a:rPr>
              <a:t>al</a:t>
            </a:r>
            <a:r>
              <a:rPr sz="1544" i="1" dirty="0">
                <a:latin typeface="Calibri"/>
                <a:cs typeface="Calibri"/>
              </a:rPr>
              <a:t> </a:t>
            </a:r>
            <a:r>
              <a:rPr sz="1544" i="1" spc="-4" dirty="0">
                <a:latin typeface="Calibri"/>
                <a:cs typeface="Calibri"/>
              </a:rPr>
              <a:t>re</a:t>
            </a:r>
            <a:r>
              <a:rPr sz="1544" i="1" spc="-9" dirty="0">
                <a:latin typeface="Calibri"/>
                <a:cs typeface="Calibri"/>
              </a:rPr>
              <a:t>p</a:t>
            </a:r>
            <a:r>
              <a:rPr sz="1544" i="1" spc="-4" dirty="0">
                <a:latin typeface="Calibri"/>
                <a:cs typeface="Calibri"/>
              </a:rPr>
              <a:t>re</a:t>
            </a:r>
            <a:r>
              <a:rPr sz="1544" i="1" spc="-9" dirty="0">
                <a:latin typeface="Calibri"/>
                <a:cs typeface="Calibri"/>
              </a:rPr>
              <a:t>s</a:t>
            </a:r>
            <a:r>
              <a:rPr sz="1544" i="1" spc="-4" dirty="0">
                <a:latin typeface="Calibri"/>
                <a:cs typeface="Calibri"/>
              </a:rPr>
              <a:t>e</a:t>
            </a:r>
            <a:r>
              <a:rPr sz="1544" i="1" spc="-22" dirty="0">
                <a:latin typeface="Calibri"/>
                <a:cs typeface="Calibri"/>
              </a:rPr>
              <a:t>nt</a:t>
            </a:r>
            <a:r>
              <a:rPr sz="1544" i="1" spc="-9" dirty="0">
                <a:latin typeface="Calibri"/>
                <a:cs typeface="Calibri"/>
              </a:rPr>
              <a:t>a</a:t>
            </a:r>
            <a:r>
              <a:rPr sz="1544" i="1" spc="-4" dirty="0">
                <a:latin typeface="Calibri"/>
                <a:cs typeface="Calibri"/>
              </a:rPr>
              <a:t>ti</a:t>
            </a:r>
            <a:r>
              <a:rPr sz="1544" i="1" spc="-9" dirty="0">
                <a:latin typeface="Calibri"/>
                <a:cs typeface="Calibri"/>
              </a:rPr>
              <a:t>on</a:t>
            </a:r>
            <a:r>
              <a:rPr sz="1544" i="1" spc="-4" dirty="0">
                <a:latin typeface="Calibri"/>
                <a:cs typeface="Calibri"/>
              </a:rPr>
              <a:t>,</a:t>
            </a:r>
            <a:r>
              <a:rPr sz="1544" i="1" dirty="0">
                <a:latin typeface="Calibri"/>
                <a:cs typeface="Calibri"/>
              </a:rPr>
              <a:t> </a:t>
            </a:r>
            <a:r>
              <a:rPr sz="1544" i="1" spc="-4" dirty="0">
                <a:latin typeface="Calibri"/>
                <a:cs typeface="Calibri"/>
              </a:rPr>
              <a:t>it</a:t>
            </a:r>
            <a:r>
              <a:rPr sz="1544" i="1" dirty="0">
                <a:latin typeface="Calibri"/>
                <a:cs typeface="Calibri"/>
              </a:rPr>
              <a:t> </a:t>
            </a:r>
            <a:r>
              <a:rPr sz="1544" i="1" spc="-4" dirty="0">
                <a:latin typeface="Calibri"/>
                <a:cs typeface="Calibri"/>
              </a:rPr>
              <a:t>i</a:t>
            </a:r>
            <a:r>
              <a:rPr sz="1544" i="1" spc="-9" dirty="0">
                <a:latin typeface="Calibri"/>
                <a:cs typeface="Calibri"/>
              </a:rPr>
              <a:t>s</a:t>
            </a:r>
            <a:r>
              <a:rPr sz="1544" i="1" dirty="0">
                <a:latin typeface="Calibri"/>
                <a:cs typeface="Calibri"/>
              </a:rPr>
              <a:t> </a:t>
            </a:r>
            <a:r>
              <a:rPr sz="1544" i="1" spc="-9" dirty="0">
                <a:latin typeface="Calibri"/>
                <a:cs typeface="Calibri"/>
              </a:rPr>
              <a:t>poss</a:t>
            </a:r>
            <a:r>
              <a:rPr sz="1544" i="1" spc="-4" dirty="0">
                <a:latin typeface="Calibri"/>
                <a:cs typeface="Calibri"/>
              </a:rPr>
              <a:t>i</a:t>
            </a:r>
            <a:r>
              <a:rPr sz="1544" i="1" spc="-9" dirty="0">
                <a:latin typeface="Calibri"/>
                <a:cs typeface="Calibri"/>
              </a:rPr>
              <a:t>b</a:t>
            </a:r>
            <a:r>
              <a:rPr sz="1544" i="1" spc="-4" dirty="0">
                <a:latin typeface="Calibri"/>
                <a:cs typeface="Calibri"/>
              </a:rPr>
              <a:t>le</a:t>
            </a:r>
            <a:r>
              <a:rPr sz="1544" i="1" dirty="0">
                <a:latin typeface="Calibri"/>
                <a:cs typeface="Calibri"/>
              </a:rPr>
              <a:t> </a:t>
            </a:r>
            <a:r>
              <a:rPr sz="1544" i="1" spc="-22" dirty="0">
                <a:latin typeface="Calibri"/>
                <a:cs typeface="Calibri"/>
              </a:rPr>
              <a:t>t</a:t>
            </a:r>
            <a:r>
              <a:rPr sz="1544" i="1" spc="-9" dirty="0">
                <a:latin typeface="Calibri"/>
                <a:cs typeface="Calibri"/>
              </a:rPr>
              <a:t>o</a:t>
            </a:r>
            <a:r>
              <a:rPr sz="1544" i="1" dirty="0">
                <a:latin typeface="Calibri"/>
                <a:cs typeface="Calibri"/>
              </a:rPr>
              <a:t> </a:t>
            </a:r>
            <a:r>
              <a:rPr sz="1544" i="1" spc="-9" dirty="0">
                <a:latin typeface="Calibri"/>
                <a:cs typeface="Calibri"/>
              </a:rPr>
              <a:t>d</a:t>
            </a:r>
            <a:r>
              <a:rPr sz="1544" i="1" spc="-13" dirty="0">
                <a:latin typeface="Calibri"/>
                <a:cs typeface="Calibri"/>
              </a:rPr>
              <a:t>e</a:t>
            </a:r>
            <a:r>
              <a:rPr sz="1544" i="1" spc="-18" dirty="0">
                <a:latin typeface="Calibri"/>
                <a:cs typeface="Calibri"/>
              </a:rPr>
              <a:t>t</a:t>
            </a:r>
            <a:r>
              <a:rPr sz="1544" i="1" spc="-4" dirty="0">
                <a:latin typeface="Calibri"/>
                <a:cs typeface="Calibri"/>
              </a:rPr>
              <a:t>ermi</a:t>
            </a:r>
            <a:r>
              <a:rPr sz="1544" i="1" spc="-9" dirty="0">
                <a:latin typeface="Calibri"/>
                <a:cs typeface="Calibri"/>
              </a:rPr>
              <a:t>n</a:t>
            </a:r>
            <a:r>
              <a:rPr sz="1544" i="1" spc="-4" dirty="0">
                <a:latin typeface="Calibri"/>
                <a:cs typeface="Calibri"/>
              </a:rPr>
              <a:t>e</a:t>
            </a:r>
            <a:r>
              <a:rPr sz="1544" i="1" dirty="0">
                <a:latin typeface="Calibri"/>
                <a:cs typeface="Calibri"/>
              </a:rPr>
              <a:t> </a:t>
            </a:r>
            <a:r>
              <a:rPr sz="1544" i="1" spc="-4" dirty="0">
                <a:latin typeface="Calibri"/>
                <a:cs typeface="Calibri"/>
              </a:rPr>
              <a:t>i</a:t>
            </a:r>
            <a:r>
              <a:rPr sz="1544" i="1" spc="-9" dirty="0">
                <a:latin typeface="Calibri"/>
                <a:cs typeface="Calibri"/>
              </a:rPr>
              <a:t>n</a:t>
            </a:r>
            <a:r>
              <a:rPr sz="1544" i="1" dirty="0">
                <a:latin typeface="Calibri"/>
                <a:cs typeface="Calibri"/>
              </a:rPr>
              <a:t> </a:t>
            </a:r>
            <a:r>
              <a:rPr sz="1544" i="1" spc="-4" dirty="0">
                <a:latin typeface="Calibri"/>
                <a:cs typeface="Calibri"/>
              </a:rPr>
              <a:t>w</a:t>
            </a:r>
            <a:r>
              <a:rPr sz="1544" i="1" spc="-9" dirty="0">
                <a:latin typeface="Calibri"/>
                <a:cs typeface="Calibri"/>
              </a:rPr>
              <a:t>ha</a:t>
            </a:r>
            <a:r>
              <a:rPr sz="1544" i="1" spc="-4" dirty="0">
                <a:latin typeface="Calibri"/>
                <a:cs typeface="Calibri"/>
              </a:rPr>
              <a:t>t</a:t>
            </a:r>
            <a:r>
              <a:rPr sz="1544" i="1" dirty="0">
                <a:latin typeface="Calibri"/>
                <a:cs typeface="Calibri"/>
              </a:rPr>
              <a:t> </a:t>
            </a:r>
            <a:r>
              <a:rPr sz="1544" i="1" spc="-9" dirty="0">
                <a:latin typeface="Calibri"/>
                <a:cs typeface="Calibri"/>
              </a:rPr>
              <a:t>d</a:t>
            </a:r>
            <a:r>
              <a:rPr sz="1544" i="1" spc="-4" dirty="0">
                <a:latin typeface="Calibri"/>
                <a:cs typeface="Calibri"/>
              </a:rPr>
              <a:t>irecti</a:t>
            </a:r>
            <a:r>
              <a:rPr sz="1544" i="1" spc="-9" dirty="0">
                <a:latin typeface="Calibri"/>
                <a:cs typeface="Calibri"/>
              </a:rPr>
              <a:t>on</a:t>
            </a:r>
            <a:r>
              <a:rPr sz="1544" i="1" dirty="0">
                <a:latin typeface="Calibri"/>
                <a:cs typeface="Calibri"/>
              </a:rPr>
              <a:t> </a:t>
            </a:r>
            <a:r>
              <a:rPr sz="1544" i="1" spc="-9" dirty="0">
                <a:latin typeface="Calibri"/>
                <a:cs typeface="Calibri"/>
              </a:rPr>
              <a:t>an</a:t>
            </a:r>
            <a:r>
              <a:rPr sz="1544" i="1" dirty="0">
                <a:latin typeface="Calibri"/>
                <a:cs typeface="Calibri"/>
              </a:rPr>
              <a:t> </a:t>
            </a:r>
            <a:r>
              <a:rPr sz="1544" i="1" spc="-9" dirty="0">
                <a:latin typeface="Calibri"/>
                <a:cs typeface="Calibri"/>
              </a:rPr>
              <a:t>ob</a:t>
            </a:r>
            <a:r>
              <a:rPr sz="1544" i="1" spc="-4" dirty="0">
                <a:latin typeface="Calibri"/>
                <a:cs typeface="Calibri"/>
              </a:rPr>
              <a:t>ject</a:t>
            </a:r>
            <a:r>
              <a:rPr sz="1544" i="1" dirty="0">
                <a:latin typeface="Calibri"/>
                <a:cs typeface="Calibri"/>
              </a:rPr>
              <a:t> </a:t>
            </a:r>
            <a:r>
              <a:rPr sz="1544" i="1" spc="-4" dirty="0">
                <a:latin typeface="Calibri"/>
                <a:cs typeface="Calibri"/>
              </a:rPr>
              <a:t>i</a:t>
            </a:r>
            <a:r>
              <a:rPr sz="1544" i="1" spc="-9" dirty="0">
                <a:latin typeface="Calibri"/>
                <a:cs typeface="Calibri"/>
              </a:rPr>
              <a:t>s</a:t>
            </a:r>
            <a:r>
              <a:rPr sz="1544" i="1" dirty="0">
                <a:latin typeface="Calibri"/>
                <a:cs typeface="Calibri"/>
              </a:rPr>
              <a:t> </a:t>
            </a:r>
            <a:r>
              <a:rPr sz="1544" i="1" spc="-9" dirty="0">
                <a:latin typeface="Calibri"/>
                <a:cs typeface="Calibri"/>
              </a:rPr>
              <a:t>g</a:t>
            </a:r>
            <a:r>
              <a:rPr sz="1544" i="1" spc="-4" dirty="0">
                <a:latin typeface="Calibri"/>
                <a:cs typeface="Calibri"/>
              </a:rPr>
              <a:t>oi</a:t>
            </a:r>
            <a:r>
              <a:rPr sz="1544" i="1" spc="-9" dirty="0">
                <a:latin typeface="Calibri"/>
                <a:cs typeface="Calibri"/>
              </a:rPr>
              <a:t>ng</a:t>
            </a:r>
            <a:r>
              <a:rPr sz="1544" i="1" spc="-4" dirty="0">
                <a:latin typeface="Calibri"/>
                <a:cs typeface="Calibri"/>
              </a:rPr>
              <a:t>,</a:t>
            </a:r>
            <a:r>
              <a:rPr sz="1544" i="1" dirty="0">
                <a:latin typeface="Calibri"/>
                <a:cs typeface="Calibri"/>
              </a:rPr>
              <a:t> </a:t>
            </a:r>
            <a:r>
              <a:rPr sz="1544" i="1" spc="-9" dirty="0">
                <a:latin typeface="Calibri"/>
                <a:cs typeface="Calibri"/>
              </a:rPr>
              <a:t>h</a:t>
            </a:r>
            <a:r>
              <a:rPr sz="1544" i="1" spc="-13" dirty="0">
                <a:latin typeface="Calibri"/>
                <a:cs typeface="Calibri"/>
              </a:rPr>
              <a:t>o</a:t>
            </a:r>
            <a:r>
              <a:rPr sz="1544" i="1" spc="-4" dirty="0">
                <a:latin typeface="Calibri"/>
                <a:cs typeface="Calibri"/>
              </a:rPr>
              <a:t>w</a:t>
            </a:r>
            <a:r>
              <a:rPr sz="1544" i="1" dirty="0">
                <a:latin typeface="Calibri"/>
                <a:cs typeface="Calibri"/>
              </a:rPr>
              <a:t> </a:t>
            </a:r>
            <a:r>
              <a:rPr sz="1544" i="1" spc="-13" dirty="0">
                <a:latin typeface="Calibri"/>
                <a:cs typeface="Calibri"/>
              </a:rPr>
              <a:t>f</a:t>
            </a:r>
            <a:r>
              <a:rPr sz="1544" i="1" spc="-9" dirty="0">
                <a:latin typeface="Calibri"/>
                <a:cs typeface="Calibri"/>
              </a:rPr>
              <a:t>a</a:t>
            </a:r>
            <a:r>
              <a:rPr sz="1544" i="1" spc="-26" dirty="0">
                <a:latin typeface="Calibri"/>
                <a:cs typeface="Calibri"/>
              </a:rPr>
              <a:t>s</a:t>
            </a:r>
            <a:r>
              <a:rPr sz="1544" i="1" spc="-4" dirty="0">
                <a:latin typeface="Calibri"/>
                <a:cs typeface="Calibri"/>
              </a:rPr>
              <a:t>t</a:t>
            </a:r>
            <a:r>
              <a:rPr sz="1544" i="1" dirty="0">
                <a:latin typeface="Calibri"/>
                <a:cs typeface="Calibri"/>
              </a:rPr>
              <a:t> </a:t>
            </a:r>
            <a:r>
              <a:rPr sz="1544" i="1" spc="-4" dirty="0">
                <a:latin typeface="Calibri"/>
                <a:cs typeface="Calibri"/>
              </a:rPr>
              <a:t>it</a:t>
            </a:r>
            <a:r>
              <a:rPr sz="1544" i="1" dirty="0">
                <a:latin typeface="Calibri"/>
                <a:cs typeface="Calibri"/>
              </a:rPr>
              <a:t> </a:t>
            </a:r>
            <a:r>
              <a:rPr sz="1544" i="1" spc="-4" dirty="0">
                <a:latin typeface="Calibri"/>
                <a:cs typeface="Calibri"/>
              </a:rPr>
              <a:t>i</a:t>
            </a:r>
            <a:r>
              <a:rPr sz="1544" i="1" spc="-9" dirty="0">
                <a:latin typeface="Calibri"/>
                <a:cs typeface="Calibri"/>
              </a:rPr>
              <a:t>s</a:t>
            </a:r>
            <a:r>
              <a:rPr sz="1544" i="1" dirty="0">
                <a:latin typeface="Calibri"/>
                <a:cs typeface="Calibri"/>
              </a:rPr>
              <a:t> </a:t>
            </a:r>
            <a:r>
              <a:rPr sz="1544" i="1" spc="-9" dirty="0">
                <a:latin typeface="Calibri"/>
                <a:cs typeface="Calibri"/>
              </a:rPr>
              <a:t>m</a:t>
            </a:r>
            <a:r>
              <a:rPr sz="1544" i="1" spc="-13" dirty="0">
                <a:latin typeface="Calibri"/>
                <a:cs typeface="Calibri"/>
              </a:rPr>
              <a:t>o</a:t>
            </a:r>
            <a:r>
              <a:rPr sz="1544" i="1" spc="-9" dirty="0">
                <a:latin typeface="Calibri"/>
                <a:cs typeface="Calibri"/>
              </a:rPr>
              <a:t>v</a:t>
            </a:r>
            <a:r>
              <a:rPr sz="1544" i="1" spc="-4" dirty="0">
                <a:latin typeface="Calibri"/>
                <a:cs typeface="Calibri"/>
              </a:rPr>
              <a:t>i</a:t>
            </a:r>
            <a:r>
              <a:rPr sz="1544" i="1" spc="-9" dirty="0">
                <a:latin typeface="Calibri"/>
                <a:cs typeface="Calibri"/>
              </a:rPr>
              <a:t>ng</a:t>
            </a:r>
            <a:r>
              <a:rPr sz="1544" i="1" spc="-4" dirty="0">
                <a:latin typeface="Calibri"/>
                <a:cs typeface="Calibri"/>
              </a:rPr>
              <a:t>,</a:t>
            </a:r>
            <a:r>
              <a:rPr sz="1544" i="1" dirty="0">
                <a:latin typeface="Calibri"/>
                <a:cs typeface="Calibri"/>
              </a:rPr>
              <a:t> </a:t>
            </a:r>
            <a:r>
              <a:rPr sz="1544" i="1" spc="-9" dirty="0">
                <a:latin typeface="Calibri"/>
                <a:cs typeface="Calibri"/>
              </a:rPr>
              <a:t>h</a:t>
            </a:r>
            <a:r>
              <a:rPr sz="1544" i="1" spc="-13" dirty="0">
                <a:latin typeface="Calibri"/>
                <a:cs typeface="Calibri"/>
              </a:rPr>
              <a:t>o</a:t>
            </a:r>
            <a:r>
              <a:rPr sz="1544" i="1" spc="-4" dirty="0">
                <a:latin typeface="Calibri"/>
                <a:cs typeface="Calibri"/>
              </a:rPr>
              <a:t>w</a:t>
            </a:r>
            <a:r>
              <a:rPr sz="1544" i="1" dirty="0">
                <a:latin typeface="Calibri"/>
                <a:cs typeface="Calibri"/>
              </a:rPr>
              <a:t> </a:t>
            </a:r>
            <a:r>
              <a:rPr sz="1544" i="1" spc="-13" dirty="0">
                <a:latin typeface="Calibri"/>
                <a:cs typeface="Calibri"/>
              </a:rPr>
              <a:t>f</a:t>
            </a:r>
            <a:r>
              <a:rPr sz="1544" i="1" spc="-9" dirty="0">
                <a:latin typeface="Calibri"/>
                <a:cs typeface="Calibri"/>
              </a:rPr>
              <a:t>a</a:t>
            </a:r>
            <a:r>
              <a:rPr sz="1544" i="1" spc="-4" dirty="0">
                <a:latin typeface="Calibri"/>
                <a:cs typeface="Calibri"/>
              </a:rPr>
              <a:t>r</a:t>
            </a:r>
            <a:r>
              <a:rPr sz="1544" i="1" dirty="0">
                <a:latin typeface="Calibri"/>
                <a:cs typeface="Calibri"/>
              </a:rPr>
              <a:t> </a:t>
            </a:r>
            <a:r>
              <a:rPr sz="1544" i="1" spc="-4" dirty="0">
                <a:latin typeface="Calibri"/>
                <a:cs typeface="Calibri"/>
              </a:rPr>
              <a:t>it</a:t>
            </a:r>
            <a:r>
              <a:rPr sz="1544" i="1" dirty="0">
                <a:latin typeface="Calibri"/>
                <a:cs typeface="Calibri"/>
              </a:rPr>
              <a:t> </a:t>
            </a:r>
            <a:r>
              <a:rPr sz="1544" i="1" spc="-4" dirty="0">
                <a:latin typeface="Calibri"/>
                <a:cs typeface="Calibri"/>
              </a:rPr>
              <a:t>tr</a:t>
            </a:r>
            <a:r>
              <a:rPr sz="1544" i="1" spc="-9" dirty="0">
                <a:latin typeface="Calibri"/>
                <a:cs typeface="Calibri"/>
              </a:rPr>
              <a:t>av</a:t>
            </a:r>
            <a:r>
              <a:rPr sz="1544" i="1" spc="-4" dirty="0">
                <a:latin typeface="Calibri"/>
                <a:cs typeface="Calibri"/>
              </a:rPr>
              <a:t>ele</a:t>
            </a:r>
            <a:r>
              <a:rPr sz="1544" i="1" spc="-9" dirty="0">
                <a:latin typeface="Calibri"/>
                <a:cs typeface="Calibri"/>
              </a:rPr>
              <a:t>d</a:t>
            </a:r>
            <a:r>
              <a:rPr sz="1544" i="1" spc="-4" dirty="0">
                <a:latin typeface="Calibri"/>
                <a:cs typeface="Calibri"/>
              </a:rPr>
              <a:t>,</a:t>
            </a:r>
            <a:r>
              <a:rPr sz="1544" i="1" dirty="0">
                <a:latin typeface="Calibri"/>
                <a:cs typeface="Calibri"/>
              </a:rPr>
              <a:t> </a:t>
            </a:r>
            <a:r>
              <a:rPr sz="1544" i="1" spc="-9" dirty="0">
                <a:latin typeface="Calibri"/>
                <a:cs typeface="Calibri"/>
              </a:rPr>
              <a:t>and</a:t>
            </a:r>
            <a:r>
              <a:rPr sz="1544" i="1" dirty="0">
                <a:latin typeface="Calibri"/>
                <a:cs typeface="Calibri"/>
              </a:rPr>
              <a:t> </a:t>
            </a:r>
            <a:r>
              <a:rPr sz="1544" i="1" spc="-4" dirty="0">
                <a:latin typeface="Calibri"/>
                <a:cs typeface="Calibri"/>
              </a:rPr>
              <a:t>w</a:t>
            </a:r>
            <a:r>
              <a:rPr sz="1544" i="1" spc="-9" dirty="0">
                <a:latin typeface="Calibri"/>
                <a:cs typeface="Calibri"/>
              </a:rPr>
              <a:t>h</a:t>
            </a:r>
            <a:r>
              <a:rPr sz="1544" i="1" spc="-13" dirty="0">
                <a:latin typeface="Calibri"/>
                <a:cs typeface="Calibri"/>
              </a:rPr>
              <a:t>e</a:t>
            </a:r>
            <a:r>
              <a:rPr sz="1544" i="1" spc="-4" dirty="0">
                <a:latin typeface="Calibri"/>
                <a:cs typeface="Calibri"/>
              </a:rPr>
              <a:t>t</a:t>
            </a:r>
            <a:r>
              <a:rPr sz="1544" i="1" spc="-9" dirty="0">
                <a:latin typeface="Calibri"/>
                <a:cs typeface="Calibri"/>
              </a:rPr>
              <a:t>h</a:t>
            </a:r>
            <a:r>
              <a:rPr sz="1544" i="1" spc="-4" dirty="0">
                <a:latin typeface="Calibri"/>
                <a:cs typeface="Calibri"/>
              </a:rPr>
              <a:t>er</a:t>
            </a:r>
            <a:r>
              <a:rPr sz="1544" i="1" dirty="0">
                <a:latin typeface="Calibri"/>
                <a:cs typeface="Calibri"/>
              </a:rPr>
              <a:t> </a:t>
            </a:r>
            <a:r>
              <a:rPr sz="1544" i="1" spc="-4" dirty="0">
                <a:latin typeface="Calibri"/>
                <a:cs typeface="Calibri"/>
              </a:rPr>
              <a:t>it</a:t>
            </a:r>
            <a:r>
              <a:rPr sz="1544" i="1" dirty="0">
                <a:latin typeface="Calibri"/>
                <a:cs typeface="Calibri"/>
              </a:rPr>
              <a:t> </a:t>
            </a:r>
            <a:r>
              <a:rPr sz="1544" i="1" spc="-4" dirty="0">
                <a:latin typeface="Calibri"/>
                <a:cs typeface="Calibri"/>
              </a:rPr>
              <a:t>i</a:t>
            </a:r>
            <a:r>
              <a:rPr sz="1544" i="1" spc="-9" dirty="0">
                <a:latin typeface="Calibri"/>
                <a:cs typeface="Calibri"/>
              </a:rPr>
              <a:t>s</a:t>
            </a:r>
            <a:r>
              <a:rPr sz="1544" i="1" dirty="0">
                <a:latin typeface="Calibri"/>
                <a:cs typeface="Calibri"/>
              </a:rPr>
              <a:t> </a:t>
            </a:r>
            <a:r>
              <a:rPr sz="1544" i="1" spc="-9" dirty="0">
                <a:latin typeface="Calibri"/>
                <a:cs typeface="Calibri"/>
              </a:rPr>
              <a:t>sp</a:t>
            </a:r>
            <a:r>
              <a:rPr sz="1544" i="1" spc="-4" dirty="0">
                <a:latin typeface="Calibri"/>
                <a:cs typeface="Calibri"/>
              </a:rPr>
              <a:t>eedi</a:t>
            </a:r>
            <a:r>
              <a:rPr sz="1544" i="1" spc="-9" dirty="0">
                <a:latin typeface="Calibri"/>
                <a:cs typeface="Calibri"/>
              </a:rPr>
              <a:t>ng</a:t>
            </a:r>
            <a:r>
              <a:rPr sz="1544" i="1" dirty="0">
                <a:latin typeface="Calibri"/>
                <a:cs typeface="Calibri"/>
              </a:rPr>
              <a:t> </a:t>
            </a:r>
            <a:r>
              <a:rPr sz="1544" i="1" spc="-9" dirty="0">
                <a:latin typeface="Calibri"/>
                <a:cs typeface="Calibri"/>
              </a:rPr>
              <a:t>up</a:t>
            </a:r>
            <a:r>
              <a:rPr sz="1544" i="1" dirty="0">
                <a:latin typeface="Calibri"/>
                <a:cs typeface="Calibri"/>
              </a:rPr>
              <a:t> </a:t>
            </a:r>
            <a:r>
              <a:rPr sz="1544" i="1" spc="-9" dirty="0">
                <a:latin typeface="Calibri"/>
                <a:cs typeface="Calibri"/>
              </a:rPr>
              <a:t>o</a:t>
            </a:r>
            <a:r>
              <a:rPr sz="1544" i="1" spc="-4" dirty="0">
                <a:latin typeface="Calibri"/>
                <a:cs typeface="Calibri"/>
              </a:rPr>
              <a:t>r</a:t>
            </a:r>
            <a:r>
              <a:rPr sz="1544" i="1" dirty="0">
                <a:latin typeface="Calibri"/>
                <a:cs typeface="Calibri"/>
              </a:rPr>
              <a:t> </a:t>
            </a:r>
            <a:r>
              <a:rPr sz="1544" i="1" spc="-4" dirty="0">
                <a:latin typeface="Calibri"/>
                <a:cs typeface="Calibri"/>
              </a:rPr>
              <a:t>sl</a:t>
            </a:r>
            <a:r>
              <a:rPr sz="1544" i="1" spc="-13" dirty="0">
                <a:latin typeface="Calibri"/>
                <a:cs typeface="Calibri"/>
              </a:rPr>
              <a:t>o</a:t>
            </a:r>
            <a:r>
              <a:rPr sz="1544" i="1" spc="-4" dirty="0">
                <a:latin typeface="Calibri"/>
                <a:cs typeface="Calibri"/>
              </a:rPr>
              <a:t>w</a:t>
            </a:r>
            <a:r>
              <a:rPr sz="1544" i="1" spc="-9" dirty="0">
                <a:latin typeface="Calibri"/>
                <a:cs typeface="Calibri"/>
              </a:rPr>
              <a:t>ing</a:t>
            </a:r>
            <a:r>
              <a:rPr sz="1544" i="1" dirty="0">
                <a:latin typeface="Calibri"/>
                <a:cs typeface="Calibri"/>
              </a:rPr>
              <a:t> </a:t>
            </a:r>
            <a:r>
              <a:rPr sz="1544" i="1" spc="-9" dirty="0">
                <a:latin typeface="Calibri"/>
                <a:cs typeface="Calibri"/>
              </a:rPr>
              <a:t>d</a:t>
            </a:r>
            <a:r>
              <a:rPr sz="1544" i="1" spc="-13" dirty="0">
                <a:latin typeface="Calibri"/>
                <a:cs typeface="Calibri"/>
              </a:rPr>
              <a:t>o</a:t>
            </a:r>
            <a:r>
              <a:rPr sz="1544" i="1" spc="-4" dirty="0">
                <a:latin typeface="Calibri"/>
                <a:cs typeface="Calibri"/>
              </a:rPr>
              <a:t>wn.</a:t>
            </a:r>
            <a:r>
              <a:rPr sz="1544" i="1" dirty="0">
                <a:latin typeface="Calibri"/>
                <a:cs typeface="Calibri"/>
              </a:rPr>
              <a:t> </a:t>
            </a:r>
            <a:r>
              <a:rPr sz="1544" i="1" spc="-4" dirty="0">
                <a:latin typeface="Calibri"/>
                <a:cs typeface="Calibri"/>
              </a:rPr>
              <a:t>A</a:t>
            </a:r>
            <a:r>
              <a:rPr sz="1544" i="1" dirty="0">
                <a:latin typeface="Calibri"/>
                <a:cs typeface="Calibri"/>
              </a:rPr>
              <a:t> </a:t>
            </a:r>
            <a:r>
              <a:rPr sz="1544" i="1" spc="-4" dirty="0">
                <a:latin typeface="Calibri"/>
                <a:cs typeface="Calibri"/>
              </a:rPr>
              <a:t>quali</a:t>
            </a:r>
            <a:r>
              <a:rPr sz="1544" i="1" spc="-22" dirty="0">
                <a:latin typeface="Calibri"/>
                <a:cs typeface="Calibri"/>
              </a:rPr>
              <a:t>t</a:t>
            </a:r>
            <a:r>
              <a:rPr sz="1544" i="1" spc="-9" dirty="0">
                <a:latin typeface="Calibri"/>
                <a:cs typeface="Calibri"/>
              </a:rPr>
              <a:t>a</a:t>
            </a:r>
            <a:r>
              <a:rPr sz="1544" i="1" spc="-4" dirty="0">
                <a:latin typeface="Calibri"/>
                <a:cs typeface="Calibri"/>
              </a:rPr>
              <a:t>t</a:t>
            </a:r>
            <a:r>
              <a:rPr sz="1544" i="1" spc="-9" dirty="0">
                <a:latin typeface="Calibri"/>
                <a:cs typeface="Calibri"/>
              </a:rPr>
              <a:t>iv</a:t>
            </a:r>
            <a:r>
              <a:rPr sz="1544" i="1" spc="-4" dirty="0">
                <a:latin typeface="Calibri"/>
                <a:cs typeface="Calibri"/>
              </a:rPr>
              <a:t>e</a:t>
            </a:r>
            <a:r>
              <a:rPr sz="1544" i="1" dirty="0">
                <a:latin typeface="Calibri"/>
                <a:cs typeface="Calibri"/>
              </a:rPr>
              <a:t> </a:t>
            </a:r>
            <a:r>
              <a:rPr sz="1544" i="1" spc="-4" dirty="0">
                <a:latin typeface="Calibri"/>
                <a:cs typeface="Calibri"/>
              </a:rPr>
              <a:t>anal</a:t>
            </a:r>
            <a:r>
              <a:rPr sz="1544" i="1" spc="4" dirty="0">
                <a:latin typeface="Calibri"/>
                <a:cs typeface="Calibri"/>
              </a:rPr>
              <a:t>y</a:t>
            </a:r>
            <a:r>
              <a:rPr sz="1544" i="1" spc="-4" dirty="0">
                <a:latin typeface="Calibri"/>
                <a:cs typeface="Calibri"/>
              </a:rPr>
              <a:t>si</a:t>
            </a:r>
            <a:r>
              <a:rPr sz="1544" i="1" spc="-9" dirty="0">
                <a:latin typeface="Calibri"/>
                <a:cs typeface="Calibri"/>
              </a:rPr>
              <a:t>s</a:t>
            </a:r>
            <a:r>
              <a:rPr sz="1544" i="1" dirty="0">
                <a:latin typeface="Calibri"/>
                <a:cs typeface="Calibri"/>
              </a:rPr>
              <a:t> </a:t>
            </a:r>
            <a:r>
              <a:rPr sz="1544" i="1" spc="-4" dirty="0">
                <a:latin typeface="Calibri"/>
                <a:cs typeface="Calibri"/>
              </a:rPr>
              <a:t>o</a:t>
            </a:r>
            <a:r>
              <a:rPr sz="1544" i="1" spc="4" dirty="0">
                <a:latin typeface="Calibri"/>
                <a:cs typeface="Calibri"/>
              </a:rPr>
              <a:t>f</a:t>
            </a:r>
            <a:r>
              <a:rPr sz="1544" i="1" dirty="0">
                <a:latin typeface="Calibri"/>
                <a:cs typeface="Calibri"/>
              </a:rPr>
              <a:t> </a:t>
            </a:r>
            <a:r>
              <a:rPr sz="1544" i="1" spc="-4" dirty="0">
                <a:latin typeface="Calibri"/>
                <a:cs typeface="Calibri"/>
              </a:rPr>
              <a:t>t</a:t>
            </a:r>
            <a:r>
              <a:rPr sz="1544" i="1" spc="-9" dirty="0">
                <a:latin typeface="Calibri"/>
                <a:cs typeface="Calibri"/>
              </a:rPr>
              <a:t>h</a:t>
            </a:r>
            <a:r>
              <a:rPr sz="1544" i="1" spc="-4" dirty="0">
                <a:latin typeface="Calibri"/>
                <a:cs typeface="Calibri"/>
              </a:rPr>
              <a:t>e</a:t>
            </a:r>
            <a:r>
              <a:rPr sz="1544" i="1" dirty="0">
                <a:latin typeface="Calibri"/>
                <a:cs typeface="Calibri"/>
              </a:rPr>
              <a:t> </a:t>
            </a:r>
            <a:r>
              <a:rPr sz="1544" i="1" spc="-9" dirty="0">
                <a:latin typeface="Calibri"/>
                <a:cs typeface="Calibri"/>
              </a:rPr>
              <a:t>g</a:t>
            </a:r>
            <a:r>
              <a:rPr sz="1544" i="1" spc="-4" dirty="0">
                <a:latin typeface="Calibri"/>
                <a:cs typeface="Calibri"/>
              </a:rPr>
              <a:t>r</a:t>
            </a:r>
            <a:r>
              <a:rPr sz="1544" i="1" spc="-9" dirty="0">
                <a:latin typeface="Calibri"/>
                <a:cs typeface="Calibri"/>
              </a:rPr>
              <a:t>aphs</a:t>
            </a:r>
            <a:r>
              <a:rPr sz="1544" i="1" dirty="0">
                <a:latin typeface="Calibri"/>
                <a:cs typeface="Calibri"/>
              </a:rPr>
              <a:t> </a:t>
            </a:r>
            <a:r>
              <a:rPr sz="1544" i="1" spc="-4" dirty="0">
                <a:latin typeface="Calibri"/>
                <a:cs typeface="Calibri"/>
              </a:rPr>
              <a:t>o</a:t>
            </a:r>
            <a:r>
              <a:rPr sz="1544" i="1" spc="4" dirty="0">
                <a:latin typeface="Calibri"/>
                <a:cs typeface="Calibri"/>
              </a:rPr>
              <a:t>f</a:t>
            </a:r>
            <a:r>
              <a:rPr sz="1544" i="1" dirty="0">
                <a:latin typeface="Calibri"/>
                <a:cs typeface="Calibri"/>
              </a:rPr>
              <a:t> </a:t>
            </a:r>
            <a:r>
              <a:rPr sz="1544" i="1" spc="-4" dirty="0">
                <a:latin typeface="Calibri"/>
                <a:cs typeface="Calibri"/>
              </a:rPr>
              <a:t>t</a:t>
            </a:r>
            <a:r>
              <a:rPr sz="1544" i="1" spc="-9" dirty="0">
                <a:latin typeface="Calibri"/>
                <a:cs typeface="Calibri"/>
              </a:rPr>
              <a:t>h</a:t>
            </a:r>
            <a:r>
              <a:rPr sz="1544" i="1" spc="-4" dirty="0">
                <a:latin typeface="Calibri"/>
                <a:cs typeface="Calibri"/>
              </a:rPr>
              <a:t>e</a:t>
            </a:r>
            <a:r>
              <a:rPr sz="1544" i="1" dirty="0">
                <a:latin typeface="Calibri"/>
                <a:cs typeface="Calibri"/>
              </a:rPr>
              <a:t> </a:t>
            </a:r>
            <a:r>
              <a:rPr sz="1544" i="1" spc="-9" dirty="0">
                <a:latin typeface="Calibri"/>
                <a:cs typeface="Calibri"/>
              </a:rPr>
              <a:t>m</a:t>
            </a:r>
            <a:r>
              <a:rPr sz="1544" i="1" spc="-4" dirty="0">
                <a:latin typeface="Calibri"/>
                <a:cs typeface="Calibri"/>
              </a:rPr>
              <a:t>ot</a:t>
            </a:r>
            <a:r>
              <a:rPr sz="1544" i="1" spc="-9" dirty="0">
                <a:latin typeface="Calibri"/>
                <a:cs typeface="Calibri"/>
              </a:rPr>
              <a:t>i</a:t>
            </a:r>
            <a:r>
              <a:rPr sz="1544" i="1" spc="-4" dirty="0">
                <a:latin typeface="Calibri"/>
                <a:cs typeface="Calibri"/>
              </a:rPr>
              <a:t>o</a:t>
            </a:r>
            <a:r>
              <a:rPr sz="1544" i="1" spc="-9" dirty="0">
                <a:latin typeface="Calibri"/>
                <a:cs typeface="Calibri"/>
              </a:rPr>
              <a:t>n</a:t>
            </a:r>
            <a:r>
              <a:rPr sz="1544" i="1" dirty="0">
                <a:latin typeface="Calibri"/>
                <a:cs typeface="Calibri"/>
              </a:rPr>
              <a:t> </a:t>
            </a:r>
            <a:r>
              <a:rPr sz="1544" i="1" spc="-4" dirty="0">
                <a:latin typeface="Calibri"/>
                <a:cs typeface="Calibri"/>
              </a:rPr>
              <a:t>o</a:t>
            </a:r>
            <a:r>
              <a:rPr sz="1544" i="1" spc="4" dirty="0">
                <a:latin typeface="Calibri"/>
                <a:cs typeface="Calibri"/>
              </a:rPr>
              <a:t>f</a:t>
            </a:r>
            <a:r>
              <a:rPr sz="1544" i="1" dirty="0">
                <a:latin typeface="Calibri"/>
                <a:cs typeface="Calibri"/>
              </a:rPr>
              <a:t> </a:t>
            </a:r>
            <a:r>
              <a:rPr sz="1544" i="1" spc="-9" dirty="0">
                <a:latin typeface="Calibri"/>
                <a:cs typeface="Calibri"/>
              </a:rPr>
              <a:t>a</a:t>
            </a:r>
            <a:r>
              <a:rPr sz="1544" i="1" dirty="0">
                <a:latin typeface="Calibri"/>
                <a:cs typeface="Calibri"/>
              </a:rPr>
              <a:t> </a:t>
            </a:r>
            <a:r>
              <a:rPr sz="1544" i="1" spc="-18" dirty="0">
                <a:latin typeface="Calibri"/>
                <a:cs typeface="Calibri"/>
              </a:rPr>
              <a:t>c</a:t>
            </a:r>
            <a:r>
              <a:rPr sz="1544" i="1" spc="-9" dirty="0">
                <a:latin typeface="Calibri"/>
                <a:cs typeface="Calibri"/>
              </a:rPr>
              <a:t>a</a:t>
            </a:r>
            <a:r>
              <a:rPr sz="1544" i="1" spc="-4" dirty="0">
                <a:latin typeface="Calibri"/>
                <a:cs typeface="Calibri"/>
              </a:rPr>
              <a:t>rt</a:t>
            </a:r>
            <a:r>
              <a:rPr sz="1544" i="1" dirty="0">
                <a:latin typeface="Calibri"/>
                <a:cs typeface="Calibri"/>
              </a:rPr>
              <a:t> </a:t>
            </a:r>
            <a:r>
              <a:rPr sz="1544" i="1" spc="-4" dirty="0">
                <a:latin typeface="Calibri"/>
                <a:cs typeface="Calibri"/>
              </a:rPr>
              <a:t>w</a:t>
            </a:r>
            <a:r>
              <a:rPr sz="1544" i="1" spc="-9" dirty="0">
                <a:latin typeface="Calibri"/>
                <a:cs typeface="Calibri"/>
              </a:rPr>
              <a:t>ill</a:t>
            </a:r>
            <a:r>
              <a:rPr sz="1544" i="1" dirty="0">
                <a:latin typeface="Calibri"/>
                <a:cs typeface="Calibri"/>
              </a:rPr>
              <a:t> </a:t>
            </a:r>
            <a:r>
              <a:rPr sz="1544" i="1" spc="-9" dirty="0">
                <a:latin typeface="Calibri"/>
                <a:cs typeface="Calibri"/>
              </a:rPr>
              <a:t>h</a:t>
            </a:r>
            <a:r>
              <a:rPr sz="1544" i="1" spc="-4" dirty="0">
                <a:latin typeface="Calibri"/>
                <a:cs typeface="Calibri"/>
              </a:rPr>
              <a:t>el</a:t>
            </a:r>
            <a:r>
              <a:rPr sz="1544" i="1" spc="-9" dirty="0">
                <a:latin typeface="Calibri"/>
                <a:cs typeface="Calibri"/>
              </a:rPr>
              <a:t>p</a:t>
            </a:r>
            <a:r>
              <a:rPr sz="1544" i="1" dirty="0">
                <a:latin typeface="Calibri"/>
                <a:cs typeface="Calibri"/>
              </a:rPr>
              <a:t> </a:t>
            </a:r>
            <a:r>
              <a:rPr sz="1544" i="1" spc="4" dirty="0">
                <a:latin typeface="Calibri"/>
                <a:cs typeface="Calibri"/>
              </a:rPr>
              <a:t>y</a:t>
            </a:r>
            <a:r>
              <a:rPr sz="1544" i="1" spc="-9" dirty="0">
                <a:latin typeface="Calibri"/>
                <a:cs typeface="Calibri"/>
              </a:rPr>
              <a:t>ou</a:t>
            </a:r>
            <a:r>
              <a:rPr sz="1544" i="1" dirty="0">
                <a:latin typeface="Calibri"/>
                <a:cs typeface="Calibri"/>
              </a:rPr>
              <a:t> </a:t>
            </a:r>
            <a:r>
              <a:rPr sz="1544" i="1" spc="-9" dirty="0">
                <a:latin typeface="Calibri"/>
                <a:cs typeface="Calibri"/>
              </a:rPr>
              <a:t>d</a:t>
            </a:r>
            <a:r>
              <a:rPr sz="1544" i="1" spc="-13" dirty="0">
                <a:latin typeface="Calibri"/>
                <a:cs typeface="Calibri"/>
              </a:rPr>
              <a:t>e</a:t>
            </a:r>
            <a:r>
              <a:rPr sz="1544" i="1" spc="-9" dirty="0">
                <a:latin typeface="Calibri"/>
                <a:cs typeface="Calibri"/>
              </a:rPr>
              <a:t>v</a:t>
            </a:r>
            <a:r>
              <a:rPr sz="1544" i="1" spc="-4" dirty="0">
                <a:latin typeface="Calibri"/>
                <a:cs typeface="Calibri"/>
              </a:rPr>
              <a:t>el</a:t>
            </a:r>
            <a:r>
              <a:rPr sz="1544" i="1" spc="-9" dirty="0">
                <a:latin typeface="Calibri"/>
                <a:cs typeface="Calibri"/>
              </a:rPr>
              <a:t>op</a:t>
            </a:r>
            <a:r>
              <a:rPr sz="1544" i="1" dirty="0">
                <a:latin typeface="Calibri"/>
                <a:cs typeface="Calibri"/>
              </a:rPr>
              <a:t> </a:t>
            </a:r>
            <a:r>
              <a:rPr sz="1544" i="1" spc="-9" dirty="0">
                <a:latin typeface="Calibri"/>
                <a:cs typeface="Calibri"/>
              </a:rPr>
              <a:t>an</a:t>
            </a:r>
            <a:r>
              <a:rPr sz="1544" i="1" dirty="0">
                <a:latin typeface="Calibri"/>
                <a:cs typeface="Calibri"/>
              </a:rPr>
              <a:t> </a:t>
            </a:r>
            <a:r>
              <a:rPr sz="1544" i="1" spc="-9" dirty="0">
                <a:latin typeface="Calibri"/>
                <a:cs typeface="Calibri"/>
              </a:rPr>
              <a:t>und</a:t>
            </a:r>
            <a:r>
              <a:rPr sz="1544" i="1" spc="-4" dirty="0">
                <a:latin typeface="Calibri"/>
                <a:cs typeface="Calibri"/>
              </a:rPr>
              <a:t>er</a:t>
            </a:r>
            <a:r>
              <a:rPr sz="1544" i="1" spc="-26" dirty="0">
                <a:latin typeface="Calibri"/>
                <a:cs typeface="Calibri"/>
              </a:rPr>
              <a:t>s</a:t>
            </a:r>
            <a:r>
              <a:rPr sz="1544" i="1" spc="-22" dirty="0">
                <a:latin typeface="Calibri"/>
                <a:cs typeface="Calibri"/>
              </a:rPr>
              <a:t>t</a:t>
            </a:r>
            <a:r>
              <a:rPr sz="1544" i="1" spc="-4" dirty="0">
                <a:latin typeface="Calibri"/>
                <a:cs typeface="Calibri"/>
              </a:rPr>
              <a:t>andi</a:t>
            </a:r>
            <a:r>
              <a:rPr sz="1544" i="1" spc="-9" dirty="0">
                <a:latin typeface="Calibri"/>
                <a:cs typeface="Calibri"/>
              </a:rPr>
              <a:t>ng</a:t>
            </a:r>
            <a:r>
              <a:rPr sz="1544" i="1" dirty="0">
                <a:latin typeface="Calibri"/>
                <a:cs typeface="Calibri"/>
              </a:rPr>
              <a:t> </a:t>
            </a:r>
            <a:r>
              <a:rPr sz="1544" i="1" spc="-9" dirty="0">
                <a:latin typeface="Calibri"/>
                <a:cs typeface="Calibri"/>
              </a:rPr>
              <a:t>o</a:t>
            </a:r>
            <a:r>
              <a:rPr sz="1544" i="1" spc="4" dirty="0">
                <a:latin typeface="Calibri"/>
                <a:cs typeface="Calibri"/>
              </a:rPr>
              <a:t>f</a:t>
            </a:r>
            <a:r>
              <a:rPr sz="1544" i="1" dirty="0">
                <a:latin typeface="Calibri"/>
                <a:cs typeface="Calibri"/>
              </a:rPr>
              <a:t> </a:t>
            </a:r>
            <a:r>
              <a:rPr sz="1544" i="1" spc="-4" dirty="0">
                <a:latin typeface="Calibri"/>
                <a:cs typeface="Calibri"/>
              </a:rPr>
              <a:t>t</a:t>
            </a:r>
            <a:r>
              <a:rPr sz="1544" i="1" spc="-9" dirty="0">
                <a:latin typeface="Calibri"/>
                <a:cs typeface="Calibri"/>
              </a:rPr>
              <a:t>h</a:t>
            </a:r>
            <a:r>
              <a:rPr sz="1544" i="1" spc="-4" dirty="0">
                <a:latin typeface="Calibri"/>
                <a:cs typeface="Calibri"/>
              </a:rPr>
              <a:t>e</a:t>
            </a:r>
            <a:r>
              <a:rPr sz="1544" i="1" dirty="0">
                <a:latin typeface="Calibri"/>
                <a:cs typeface="Calibri"/>
              </a:rPr>
              <a:t> </a:t>
            </a:r>
            <a:r>
              <a:rPr sz="1544" i="1" spc="-18" dirty="0">
                <a:latin typeface="Calibri"/>
                <a:cs typeface="Calibri"/>
              </a:rPr>
              <a:t>c</a:t>
            </a:r>
            <a:r>
              <a:rPr sz="1544" i="1" spc="-9" dirty="0">
                <a:latin typeface="Calibri"/>
                <a:cs typeface="Calibri"/>
              </a:rPr>
              <a:t>on</a:t>
            </a:r>
            <a:r>
              <a:rPr sz="1544" i="1" spc="-13" dirty="0">
                <a:latin typeface="Calibri"/>
                <a:cs typeface="Calibri"/>
              </a:rPr>
              <a:t>c</a:t>
            </a:r>
            <a:r>
              <a:rPr sz="1544" i="1" spc="-4" dirty="0">
                <a:latin typeface="Calibri"/>
                <a:cs typeface="Calibri"/>
              </a:rPr>
              <a:t>e</a:t>
            </a:r>
            <a:r>
              <a:rPr sz="1544" i="1" spc="-13" dirty="0">
                <a:latin typeface="Calibri"/>
                <a:cs typeface="Calibri"/>
              </a:rPr>
              <a:t>p</a:t>
            </a:r>
            <a:r>
              <a:rPr sz="1544" i="1" spc="-4" dirty="0">
                <a:latin typeface="Calibri"/>
                <a:cs typeface="Calibri"/>
              </a:rPr>
              <a:t>t</a:t>
            </a:r>
            <a:r>
              <a:rPr sz="1544" i="1" spc="-9" dirty="0">
                <a:latin typeface="Calibri"/>
                <a:cs typeface="Calibri"/>
              </a:rPr>
              <a:t>s</a:t>
            </a:r>
            <a:r>
              <a:rPr sz="1544" i="1" dirty="0">
                <a:latin typeface="Calibri"/>
                <a:cs typeface="Calibri"/>
              </a:rPr>
              <a:t> </a:t>
            </a:r>
            <a:r>
              <a:rPr sz="1544" i="1" spc="-9" dirty="0">
                <a:latin typeface="Calibri"/>
                <a:cs typeface="Calibri"/>
              </a:rPr>
              <a:t>o</a:t>
            </a:r>
            <a:r>
              <a:rPr sz="1544" i="1" spc="4" dirty="0">
                <a:latin typeface="Calibri"/>
                <a:cs typeface="Calibri"/>
              </a:rPr>
              <a:t>f</a:t>
            </a:r>
            <a:r>
              <a:rPr sz="1544" i="1" dirty="0">
                <a:latin typeface="Calibri"/>
                <a:cs typeface="Calibri"/>
              </a:rPr>
              <a:t> </a:t>
            </a:r>
            <a:r>
              <a:rPr sz="1544" i="1" spc="-4" dirty="0">
                <a:latin typeface="Calibri"/>
                <a:cs typeface="Calibri"/>
              </a:rPr>
              <a:t>ki</a:t>
            </a:r>
            <a:r>
              <a:rPr sz="1544" i="1" spc="-9" dirty="0">
                <a:latin typeface="Calibri"/>
                <a:cs typeface="Calibri"/>
              </a:rPr>
              <a:t>n</a:t>
            </a:r>
            <a:r>
              <a:rPr sz="1544" i="1" spc="-4" dirty="0">
                <a:latin typeface="Calibri"/>
                <a:cs typeface="Calibri"/>
              </a:rPr>
              <a:t>e</a:t>
            </a:r>
            <a:r>
              <a:rPr sz="1544" i="1" spc="-9" dirty="0">
                <a:latin typeface="Calibri"/>
                <a:cs typeface="Calibri"/>
              </a:rPr>
              <a:t>ma</a:t>
            </a:r>
            <a:r>
              <a:rPr sz="1544" i="1" spc="-4" dirty="0">
                <a:latin typeface="Calibri"/>
                <a:cs typeface="Calibri"/>
              </a:rPr>
              <a:t>tics.</a:t>
            </a:r>
            <a:endParaRPr sz="1544">
              <a:latin typeface="Calibri"/>
              <a:cs typeface="Calibri"/>
            </a:endParaRPr>
          </a:p>
        </p:txBody>
      </p:sp>
    </p:spTree>
    <p:extLst>
      <p:ext uri="{BB962C8B-B14F-4D97-AF65-F5344CB8AC3E}">
        <p14:creationId xmlns:p14="http://schemas.microsoft.com/office/powerpoint/2010/main" val="3531181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8059" y="568422"/>
            <a:ext cx="9278471" cy="677108"/>
          </a:xfrm>
          <a:prstGeom prst="rect">
            <a:avLst/>
          </a:prstGeom>
        </p:spPr>
        <p:txBody>
          <a:bodyPr vert="horz" wrap="square" lIns="0" tIns="0" rIns="0" bIns="0" rtlCol="0" anchor="ctr">
            <a:spAutoFit/>
          </a:bodyPr>
          <a:lstStyle/>
          <a:p>
            <a:pPr marL="11206">
              <a:lnSpc>
                <a:spcPct val="100000"/>
              </a:lnSpc>
            </a:pPr>
            <a:r>
              <a:rPr spc="-9" dirty="0"/>
              <a:t>O</a:t>
            </a:r>
            <a:r>
              <a:rPr spc="-4" dirty="0"/>
              <a:t>bjec</a:t>
            </a:r>
            <a:r>
              <a:rPr dirty="0"/>
              <a:t>ti</a:t>
            </a:r>
            <a:r>
              <a:rPr spc="-31" dirty="0"/>
              <a:t>v</a:t>
            </a:r>
            <a:r>
              <a:rPr spc="-4" dirty="0"/>
              <a:t>e</a:t>
            </a:r>
            <a:r>
              <a:rPr dirty="0"/>
              <a:t>s</a:t>
            </a:r>
          </a:p>
        </p:txBody>
      </p:sp>
      <p:sp>
        <p:nvSpPr>
          <p:cNvPr id="3" name="object 3"/>
          <p:cNvSpPr txBox="1"/>
          <p:nvPr/>
        </p:nvSpPr>
        <p:spPr>
          <a:xfrm>
            <a:off x="2438625" y="2320247"/>
            <a:ext cx="7240681" cy="1568250"/>
          </a:xfrm>
          <a:prstGeom prst="rect">
            <a:avLst/>
          </a:prstGeom>
        </p:spPr>
        <p:txBody>
          <a:bodyPr vert="horz" wrap="square" lIns="0" tIns="0" rIns="0" bIns="0" rtlCol="0">
            <a:spAutoFit/>
          </a:bodyPr>
          <a:lstStyle/>
          <a:p>
            <a:pPr marL="172580" indent="-161373">
              <a:buFont typeface="Arial"/>
              <a:buChar char="•"/>
              <a:tabLst>
                <a:tab pos="173140" algn="l"/>
              </a:tabLst>
            </a:pPr>
            <a:r>
              <a:rPr sz="1941" spc="13" dirty="0">
                <a:latin typeface="Calibri"/>
                <a:cs typeface="Calibri"/>
              </a:rPr>
              <a:t>An</a:t>
            </a:r>
            <a:r>
              <a:rPr sz="1941" spc="9" dirty="0">
                <a:latin typeface="Calibri"/>
                <a:cs typeface="Calibri"/>
              </a:rPr>
              <a:t>a</a:t>
            </a:r>
            <a:r>
              <a:rPr sz="1941" dirty="0">
                <a:latin typeface="Calibri"/>
                <a:cs typeface="Calibri"/>
              </a:rPr>
              <a:t>l</a:t>
            </a:r>
            <a:r>
              <a:rPr sz="1941" spc="-9" dirty="0">
                <a:latin typeface="Calibri"/>
                <a:cs typeface="Calibri"/>
              </a:rPr>
              <a:t>y</a:t>
            </a:r>
            <a:r>
              <a:rPr sz="1941" spc="-40" dirty="0">
                <a:latin typeface="Calibri"/>
                <a:cs typeface="Calibri"/>
              </a:rPr>
              <a:t>z</a:t>
            </a:r>
            <a:r>
              <a:rPr sz="1941" spc="9" dirty="0">
                <a:latin typeface="Calibri"/>
                <a:cs typeface="Calibri"/>
              </a:rPr>
              <a:t>e </a:t>
            </a:r>
            <a:r>
              <a:rPr sz="1941" spc="4" dirty="0">
                <a:latin typeface="Calibri"/>
                <a:cs typeface="Calibri"/>
              </a:rPr>
              <a:t>t</a:t>
            </a:r>
            <a:r>
              <a:rPr sz="1941" spc="13" dirty="0">
                <a:latin typeface="Calibri"/>
                <a:cs typeface="Calibri"/>
              </a:rPr>
              <a:t>h</a:t>
            </a:r>
            <a:r>
              <a:rPr sz="1941" spc="9" dirty="0">
                <a:latin typeface="Calibri"/>
                <a:cs typeface="Calibri"/>
              </a:rPr>
              <a:t>e </a:t>
            </a:r>
            <a:r>
              <a:rPr sz="1941" spc="18" dirty="0">
                <a:latin typeface="Calibri"/>
                <a:cs typeface="Calibri"/>
              </a:rPr>
              <a:t>m</a:t>
            </a:r>
            <a:r>
              <a:rPr sz="1941" spc="4" dirty="0">
                <a:latin typeface="Calibri"/>
                <a:cs typeface="Calibri"/>
              </a:rPr>
              <a:t>ot</a:t>
            </a:r>
            <a:r>
              <a:rPr sz="1941" dirty="0">
                <a:latin typeface="Calibri"/>
                <a:cs typeface="Calibri"/>
              </a:rPr>
              <a:t>i</a:t>
            </a:r>
            <a:r>
              <a:rPr sz="1941" spc="9" dirty="0">
                <a:latin typeface="Calibri"/>
                <a:cs typeface="Calibri"/>
              </a:rPr>
              <a:t>on</a:t>
            </a:r>
            <a:r>
              <a:rPr sz="1941" spc="18" dirty="0">
                <a:latin typeface="Calibri"/>
                <a:cs typeface="Calibri"/>
              </a:rPr>
              <a:t> </a:t>
            </a:r>
            <a:r>
              <a:rPr sz="1941" spc="4" dirty="0">
                <a:latin typeface="Calibri"/>
                <a:cs typeface="Calibri"/>
              </a:rPr>
              <a:t>of</a:t>
            </a:r>
            <a:r>
              <a:rPr sz="1941" spc="9" dirty="0">
                <a:latin typeface="Calibri"/>
                <a:cs typeface="Calibri"/>
              </a:rPr>
              <a:t> a</a:t>
            </a:r>
            <a:r>
              <a:rPr sz="1941" spc="13" dirty="0">
                <a:latin typeface="Calibri"/>
                <a:cs typeface="Calibri"/>
              </a:rPr>
              <a:t> </a:t>
            </a:r>
            <a:r>
              <a:rPr sz="1941" spc="-9" dirty="0">
                <a:latin typeface="Calibri"/>
                <a:cs typeface="Calibri"/>
              </a:rPr>
              <a:t>c</a:t>
            </a:r>
            <a:r>
              <a:rPr sz="1941" spc="4" dirty="0">
                <a:latin typeface="Calibri"/>
                <a:cs typeface="Calibri"/>
              </a:rPr>
              <a:t>art</a:t>
            </a:r>
            <a:r>
              <a:rPr sz="1941" spc="13" dirty="0">
                <a:latin typeface="Calibri"/>
                <a:cs typeface="Calibri"/>
              </a:rPr>
              <a:t> </a:t>
            </a:r>
            <a:r>
              <a:rPr sz="1941" spc="9" dirty="0">
                <a:latin typeface="Calibri"/>
                <a:cs typeface="Calibri"/>
              </a:rPr>
              <a:t>on</a:t>
            </a:r>
            <a:r>
              <a:rPr sz="1941" spc="18" dirty="0">
                <a:latin typeface="Calibri"/>
                <a:cs typeface="Calibri"/>
              </a:rPr>
              <a:t> </a:t>
            </a:r>
            <a:r>
              <a:rPr sz="1941" spc="9" dirty="0">
                <a:latin typeface="Calibri"/>
                <a:cs typeface="Calibri"/>
              </a:rPr>
              <a:t>a</a:t>
            </a:r>
            <a:r>
              <a:rPr sz="1941" spc="13" dirty="0">
                <a:latin typeface="Calibri"/>
                <a:cs typeface="Calibri"/>
              </a:rPr>
              <a:t> </a:t>
            </a:r>
            <a:r>
              <a:rPr sz="1941" dirty="0">
                <a:latin typeface="Calibri"/>
                <a:cs typeface="Calibri"/>
              </a:rPr>
              <a:t>fl</a:t>
            </a:r>
            <a:r>
              <a:rPr sz="1941" spc="-9" dirty="0">
                <a:latin typeface="Calibri"/>
                <a:cs typeface="Calibri"/>
              </a:rPr>
              <a:t>a</a:t>
            </a:r>
            <a:r>
              <a:rPr sz="1941" spc="4" dirty="0">
                <a:latin typeface="Calibri"/>
                <a:cs typeface="Calibri"/>
              </a:rPr>
              <a:t>t</a:t>
            </a:r>
            <a:r>
              <a:rPr sz="1941" spc="13" dirty="0">
                <a:latin typeface="Calibri"/>
                <a:cs typeface="Calibri"/>
              </a:rPr>
              <a:t> su</a:t>
            </a:r>
            <a:r>
              <a:rPr sz="1941" spc="4" dirty="0">
                <a:latin typeface="Calibri"/>
                <a:cs typeface="Calibri"/>
              </a:rPr>
              <a:t>r</a:t>
            </a:r>
            <a:r>
              <a:rPr sz="1941" spc="-35" dirty="0">
                <a:latin typeface="Calibri"/>
                <a:cs typeface="Calibri"/>
              </a:rPr>
              <a:t>f</a:t>
            </a:r>
            <a:r>
              <a:rPr sz="1941" spc="9" dirty="0">
                <a:latin typeface="Calibri"/>
                <a:cs typeface="Calibri"/>
              </a:rPr>
              <a:t>ac</a:t>
            </a:r>
            <a:r>
              <a:rPr sz="1941" spc="4" dirty="0">
                <a:latin typeface="Calibri"/>
                <a:cs typeface="Calibri"/>
              </a:rPr>
              <a:t>e.</a:t>
            </a:r>
            <a:endParaRPr sz="1941">
              <a:latin typeface="Calibri"/>
              <a:cs typeface="Calibri"/>
            </a:endParaRPr>
          </a:p>
          <a:p>
            <a:pPr marL="172580" marR="80687" indent="-161373">
              <a:lnSpc>
                <a:spcPts val="2118"/>
              </a:lnSpc>
              <a:spcBef>
                <a:spcPts val="767"/>
              </a:spcBef>
              <a:buFont typeface="Arial"/>
              <a:buChar char="•"/>
              <a:tabLst>
                <a:tab pos="173140" algn="l"/>
              </a:tabLst>
            </a:pPr>
            <a:r>
              <a:rPr sz="1941" spc="22" dirty="0">
                <a:latin typeface="Calibri"/>
                <a:cs typeface="Calibri"/>
              </a:rPr>
              <a:t>M</a:t>
            </a:r>
            <a:r>
              <a:rPr sz="1941" spc="-9" dirty="0">
                <a:latin typeface="Calibri"/>
                <a:cs typeface="Calibri"/>
              </a:rPr>
              <a:t>a</a:t>
            </a:r>
            <a:r>
              <a:rPr sz="1941" spc="-22" dirty="0">
                <a:latin typeface="Calibri"/>
                <a:cs typeface="Calibri"/>
              </a:rPr>
              <a:t>t</a:t>
            </a:r>
            <a:r>
              <a:rPr sz="1941" spc="9" dirty="0">
                <a:latin typeface="Calibri"/>
                <a:cs typeface="Calibri"/>
              </a:rPr>
              <a:t>ch</a:t>
            </a:r>
            <a:r>
              <a:rPr sz="1941" spc="18"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 g</a:t>
            </a:r>
            <a:r>
              <a:rPr sz="1941" spc="-35" dirty="0">
                <a:latin typeface="Calibri"/>
                <a:cs typeface="Calibri"/>
              </a:rPr>
              <a:t>r</a:t>
            </a:r>
            <a:r>
              <a:rPr sz="1941" spc="9" dirty="0">
                <a:latin typeface="Calibri"/>
                <a:cs typeface="Calibri"/>
              </a:rPr>
              <a:t>a</a:t>
            </a:r>
            <a:r>
              <a:rPr sz="1941" spc="13" dirty="0">
                <a:latin typeface="Calibri"/>
                <a:cs typeface="Calibri"/>
              </a:rPr>
              <a:t>p</a:t>
            </a:r>
            <a:r>
              <a:rPr sz="1941" spc="9" dirty="0">
                <a:latin typeface="Calibri"/>
                <a:cs typeface="Calibri"/>
              </a:rPr>
              <a:t>h</a:t>
            </a:r>
            <a:r>
              <a:rPr sz="1941" spc="18" dirty="0">
                <a:latin typeface="Calibri"/>
                <a:cs typeface="Calibri"/>
              </a:rPr>
              <a:t> </a:t>
            </a:r>
            <a:r>
              <a:rPr sz="1941" spc="4" dirty="0">
                <a:latin typeface="Calibri"/>
                <a:cs typeface="Calibri"/>
              </a:rPr>
              <a:t>of</a:t>
            </a:r>
            <a:r>
              <a:rPr sz="1941" spc="9" dirty="0">
                <a:latin typeface="Calibri"/>
                <a:cs typeface="Calibri"/>
              </a:rPr>
              <a:t> </a:t>
            </a:r>
            <a:r>
              <a:rPr sz="1941" spc="13" dirty="0">
                <a:latin typeface="Calibri"/>
                <a:cs typeface="Calibri"/>
              </a:rPr>
              <a:t>p</a:t>
            </a:r>
            <a:r>
              <a:rPr sz="1941" spc="9" dirty="0">
                <a:latin typeface="Calibri"/>
                <a:cs typeface="Calibri"/>
              </a:rPr>
              <a:t>os</a:t>
            </a:r>
            <a:r>
              <a:rPr sz="1941" dirty="0">
                <a:latin typeface="Calibri"/>
                <a:cs typeface="Calibri"/>
              </a:rPr>
              <a:t>i</a:t>
            </a:r>
            <a:r>
              <a:rPr sz="1941" spc="4" dirty="0">
                <a:latin typeface="Calibri"/>
                <a:cs typeface="Calibri"/>
              </a:rPr>
              <a:t>t</a:t>
            </a:r>
            <a:r>
              <a:rPr sz="1941" dirty="0">
                <a:latin typeface="Calibri"/>
                <a:cs typeface="Calibri"/>
              </a:rPr>
              <a:t>i</a:t>
            </a:r>
            <a:r>
              <a:rPr sz="1941" spc="9" dirty="0">
                <a:latin typeface="Calibri"/>
                <a:cs typeface="Calibri"/>
              </a:rPr>
              <a:t>on</a:t>
            </a:r>
            <a:r>
              <a:rPr sz="1941" spc="18" dirty="0">
                <a:latin typeface="Calibri"/>
                <a:cs typeface="Calibri"/>
              </a:rPr>
              <a:t> </a:t>
            </a:r>
            <a:r>
              <a:rPr sz="1941" dirty="0">
                <a:latin typeface="Calibri"/>
                <a:cs typeface="Calibri"/>
              </a:rPr>
              <a:t>v</a:t>
            </a:r>
            <a:r>
              <a:rPr sz="1941" spc="4" dirty="0">
                <a:latin typeface="Calibri"/>
                <a:cs typeface="Calibri"/>
              </a:rPr>
              <a:t>s</a:t>
            </a:r>
            <a:r>
              <a:rPr sz="1941" spc="18" dirty="0">
                <a:latin typeface="Calibri"/>
                <a:cs typeface="Calibri"/>
              </a:rPr>
              <a:t> </a:t>
            </a:r>
            <a:r>
              <a:rPr sz="1941" spc="4" dirty="0">
                <a:latin typeface="Calibri"/>
                <a:cs typeface="Calibri"/>
              </a:rPr>
              <a:t>t</a:t>
            </a:r>
            <a:r>
              <a:rPr sz="1941" dirty="0">
                <a:latin typeface="Calibri"/>
                <a:cs typeface="Calibri"/>
              </a:rPr>
              <a:t>i</a:t>
            </a:r>
            <a:r>
              <a:rPr sz="1941" spc="18" dirty="0">
                <a:latin typeface="Calibri"/>
                <a:cs typeface="Calibri"/>
              </a:rPr>
              <a:t>m</a:t>
            </a:r>
            <a:r>
              <a:rPr sz="1941" spc="9" dirty="0">
                <a:latin typeface="Calibri"/>
                <a:cs typeface="Calibri"/>
              </a:rPr>
              <a:t>e a</a:t>
            </a:r>
            <a:r>
              <a:rPr sz="1941" spc="13" dirty="0">
                <a:latin typeface="Calibri"/>
                <a:cs typeface="Calibri"/>
              </a:rPr>
              <a:t>n</a:t>
            </a:r>
            <a:r>
              <a:rPr sz="1941" spc="9" dirty="0">
                <a:latin typeface="Calibri"/>
                <a:cs typeface="Calibri"/>
              </a:rPr>
              <a:t>d</a:t>
            </a:r>
            <a:r>
              <a:rPr sz="1941" spc="18" dirty="0">
                <a:latin typeface="Calibri"/>
                <a:cs typeface="Calibri"/>
              </a:rPr>
              <a:t> </a:t>
            </a:r>
            <a:r>
              <a:rPr sz="1941" spc="13" dirty="0">
                <a:latin typeface="Calibri"/>
                <a:cs typeface="Calibri"/>
              </a:rPr>
              <a:t>u</a:t>
            </a:r>
            <a:r>
              <a:rPr sz="1941" spc="9" dirty="0">
                <a:latin typeface="Calibri"/>
                <a:cs typeface="Calibri"/>
              </a:rPr>
              <a:t>se </a:t>
            </a:r>
            <a:r>
              <a:rPr sz="1941" dirty="0">
                <a:latin typeface="Calibri"/>
                <a:cs typeface="Calibri"/>
              </a:rPr>
              <a:t>i</a:t>
            </a:r>
            <a:r>
              <a:rPr sz="1941" spc="4" dirty="0">
                <a:latin typeface="Calibri"/>
                <a:cs typeface="Calibri"/>
              </a:rPr>
              <a:t>t</a:t>
            </a:r>
            <a:r>
              <a:rPr sz="1941" spc="13" dirty="0">
                <a:latin typeface="Calibri"/>
                <a:cs typeface="Calibri"/>
              </a:rPr>
              <a:t> </a:t>
            </a:r>
            <a:r>
              <a:rPr sz="1941" spc="-13" dirty="0">
                <a:latin typeface="Calibri"/>
                <a:cs typeface="Calibri"/>
              </a:rPr>
              <a:t>t</a:t>
            </a:r>
            <a:r>
              <a:rPr sz="1941" spc="9" dirty="0">
                <a:latin typeface="Calibri"/>
                <a:cs typeface="Calibri"/>
              </a:rPr>
              <a:t>o</a:t>
            </a:r>
            <a:r>
              <a:rPr sz="1941" spc="13" dirty="0">
                <a:latin typeface="Calibri"/>
                <a:cs typeface="Calibri"/>
              </a:rPr>
              <a:t> p</a:t>
            </a:r>
            <a:r>
              <a:rPr sz="1941" spc="-22" dirty="0">
                <a:latin typeface="Calibri"/>
                <a:cs typeface="Calibri"/>
              </a:rPr>
              <a:t>r</a:t>
            </a:r>
            <a:r>
              <a:rPr sz="1941" spc="9" dirty="0">
                <a:latin typeface="Calibri"/>
                <a:cs typeface="Calibri"/>
              </a:rPr>
              <a:t>e</a:t>
            </a:r>
            <a:r>
              <a:rPr sz="1941" spc="13" dirty="0">
                <a:latin typeface="Calibri"/>
                <a:cs typeface="Calibri"/>
              </a:rPr>
              <a:t>d</a:t>
            </a:r>
            <a:r>
              <a:rPr sz="1941" dirty="0">
                <a:latin typeface="Calibri"/>
                <a:cs typeface="Calibri"/>
              </a:rPr>
              <a:t>i</a:t>
            </a:r>
            <a:r>
              <a:rPr sz="1941" spc="9" dirty="0">
                <a:latin typeface="Calibri"/>
                <a:cs typeface="Calibri"/>
              </a:rPr>
              <a:t>c</a:t>
            </a:r>
            <a:r>
              <a:rPr sz="1941" spc="4" dirty="0">
                <a:latin typeface="Calibri"/>
                <a:cs typeface="Calibri"/>
              </a:rPr>
              <a:t>t</a:t>
            </a:r>
            <a:r>
              <a:rPr sz="1941" spc="13"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 </a:t>
            </a:r>
            <a:r>
              <a:rPr sz="1941" spc="-9" dirty="0">
                <a:latin typeface="Calibri"/>
                <a:cs typeface="Calibri"/>
              </a:rPr>
              <a:t>v</a:t>
            </a:r>
            <a:r>
              <a:rPr sz="1941" spc="9" dirty="0">
                <a:latin typeface="Calibri"/>
                <a:cs typeface="Calibri"/>
              </a:rPr>
              <a:t>e</a:t>
            </a:r>
            <a:r>
              <a:rPr sz="1941" dirty="0">
                <a:latin typeface="Calibri"/>
                <a:cs typeface="Calibri"/>
              </a:rPr>
              <a:t>l</a:t>
            </a:r>
            <a:r>
              <a:rPr sz="1941" spc="9" dirty="0">
                <a:latin typeface="Calibri"/>
                <a:cs typeface="Calibri"/>
              </a:rPr>
              <a:t>oc</a:t>
            </a:r>
            <a:r>
              <a:rPr sz="1941" dirty="0">
                <a:latin typeface="Calibri"/>
                <a:cs typeface="Calibri"/>
              </a:rPr>
              <a:t>i</a:t>
            </a:r>
            <a:r>
              <a:rPr sz="1941" spc="4" dirty="0">
                <a:latin typeface="Calibri"/>
                <a:cs typeface="Calibri"/>
              </a:rPr>
              <a:t>ty of</a:t>
            </a:r>
            <a:r>
              <a:rPr sz="1941" spc="9"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a:t>
            </a:r>
            <a:r>
              <a:rPr sz="1941" spc="13" dirty="0">
                <a:latin typeface="Calibri"/>
                <a:cs typeface="Calibri"/>
              </a:rPr>
              <a:t> </a:t>
            </a:r>
            <a:r>
              <a:rPr sz="1941" spc="-9" dirty="0">
                <a:latin typeface="Calibri"/>
                <a:cs typeface="Calibri"/>
              </a:rPr>
              <a:t>c</a:t>
            </a:r>
            <a:r>
              <a:rPr sz="1941" spc="4" dirty="0">
                <a:latin typeface="Calibri"/>
                <a:cs typeface="Calibri"/>
              </a:rPr>
              <a:t>art.</a:t>
            </a:r>
            <a:endParaRPr sz="1941">
              <a:latin typeface="Calibri"/>
              <a:cs typeface="Calibri"/>
            </a:endParaRPr>
          </a:p>
          <a:p>
            <a:pPr marL="172580" marR="4483" indent="-161373">
              <a:lnSpc>
                <a:spcPts val="2144"/>
              </a:lnSpc>
              <a:spcBef>
                <a:spcPts val="715"/>
              </a:spcBef>
              <a:buFont typeface="Arial"/>
              <a:buChar char="•"/>
              <a:tabLst>
                <a:tab pos="173140" algn="l"/>
              </a:tabLst>
            </a:pPr>
            <a:r>
              <a:rPr sz="1941" spc="22" dirty="0">
                <a:latin typeface="Calibri"/>
                <a:cs typeface="Calibri"/>
              </a:rPr>
              <a:t>M</a:t>
            </a:r>
            <a:r>
              <a:rPr sz="1941" spc="-9" dirty="0">
                <a:latin typeface="Calibri"/>
                <a:cs typeface="Calibri"/>
              </a:rPr>
              <a:t>a</a:t>
            </a:r>
            <a:r>
              <a:rPr sz="1941" spc="-22" dirty="0">
                <a:latin typeface="Calibri"/>
                <a:cs typeface="Calibri"/>
              </a:rPr>
              <a:t>t</a:t>
            </a:r>
            <a:r>
              <a:rPr sz="1941" spc="9" dirty="0">
                <a:latin typeface="Calibri"/>
                <a:cs typeface="Calibri"/>
              </a:rPr>
              <a:t>ch</a:t>
            </a:r>
            <a:r>
              <a:rPr sz="1941" spc="18"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 g</a:t>
            </a:r>
            <a:r>
              <a:rPr sz="1941" spc="-35" dirty="0">
                <a:latin typeface="Calibri"/>
                <a:cs typeface="Calibri"/>
              </a:rPr>
              <a:t>r</a:t>
            </a:r>
            <a:r>
              <a:rPr sz="1941" spc="9" dirty="0">
                <a:latin typeface="Calibri"/>
                <a:cs typeface="Calibri"/>
              </a:rPr>
              <a:t>a</a:t>
            </a:r>
            <a:r>
              <a:rPr sz="1941" spc="13" dirty="0">
                <a:latin typeface="Calibri"/>
                <a:cs typeface="Calibri"/>
              </a:rPr>
              <a:t>p</a:t>
            </a:r>
            <a:r>
              <a:rPr sz="1941" spc="9" dirty="0">
                <a:latin typeface="Calibri"/>
                <a:cs typeface="Calibri"/>
              </a:rPr>
              <a:t>h</a:t>
            </a:r>
            <a:r>
              <a:rPr sz="1941" spc="18" dirty="0">
                <a:latin typeface="Calibri"/>
                <a:cs typeface="Calibri"/>
              </a:rPr>
              <a:t> </a:t>
            </a:r>
            <a:r>
              <a:rPr sz="1941" spc="4" dirty="0">
                <a:latin typeface="Calibri"/>
                <a:cs typeface="Calibri"/>
              </a:rPr>
              <a:t>of</a:t>
            </a:r>
            <a:r>
              <a:rPr sz="1941" spc="9"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 </a:t>
            </a:r>
            <a:r>
              <a:rPr sz="1941" spc="-9" dirty="0">
                <a:latin typeface="Calibri"/>
                <a:cs typeface="Calibri"/>
              </a:rPr>
              <a:t>v</a:t>
            </a:r>
            <a:r>
              <a:rPr sz="1941" spc="9" dirty="0">
                <a:latin typeface="Calibri"/>
                <a:cs typeface="Calibri"/>
              </a:rPr>
              <a:t>e</a:t>
            </a:r>
            <a:r>
              <a:rPr sz="1941" dirty="0">
                <a:latin typeface="Calibri"/>
                <a:cs typeface="Calibri"/>
              </a:rPr>
              <a:t>l</a:t>
            </a:r>
            <a:r>
              <a:rPr sz="1941" spc="9" dirty="0">
                <a:latin typeface="Calibri"/>
                <a:cs typeface="Calibri"/>
              </a:rPr>
              <a:t>oc</a:t>
            </a:r>
            <a:r>
              <a:rPr sz="1941" dirty="0">
                <a:latin typeface="Calibri"/>
                <a:cs typeface="Calibri"/>
              </a:rPr>
              <a:t>i</a:t>
            </a:r>
            <a:r>
              <a:rPr sz="1941" spc="4" dirty="0">
                <a:latin typeface="Calibri"/>
                <a:cs typeface="Calibri"/>
              </a:rPr>
              <a:t>ty</a:t>
            </a:r>
            <a:r>
              <a:rPr sz="1941" spc="9" dirty="0">
                <a:latin typeface="Calibri"/>
                <a:cs typeface="Calibri"/>
              </a:rPr>
              <a:t> </a:t>
            </a:r>
            <a:r>
              <a:rPr sz="1941" dirty="0">
                <a:latin typeface="Calibri"/>
                <a:cs typeface="Calibri"/>
              </a:rPr>
              <a:t>v</a:t>
            </a:r>
            <a:r>
              <a:rPr sz="1941" spc="9" dirty="0">
                <a:latin typeface="Calibri"/>
                <a:cs typeface="Calibri"/>
              </a:rPr>
              <a:t>s</a:t>
            </a:r>
            <a:r>
              <a:rPr sz="1941" spc="4" dirty="0">
                <a:latin typeface="Calibri"/>
                <a:cs typeface="Calibri"/>
              </a:rPr>
              <a:t>.</a:t>
            </a:r>
            <a:r>
              <a:rPr sz="1941" spc="18" dirty="0">
                <a:latin typeface="Calibri"/>
                <a:cs typeface="Calibri"/>
              </a:rPr>
              <a:t> </a:t>
            </a:r>
            <a:r>
              <a:rPr sz="1941" spc="4" dirty="0">
                <a:latin typeface="Calibri"/>
                <a:cs typeface="Calibri"/>
              </a:rPr>
              <a:t>t</a:t>
            </a:r>
            <a:r>
              <a:rPr sz="1941" dirty="0">
                <a:latin typeface="Calibri"/>
                <a:cs typeface="Calibri"/>
              </a:rPr>
              <a:t>i</a:t>
            </a:r>
            <a:r>
              <a:rPr sz="1941" spc="18" dirty="0">
                <a:latin typeface="Calibri"/>
                <a:cs typeface="Calibri"/>
              </a:rPr>
              <a:t>m</a:t>
            </a:r>
            <a:r>
              <a:rPr sz="1941" spc="9" dirty="0">
                <a:latin typeface="Calibri"/>
                <a:cs typeface="Calibri"/>
              </a:rPr>
              <a:t>e </a:t>
            </a:r>
            <a:r>
              <a:rPr sz="1941" spc="4" dirty="0">
                <a:latin typeface="Calibri"/>
                <a:cs typeface="Calibri"/>
              </a:rPr>
              <a:t>of</a:t>
            </a:r>
            <a:r>
              <a:rPr sz="1941" spc="9" dirty="0">
                <a:latin typeface="Calibri"/>
                <a:cs typeface="Calibri"/>
              </a:rPr>
              <a:t> a</a:t>
            </a:r>
            <a:r>
              <a:rPr sz="1941" spc="13" dirty="0">
                <a:latin typeface="Calibri"/>
                <a:cs typeface="Calibri"/>
              </a:rPr>
              <a:t> </a:t>
            </a:r>
            <a:r>
              <a:rPr sz="1941" spc="-9" dirty="0">
                <a:latin typeface="Calibri"/>
                <a:cs typeface="Calibri"/>
              </a:rPr>
              <a:t>c</a:t>
            </a:r>
            <a:r>
              <a:rPr sz="1941" spc="4" dirty="0">
                <a:latin typeface="Calibri"/>
                <a:cs typeface="Calibri"/>
              </a:rPr>
              <a:t>art</a:t>
            </a:r>
            <a:r>
              <a:rPr sz="1941" spc="13" dirty="0">
                <a:latin typeface="Calibri"/>
                <a:cs typeface="Calibri"/>
              </a:rPr>
              <a:t> </a:t>
            </a:r>
            <a:r>
              <a:rPr sz="1941" spc="9" dirty="0">
                <a:latin typeface="Calibri"/>
                <a:cs typeface="Calibri"/>
              </a:rPr>
              <a:t>a</a:t>
            </a:r>
            <a:r>
              <a:rPr sz="1941" spc="13" dirty="0">
                <a:latin typeface="Calibri"/>
                <a:cs typeface="Calibri"/>
              </a:rPr>
              <a:t>n</a:t>
            </a:r>
            <a:r>
              <a:rPr sz="1941" spc="9" dirty="0">
                <a:latin typeface="Calibri"/>
                <a:cs typeface="Calibri"/>
              </a:rPr>
              <a:t>d</a:t>
            </a:r>
            <a:r>
              <a:rPr sz="1941" spc="18" dirty="0">
                <a:latin typeface="Calibri"/>
                <a:cs typeface="Calibri"/>
              </a:rPr>
              <a:t> </a:t>
            </a:r>
            <a:r>
              <a:rPr sz="1941" spc="13" dirty="0">
                <a:latin typeface="Calibri"/>
                <a:cs typeface="Calibri"/>
              </a:rPr>
              <a:t>u</a:t>
            </a:r>
            <a:r>
              <a:rPr sz="1941" spc="9" dirty="0">
                <a:latin typeface="Calibri"/>
                <a:cs typeface="Calibri"/>
              </a:rPr>
              <a:t>se </a:t>
            </a:r>
            <a:r>
              <a:rPr sz="1941" dirty="0">
                <a:latin typeface="Calibri"/>
                <a:cs typeface="Calibri"/>
              </a:rPr>
              <a:t>i</a:t>
            </a:r>
            <a:r>
              <a:rPr sz="1941" spc="4" dirty="0">
                <a:latin typeface="Calibri"/>
                <a:cs typeface="Calibri"/>
              </a:rPr>
              <a:t>t</a:t>
            </a:r>
            <a:r>
              <a:rPr sz="1941" spc="13" dirty="0">
                <a:latin typeface="Calibri"/>
                <a:cs typeface="Calibri"/>
              </a:rPr>
              <a:t> </a:t>
            </a:r>
            <a:r>
              <a:rPr sz="1941" spc="-13" dirty="0">
                <a:latin typeface="Calibri"/>
                <a:cs typeface="Calibri"/>
              </a:rPr>
              <a:t>t</a:t>
            </a:r>
            <a:r>
              <a:rPr sz="1941" spc="9" dirty="0">
                <a:latin typeface="Calibri"/>
                <a:cs typeface="Calibri"/>
              </a:rPr>
              <a:t>o</a:t>
            </a:r>
            <a:r>
              <a:rPr sz="1941" spc="13" dirty="0">
                <a:latin typeface="Calibri"/>
                <a:cs typeface="Calibri"/>
              </a:rPr>
              <a:t> p</a:t>
            </a:r>
            <a:r>
              <a:rPr sz="1941" spc="-22" dirty="0">
                <a:latin typeface="Calibri"/>
                <a:cs typeface="Calibri"/>
              </a:rPr>
              <a:t>r</a:t>
            </a:r>
            <a:r>
              <a:rPr sz="1941" spc="9" dirty="0">
                <a:latin typeface="Calibri"/>
                <a:cs typeface="Calibri"/>
              </a:rPr>
              <a:t>e</a:t>
            </a:r>
            <a:r>
              <a:rPr sz="1941" spc="13" dirty="0">
                <a:latin typeface="Calibri"/>
                <a:cs typeface="Calibri"/>
              </a:rPr>
              <a:t>d</a:t>
            </a:r>
            <a:r>
              <a:rPr sz="1941" dirty="0">
                <a:latin typeface="Calibri"/>
                <a:cs typeface="Calibri"/>
              </a:rPr>
              <a:t>i</a:t>
            </a:r>
            <a:r>
              <a:rPr sz="1941" spc="9" dirty="0">
                <a:latin typeface="Calibri"/>
                <a:cs typeface="Calibri"/>
              </a:rPr>
              <a:t>c</a:t>
            </a:r>
            <a:r>
              <a:rPr sz="1941" spc="4" dirty="0">
                <a:latin typeface="Calibri"/>
                <a:cs typeface="Calibri"/>
              </a:rPr>
              <a:t>t t</a:t>
            </a:r>
            <a:r>
              <a:rPr sz="1941" spc="13" dirty="0">
                <a:latin typeface="Calibri"/>
                <a:cs typeface="Calibri"/>
              </a:rPr>
              <a:t>h</a:t>
            </a:r>
            <a:r>
              <a:rPr sz="1941" spc="9" dirty="0">
                <a:latin typeface="Calibri"/>
                <a:cs typeface="Calibri"/>
              </a:rPr>
              <a:t>e acc</a:t>
            </a:r>
            <a:r>
              <a:rPr sz="1941" spc="4" dirty="0">
                <a:latin typeface="Calibri"/>
                <a:cs typeface="Calibri"/>
              </a:rPr>
              <a:t>e</a:t>
            </a:r>
            <a:r>
              <a:rPr sz="1941" dirty="0">
                <a:latin typeface="Calibri"/>
                <a:cs typeface="Calibri"/>
              </a:rPr>
              <a:t>l</a:t>
            </a:r>
            <a:r>
              <a:rPr sz="1941" spc="4" dirty="0">
                <a:latin typeface="Calibri"/>
                <a:cs typeface="Calibri"/>
              </a:rPr>
              <a:t>e</a:t>
            </a:r>
            <a:r>
              <a:rPr sz="1941" spc="-35" dirty="0">
                <a:latin typeface="Calibri"/>
                <a:cs typeface="Calibri"/>
              </a:rPr>
              <a:t>r</a:t>
            </a:r>
            <a:r>
              <a:rPr sz="1941" spc="-9" dirty="0">
                <a:latin typeface="Calibri"/>
                <a:cs typeface="Calibri"/>
              </a:rPr>
              <a:t>a</a:t>
            </a:r>
            <a:r>
              <a:rPr sz="1941" spc="4" dirty="0">
                <a:latin typeface="Calibri"/>
                <a:cs typeface="Calibri"/>
              </a:rPr>
              <a:t>t</a:t>
            </a:r>
            <a:r>
              <a:rPr sz="1941" dirty="0">
                <a:latin typeface="Calibri"/>
                <a:cs typeface="Calibri"/>
              </a:rPr>
              <a:t>i</a:t>
            </a:r>
            <a:r>
              <a:rPr sz="1941" spc="9" dirty="0">
                <a:latin typeface="Calibri"/>
                <a:cs typeface="Calibri"/>
              </a:rPr>
              <a:t>o</a:t>
            </a:r>
            <a:r>
              <a:rPr sz="1941" spc="13" dirty="0">
                <a:latin typeface="Calibri"/>
                <a:cs typeface="Calibri"/>
              </a:rPr>
              <a:t>n</a:t>
            </a:r>
            <a:r>
              <a:rPr sz="1941" spc="4" dirty="0">
                <a:latin typeface="Calibri"/>
                <a:cs typeface="Calibri"/>
              </a:rPr>
              <a:t>.</a:t>
            </a:r>
            <a:endParaRPr sz="1941">
              <a:latin typeface="Calibri"/>
              <a:cs typeface="Calibri"/>
            </a:endParaRPr>
          </a:p>
        </p:txBody>
      </p:sp>
    </p:spTree>
    <p:extLst>
      <p:ext uri="{BB962C8B-B14F-4D97-AF65-F5344CB8AC3E}">
        <p14:creationId xmlns:p14="http://schemas.microsoft.com/office/powerpoint/2010/main" val="195597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8059" y="568422"/>
            <a:ext cx="9278471" cy="677108"/>
          </a:xfrm>
          <a:prstGeom prst="rect">
            <a:avLst/>
          </a:prstGeom>
        </p:spPr>
        <p:txBody>
          <a:bodyPr vert="horz" wrap="square" lIns="0" tIns="0" rIns="0" bIns="0" rtlCol="0" anchor="ctr">
            <a:spAutoFit/>
          </a:bodyPr>
          <a:lstStyle/>
          <a:p>
            <a:pPr marL="11206">
              <a:lnSpc>
                <a:spcPct val="100000"/>
              </a:lnSpc>
            </a:pPr>
            <a:r>
              <a:rPr spc="-31" dirty="0"/>
              <a:t>P</a:t>
            </a:r>
            <a:r>
              <a:rPr spc="-53" dirty="0"/>
              <a:t>r</a:t>
            </a:r>
            <a:r>
              <a:rPr dirty="0"/>
              <a:t>e</a:t>
            </a:r>
            <a:r>
              <a:rPr spc="4" dirty="0"/>
              <a:t> </a:t>
            </a:r>
            <a:r>
              <a:rPr spc="-4" dirty="0"/>
              <a:t>ac</a:t>
            </a:r>
            <a:r>
              <a:rPr dirty="0"/>
              <a:t>ti</a:t>
            </a:r>
            <a:r>
              <a:rPr spc="-4" dirty="0"/>
              <a:t>v</a:t>
            </a:r>
            <a:r>
              <a:rPr dirty="0"/>
              <a:t>ity </a:t>
            </a:r>
            <a:r>
              <a:rPr spc="-4" dirty="0"/>
              <a:t>que</a:t>
            </a:r>
            <a:r>
              <a:rPr spc="-44" dirty="0"/>
              <a:t>s</a:t>
            </a:r>
            <a:r>
              <a:rPr dirty="0"/>
              <a:t>ti</a:t>
            </a:r>
            <a:r>
              <a:rPr spc="-4" dirty="0"/>
              <a:t>ons</a:t>
            </a:r>
            <a:r>
              <a:rPr dirty="0"/>
              <a:t>.</a:t>
            </a:r>
          </a:p>
        </p:txBody>
      </p:sp>
      <p:sp>
        <p:nvSpPr>
          <p:cNvPr id="3" name="object 3"/>
          <p:cNvSpPr/>
          <p:nvPr/>
        </p:nvSpPr>
        <p:spPr>
          <a:xfrm>
            <a:off x="2556751" y="2201284"/>
            <a:ext cx="6596219" cy="2544998"/>
          </a:xfrm>
          <a:prstGeom prst="rect">
            <a:avLst/>
          </a:prstGeom>
          <a:blipFill>
            <a:blip r:embed="rId3"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1923589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8059" y="568422"/>
            <a:ext cx="9278471" cy="677108"/>
          </a:xfrm>
          <a:prstGeom prst="rect">
            <a:avLst/>
          </a:prstGeom>
        </p:spPr>
        <p:txBody>
          <a:bodyPr vert="horz" wrap="square" lIns="0" tIns="0" rIns="0" bIns="0" rtlCol="0" anchor="ctr">
            <a:spAutoFit/>
          </a:bodyPr>
          <a:lstStyle/>
          <a:p>
            <a:pPr marL="11206">
              <a:lnSpc>
                <a:spcPct val="100000"/>
              </a:lnSpc>
            </a:pPr>
            <a:r>
              <a:rPr spc="-4" dirty="0"/>
              <a:t>E</a:t>
            </a:r>
            <a:r>
              <a:rPr dirty="0"/>
              <a:t>x</a:t>
            </a:r>
            <a:r>
              <a:rPr spc="-4" dirty="0"/>
              <a:t>pe</a:t>
            </a:r>
            <a:r>
              <a:rPr spc="-9" dirty="0"/>
              <a:t>r</a:t>
            </a:r>
            <a:r>
              <a:rPr dirty="0"/>
              <a:t>i</a:t>
            </a:r>
            <a:r>
              <a:rPr spc="-13" dirty="0"/>
              <a:t>m</a:t>
            </a:r>
            <a:r>
              <a:rPr spc="-4" dirty="0"/>
              <a:t>e</a:t>
            </a:r>
            <a:r>
              <a:rPr spc="-31" dirty="0"/>
              <a:t>n</a:t>
            </a:r>
            <a:r>
              <a:rPr dirty="0"/>
              <a:t>t</a:t>
            </a:r>
            <a:r>
              <a:rPr spc="9" dirty="0"/>
              <a:t> </a:t>
            </a:r>
            <a:r>
              <a:rPr spc="-9" dirty="0"/>
              <a:t>1</a:t>
            </a:r>
            <a:r>
              <a:rPr spc="-4" dirty="0"/>
              <a:t>a</a:t>
            </a:r>
            <a:r>
              <a:rPr dirty="0"/>
              <a:t>.</a:t>
            </a:r>
          </a:p>
        </p:txBody>
      </p:sp>
      <p:sp>
        <p:nvSpPr>
          <p:cNvPr id="3" name="object 3"/>
          <p:cNvSpPr txBox="1"/>
          <p:nvPr/>
        </p:nvSpPr>
        <p:spPr>
          <a:xfrm>
            <a:off x="2438624" y="2291660"/>
            <a:ext cx="7278780" cy="751360"/>
          </a:xfrm>
          <a:prstGeom prst="rect">
            <a:avLst/>
          </a:prstGeom>
        </p:spPr>
        <p:txBody>
          <a:bodyPr vert="horz" wrap="square" lIns="0" tIns="0" rIns="0" bIns="0" rtlCol="0">
            <a:spAutoFit/>
          </a:bodyPr>
          <a:lstStyle/>
          <a:p>
            <a:pPr marL="172580" indent="-161373">
              <a:buFont typeface="Arial"/>
              <a:buChar char="•"/>
              <a:tabLst>
                <a:tab pos="173140" algn="l"/>
              </a:tabLst>
            </a:pPr>
            <a:r>
              <a:rPr sz="1544" spc="-9" dirty="0">
                <a:latin typeface="Calibri"/>
                <a:cs typeface="Calibri"/>
              </a:rPr>
              <a:t>M</a:t>
            </a:r>
            <a:r>
              <a:rPr sz="1544" spc="-22" dirty="0">
                <a:latin typeface="Calibri"/>
                <a:cs typeface="Calibri"/>
              </a:rPr>
              <a:t>at</a:t>
            </a:r>
            <a:r>
              <a:rPr sz="1544" spc="-9" dirty="0">
                <a:latin typeface="Calibri"/>
                <a:cs typeface="Calibri"/>
              </a:rPr>
              <a:t>c</a:t>
            </a:r>
            <a:r>
              <a:rPr sz="1544" spc="4" dirty="0">
                <a:latin typeface="Calibri"/>
                <a:cs typeface="Calibri"/>
              </a:rPr>
              <a:t>h</a:t>
            </a:r>
            <a:r>
              <a:rPr sz="1544" spc="-4" dirty="0">
                <a:latin typeface="Calibri"/>
                <a:cs typeface="Calibri"/>
              </a:rPr>
              <a:t> th</a:t>
            </a:r>
            <a:r>
              <a:rPr sz="1544" dirty="0">
                <a:latin typeface="Calibri"/>
                <a:cs typeface="Calibri"/>
              </a:rPr>
              <a:t>e</a:t>
            </a:r>
            <a:r>
              <a:rPr sz="1544" spc="4" dirty="0">
                <a:latin typeface="Calibri"/>
                <a:cs typeface="Calibri"/>
              </a:rPr>
              <a:t> </a:t>
            </a:r>
            <a:r>
              <a:rPr sz="1544" spc="-4" dirty="0">
                <a:latin typeface="Calibri"/>
                <a:cs typeface="Calibri"/>
              </a:rPr>
              <a:t>g</a:t>
            </a:r>
            <a:r>
              <a:rPr sz="1544" spc="-35" dirty="0">
                <a:latin typeface="Calibri"/>
                <a:cs typeface="Calibri"/>
              </a:rPr>
              <a:t>r</a:t>
            </a:r>
            <a:r>
              <a:rPr sz="1544" spc="-9" dirty="0">
                <a:latin typeface="Calibri"/>
                <a:cs typeface="Calibri"/>
              </a:rPr>
              <a:t>a</a:t>
            </a:r>
            <a:r>
              <a:rPr sz="1544" spc="-4" dirty="0">
                <a:latin typeface="Calibri"/>
                <a:cs typeface="Calibri"/>
              </a:rPr>
              <a:t>ph</a:t>
            </a:r>
            <a:r>
              <a:rPr sz="1544" dirty="0">
                <a:latin typeface="Calibri"/>
                <a:cs typeface="Calibri"/>
              </a:rPr>
              <a:t>.</a:t>
            </a:r>
            <a:endParaRPr sz="1544">
              <a:latin typeface="Calibri"/>
              <a:cs typeface="Calibri"/>
            </a:endParaRPr>
          </a:p>
          <a:p>
            <a:pPr marL="172580" indent="-161373">
              <a:spcBef>
                <a:spcPts val="176"/>
              </a:spcBef>
              <a:buFont typeface="Arial"/>
              <a:buChar char="•"/>
              <a:tabLst>
                <a:tab pos="173140" algn="l"/>
              </a:tabLst>
            </a:pPr>
            <a:r>
              <a:rPr sz="1544" spc="-93" dirty="0">
                <a:latin typeface="Calibri"/>
                <a:cs typeface="Calibri"/>
              </a:rPr>
              <a:t>T</a:t>
            </a:r>
            <a:r>
              <a:rPr sz="1544" dirty="0">
                <a:latin typeface="Calibri"/>
                <a:cs typeface="Calibri"/>
              </a:rPr>
              <a:t>ry</a:t>
            </a:r>
            <a:r>
              <a:rPr sz="1544" spc="4" dirty="0">
                <a:latin typeface="Calibri"/>
                <a:cs typeface="Calibri"/>
              </a:rPr>
              <a:t> </a:t>
            </a:r>
            <a:r>
              <a:rPr sz="1544" spc="-18" dirty="0">
                <a:latin typeface="Calibri"/>
                <a:cs typeface="Calibri"/>
              </a:rPr>
              <a:t>t</a:t>
            </a:r>
            <a:r>
              <a:rPr sz="1544" spc="4" dirty="0">
                <a:latin typeface="Calibri"/>
                <a:cs typeface="Calibri"/>
              </a:rPr>
              <a:t>o</a:t>
            </a:r>
            <a:r>
              <a:rPr sz="1544" dirty="0">
                <a:latin typeface="Calibri"/>
                <a:cs typeface="Calibri"/>
              </a:rPr>
              <a:t> m</a:t>
            </a:r>
            <a:r>
              <a:rPr sz="1544" spc="-22" dirty="0">
                <a:latin typeface="Calibri"/>
                <a:cs typeface="Calibri"/>
              </a:rPr>
              <a:t>at</a:t>
            </a:r>
            <a:r>
              <a:rPr sz="1544" spc="-9" dirty="0">
                <a:latin typeface="Calibri"/>
                <a:cs typeface="Calibri"/>
              </a:rPr>
              <a:t>c</a:t>
            </a:r>
            <a:r>
              <a:rPr sz="1544" spc="4" dirty="0">
                <a:latin typeface="Calibri"/>
                <a:cs typeface="Calibri"/>
              </a:rPr>
              <a:t>h</a:t>
            </a:r>
            <a:r>
              <a:rPr sz="1544" spc="-4" dirty="0">
                <a:latin typeface="Calibri"/>
                <a:cs typeface="Calibri"/>
              </a:rPr>
              <a:t> th</a:t>
            </a:r>
            <a:r>
              <a:rPr sz="1544" dirty="0">
                <a:latin typeface="Calibri"/>
                <a:cs typeface="Calibri"/>
              </a:rPr>
              <a:t>e</a:t>
            </a:r>
            <a:r>
              <a:rPr sz="1544" spc="4" dirty="0">
                <a:latin typeface="Calibri"/>
                <a:cs typeface="Calibri"/>
              </a:rPr>
              <a:t> </a:t>
            </a:r>
            <a:r>
              <a:rPr sz="1544" spc="-4" dirty="0">
                <a:latin typeface="Calibri"/>
                <a:cs typeface="Calibri"/>
              </a:rPr>
              <a:t>g</a:t>
            </a:r>
            <a:r>
              <a:rPr sz="1544" spc="-40" dirty="0">
                <a:latin typeface="Calibri"/>
                <a:cs typeface="Calibri"/>
              </a:rPr>
              <a:t>r</a:t>
            </a:r>
            <a:r>
              <a:rPr sz="1544" spc="-9" dirty="0">
                <a:latin typeface="Calibri"/>
                <a:cs typeface="Calibri"/>
              </a:rPr>
              <a:t>a</a:t>
            </a:r>
            <a:r>
              <a:rPr sz="1544" spc="-4" dirty="0">
                <a:latin typeface="Calibri"/>
                <a:cs typeface="Calibri"/>
              </a:rPr>
              <a:t>p</a:t>
            </a:r>
            <a:r>
              <a:rPr sz="1544" spc="4" dirty="0">
                <a:latin typeface="Calibri"/>
                <a:cs typeface="Calibri"/>
              </a:rPr>
              <a:t>h</a:t>
            </a:r>
            <a:r>
              <a:rPr sz="1544" spc="-4" dirty="0">
                <a:latin typeface="Calibri"/>
                <a:cs typeface="Calibri"/>
              </a:rPr>
              <a:t> b</a:t>
            </a:r>
            <a:r>
              <a:rPr sz="1544" dirty="0">
                <a:latin typeface="Calibri"/>
                <a:cs typeface="Calibri"/>
              </a:rPr>
              <a:t>e</a:t>
            </a:r>
            <a:r>
              <a:rPr sz="1544" spc="-4" dirty="0">
                <a:latin typeface="Calibri"/>
                <a:cs typeface="Calibri"/>
              </a:rPr>
              <a:t>lo</a:t>
            </a:r>
            <a:r>
              <a:rPr sz="1544" dirty="0">
                <a:latin typeface="Calibri"/>
                <a:cs typeface="Calibri"/>
              </a:rPr>
              <a:t>w </a:t>
            </a:r>
            <a:r>
              <a:rPr sz="1544" spc="-9" dirty="0">
                <a:latin typeface="Calibri"/>
                <a:cs typeface="Calibri"/>
              </a:rPr>
              <a:t>b</a:t>
            </a:r>
            <a:r>
              <a:rPr sz="1544" dirty="0">
                <a:latin typeface="Calibri"/>
                <a:cs typeface="Calibri"/>
              </a:rPr>
              <a:t>y</a:t>
            </a:r>
            <a:r>
              <a:rPr sz="1544" spc="4" dirty="0">
                <a:latin typeface="Calibri"/>
                <a:cs typeface="Calibri"/>
              </a:rPr>
              <a:t> </a:t>
            </a:r>
            <a:r>
              <a:rPr sz="1544" spc="-4" dirty="0">
                <a:latin typeface="Calibri"/>
                <a:cs typeface="Calibri"/>
              </a:rPr>
              <a:t>pu</a:t>
            </a:r>
            <a:r>
              <a:rPr sz="1544" dirty="0">
                <a:latin typeface="Calibri"/>
                <a:cs typeface="Calibri"/>
              </a:rPr>
              <a:t>s</a:t>
            </a:r>
            <a:r>
              <a:rPr sz="1544" spc="-4" dirty="0">
                <a:latin typeface="Calibri"/>
                <a:cs typeface="Calibri"/>
              </a:rPr>
              <a:t>hin</a:t>
            </a:r>
            <a:r>
              <a:rPr sz="1544" dirty="0">
                <a:latin typeface="Calibri"/>
                <a:cs typeface="Calibri"/>
              </a:rPr>
              <a:t>g </a:t>
            </a:r>
            <a:r>
              <a:rPr sz="1544" spc="-4" dirty="0">
                <a:latin typeface="Calibri"/>
                <a:cs typeface="Calibri"/>
              </a:rPr>
              <a:t>th</a:t>
            </a:r>
            <a:r>
              <a:rPr sz="1544" dirty="0">
                <a:latin typeface="Calibri"/>
                <a:cs typeface="Calibri"/>
              </a:rPr>
              <a:t>e</a:t>
            </a:r>
            <a:r>
              <a:rPr sz="1544" spc="4" dirty="0">
                <a:latin typeface="Calibri"/>
                <a:cs typeface="Calibri"/>
              </a:rPr>
              <a:t> </a:t>
            </a:r>
            <a:r>
              <a:rPr sz="1544" spc="-4" dirty="0">
                <a:latin typeface="Calibri"/>
                <a:cs typeface="Calibri"/>
              </a:rPr>
              <a:t>d</a:t>
            </a:r>
            <a:r>
              <a:rPr sz="1544" spc="-9" dirty="0">
                <a:latin typeface="Calibri"/>
                <a:cs typeface="Calibri"/>
              </a:rPr>
              <a:t>ev</a:t>
            </a:r>
            <a:r>
              <a:rPr sz="1544" spc="-4" dirty="0">
                <a:latin typeface="Calibri"/>
                <a:cs typeface="Calibri"/>
              </a:rPr>
              <a:t>i</a:t>
            </a:r>
            <a:r>
              <a:rPr sz="1544" spc="-9" dirty="0">
                <a:latin typeface="Calibri"/>
                <a:cs typeface="Calibri"/>
              </a:rPr>
              <a:t>c</a:t>
            </a:r>
            <a:r>
              <a:rPr sz="1544" dirty="0">
                <a:latin typeface="Calibri"/>
                <a:cs typeface="Calibri"/>
              </a:rPr>
              <a:t>e</a:t>
            </a:r>
            <a:r>
              <a:rPr sz="1544" spc="4" dirty="0">
                <a:latin typeface="Calibri"/>
                <a:cs typeface="Calibri"/>
              </a:rPr>
              <a:t> f</a:t>
            </a:r>
            <a:r>
              <a:rPr sz="1544" spc="-4" dirty="0">
                <a:latin typeface="Calibri"/>
                <a:cs typeface="Calibri"/>
              </a:rPr>
              <a:t>i</a:t>
            </a:r>
            <a:r>
              <a:rPr sz="1544" spc="-35" dirty="0">
                <a:latin typeface="Calibri"/>
                <a:cs typeface="Calibri"/>
              </a:rPr>
              <a:t>r</a:t>
            </a:r>
            <a:r>
              <a:rPr sz="1544" spc="-18" dirty="0">
                <a:latin typeface="Calibri"/>
                <a:cs typeface="Calibri"/>
              </a:rPr>
              <a:t>s</a:t>
            </a:r>
            <a:r>
              <a:rPr sz="1544" dirty="0">
                <a:latin typeface="Calibri"/>
                <a:cs typeface="Calibri"/>
              </a:rPr>
              <a:t>t </a:t>
            </a:r>
            <a:r>
              <a:rPr sz="1544" spc="-18" dirty="0">
                <a:latin typeface="Calibri"/>
                <a:cs typeface="Calibri"/>
              </a:rPr>
              <a:t>t</a:t>
            </a:r>
            <a:r>
              <a:rPr sz="1544" spc="4" dirty="0">
                <a:latin typeface="Calibri"/>
                <a:cs typeface="Calibri"/>
              </a:rPr>
              <a:t>o</a:t>
            </a:r>
            <a:r>
              <a:rPr sz="1544" dirty="0">
                <a:latin typeface="Calibri"/>
                <a:cs typeface="Calibri"/>
              </a:rPr>
              <a:t> </a:t>
            </a:r>
            <a:r>
              <a:rPr sz="1544" spc="-4" dirty="0">
                <a:latin typeface="Calibri"/>
                <a:cs typeface="Calibri"/>
              </a:rPr>
              <a:t>th</a:t>
            </a:r>
            <a:r>
              <a:rPr sz="1544" dirty="0">
                <a:latin typeface="Calibri"/>
                <a:cs typeface="Calibri"/>
              </a:rPr>
              <a:t>e</a:t>
            </a:r>
            <a:r>
              <a:rPr sz="1544" spc="4" dirty="0">
                <a:latin typeface="Calibri"/>
                <a:cs typeface="Calibri"/>
              </a:rPr>
              <a:t> </a:t>
            </a:r>
            <a:r>
              <a:rPr sz="1544" spc="-9" dirty="0">
                <a:latin typeface="Calibri"/>
                <a:cs typeface="Calibri"/>
              </a:rPr>
              <a:t>r</a:t>
            </a:r>
            <a:r>
              <a:rPr sz="1544" spc="-4" dirty="0">
                <a:latin typeface="Calibri"/>
                <a:cs typeface="Calibri"/>
              </a:rPr>
              <a:t>ig</a:t>
            </a:r>
            <a:r>
              <a:rPr sz="1544" spc="-18" dirty="0">
                <a:latin typeface="Calibri"/>
                <a:cs typeface="Calibri"/>
              </a:rPr>
              <a:t>h</a:t>
            </a:r>
            <a:r>
              <a:rPr sz="1544" dirty="0">
                <a:latin typeface="Calibri"/>
                <a:cs typeface="Calibri"/>
              </a:rPr>
              <a:t>t </a:t>
            </a:r>
            <a:r>
              <a:rPr sz="1544" spc="-9" dirty="0">
                <a:latin typeface="Calibri"/>
                <a:cs typeface="Calibri"/>
              </a:rPr>
              <a:t>a</a:t>
            </a:r>
            <a:r>
              <a:rPr sz="1544" spc="-4" dirty="0">
                <a:latin typeface="Calibri"/>
                <a:cs typeface="Calibri"/>
              </a:rPr>
              <a:t>n</a:t>
            </a:r>
            <a:r>
              <a:rPr sz="1544" spc="4" dirty="0">
                <a:latin typeface="Calibri"/>
                <a:cs typeface="Calibri"/>
              </a:rPr>
              <a:t>d</a:t>
            </a:r>
            <a:r>
              <a:rPr sz="1544" spc="-4" dirty="0">
                <a:latin typeface="Calibri"/>
                <a:cs typeface="Calibri"/>
              </a:rPr>
              <a:t> th</a:t>
            </a:r>
            <a:r>
              <a:rPr sz="1544" dirty="0">
                <a:latin typeface="Calibri"/>
                <a:cs typeface="Calibri"/>
              </a:rPr>
              <a:t>e</a:t>
            </a:r>
            <a:r>
              <a:rPr sz="1544" spc="4" dirty="0">
                <a:latin typeface="Calibri"/>
                <a:cs typeface="Calibri"/>
              </a:rPr>
              <a:t>n</a:t>
            </a:r>
            <a:r>
              <a:rPr sz="1544" spc="-4" dirty="0">
                <a:latin typeface="Calibri"/>
                <a:cs typeface="Calibri"/>
              </a:rPr>
              <a:t> </a:t>
            </a:r>
            <a:r>
              <a:rPr sz="1544" spc="-18" dirty="0">
                <a:latin typeface="Calibri"/>
                <a:cs typeface="Calibri"/>
              </a:rPr>
              <a:t>t</a:t>
            </a:r>
            <a:r>
              <a:rPr sz="1544" spc="4" dirty="0">
                <a:latin typeface="Calibri"/>
                <a:cs typeface="Calibri"/>
              </a:rPr>
              <a:t>o</a:t>
            </a:r>
            <a:r>
              <a:rPr sz="1544" dirty="0">
                <a:latin typeface="Calibri"/>
                <a:cs typeface="Calibri"/>
              </a:rPr>
              <a:t> </a:t>
            </a:r>
            <a:r>
              <a:rPr sz="1544" spc="-4" dirty="0">
                <a:latin typeface="Calibri"/>
                <a:cs typeface="Calibri"/>
              </a:rPr>
              <a:t>th</a:t>
            </a:r>
            <a:r>
              <a:rPr sz="1544" dirty="0">
                <a:latin typeface="Calibri"/>
                <a:cs typeface="Calibri"/>
              </a:rPr>
              <a:t>e</a:t>
            </a:r>
            <a:r>
              <a:rPr sz="1544" spc="4" dirty="0">
                <a:latin typeface="Calibri"/>
                <a:cs typeface="Calibri"/>
              </a:rPr>
              <a:t> </a:t>
            </a:r>
            <a:r>
              <a:rPr sz="1544" spc="-4" dirty="0">
                <a:latin typeface="Calibri"/>
                <a:cs typeface="Calibri"/>
              </a:rPr>
              <a:t>l</a:t>
            </a:r>
            <a:r>
              <a:rPr sz="1544" spc="-13" dirty="0">
                <a:latin typeface="Calibri"/>
                <a:cs typeface="Calibri"/>
              </a:rPr>
              <a:t>e</a:t>
            </a:r>
            <a:r>
              <a:rPr sz="1544" spc="4" dirty="0">
                <a:latin typeface="Calibri"/>
                <a:cs typeface="Calibri"/>
              </a:rPr>
              <a:t>f</a:t>
            </a:r>
            <a:r>
              <a:rPr sz="1544" spc="-4" dirty="0">
                <a:latin typeface="Calibri"/>
                <a:cs typeface="Calibri"/>
              </a:rPr>
              <a:t>t</a:t>
            </a:r>
            <a:r>
              <a:rPr sz="1544" dirty="0">
                <a:latin typeface="Calibri"/>
                <a:cs typeface="Calibri"/>
              </a:rPr>
              <a:t>.</a:t>
            </a:r>
            <a:endParaRPr sz="1544">
              <a:latin typeface="Calibri"/>
              <a:cs typeface="Calibri"/>
            </a:endParaRPr>
          </a:p>
          <a:p>
            <a:pPr marL="172580" indent="-161373">
              <a:spcBef>
                <a:spcPts val="146"/>
              </a:spcBef>
              <a:buFont typeface="Arial"/>
              <a:buChar char="•"/>
              <a:tabLst>
                <a:tab pos="173140" algn="l"/>
              </a:tabLst>
            </a:pPr>
            <a:r>
              <a:rPr sz="1544" spc="-9" dirty="0">
                <a:latin typeface="Calibri"/>
                <a:cs typeface="Calibri"/>
              </a:rPr>
              <a:t>D</a:t>
            </a:r>
            <a:r>
              <a:rPr sz="1544" dirty="0">
                <a:latin typeface="Calibri"/>
                <a:cs typeface="Calibri"/>
              </a:rPr>
              <a:t>e</a:t>
            </a:r>
            <a:r>
              <a:rPr sz="1544" spc="-4" dirty="0">
                <a:latin typeface="Calibri"/>
                <a:cs typeface="Calibri"/>
              </a:rPr>
              <a:t>s</a:t>
            </a:r>
            <a:r>
              <a:rPr sz="1544" spc="-9" dirty="0">
                <a:latin typeface="Calibri"/>
                <a:cs typeface="Calibri"/>
              </a:rPr>
              <a:t>cr</a:t>
            </a:r>
            <a:r>
              <a:rPr sz="1544" spc="-4" dirty="0">
                <a:latin typeface="Calibri"/>
                <a:cs typeface="Calibri"/>
              </a:rPr>
              <a:t>ib</a:t>
            </a:r>
            <a:r>
              <a:rPr sz="1544" dirty="0">
                <a:latin typeface="Calibri"/>
                <a:cs typeface="Calibri"/>
              </a:rPr>
              <a:t>e</a:t>
            </a:r>
            <a:r>
              <a:rPr sz="1544" spc="4" dirty="0">
                <a:latin typeface="Calibri"/>
                <a:cs typeface="Calibri"/>
              </a:rPr>
              <a:t> </a:t>
            </a:r>
            <a:r>
              <a:rPr sz="1544" spc="-4" dirty="0">
                <a:latin typeface="Calibri"/>
                <a:cs typeface="Calibri"/>
              </a:rPr>
              <a:t>th</a:t>
            </a:r>
            <a:r>
              <a:rPr sz="1544" dirty="0">
                <a:latin typeface="Calibri"/>
                <a:cs typeface="Calibri"/>
              </a:rPr>
              <a:t>e</a:t>
            </a:r>
            <a:r>
              <a:rPr sz="1544" spc="4" dirty="0">
                <a:latin typeface="Calibri"/>
                <a:cs typeface="Calibri"/>
              </a:rPr>
              <a:t> </a:t>
            </a:r>
            <a:r>
              <a:rPr sz="1544" dirty="0">
                <a:latin typeface="Calibri"/>
                <a:cs typeface="Calibri"/>
              </a:rPr>
              <a:t>mo</a:t>
            </a:r>
            <a:r>
              <a:rPr sz="1544" spc="-4" dirty="0">
                <a:latin typeface="Calibri"/>
                <a:cs typeface="Calibri"/>
              </a:rPr>
              <a:t>t</a:t>
            </a:r>
            <a:r>
              <a:rPr sz="1544" dirty="0">
                <a:latin typeface="Calibri"/>
                <a:cs typeface="Calibri"/>
              </a:rPr>
              <a:t>io</a:t>
            </a:r>
            <a:r>
              <a:rPr sz="1544" spc="4" dirty="0">
                <a:latin typeface="Calibri"/>
                <a:cs typeface="Calibri"/>
              </a:rPr>
              <a:t>n</a:t>
            </a:r>
            <a:r>
              <a:rPr sz="1544" spc="-4" dirty="0">
                <a:latin typeface="Calibri"/>
                <a:cs typeface="Calibri"/>
              </a:rPr>
              <a:t> </a:t>
            </a:r>
            <a:r>
              <a:rPr sz="1544" dirty="0">
                <a:latin typeface="Calibri"/>
                <a:cs typeface="Calibri"/>
              </a:rPr>
              <a:t>o</a:t>
            </a:r>
            <a:r>
              <a:rPr sz="1544" spc="4" dirty="0">
                <a:latin typeface="Calibri"/>
                <a:cs typeface="Calibri"/>
              </a:rPr>
              <a:t>f </a:t>
            </a:r>
            <a:r>
              <a:rPr sz="1544" spc="-4" dirty="0">
                <a:latin typeface="Calibri"/>
                <a:cs typeface="Calibri"/>
              </a:rPr>
              <a:t>th</a:t>
            </a:r>
            <a:r>
              <a:rPr sz="1544" dirty="0">
                <a:latin typeface="Calibri"/>
                <a:cs typeface="Calibri"/>
              </a:rPr>
              <a:t>e</a:t>
            </a:r>
            <a:r>
              <a:rPr sz="1544" spc="4" dirty="0">
                <a:latin typeface="Calibri"/>
                <a:cs typeface="Calibri"/>
              </a:rPr>
              <a:t> </a:t>
            </a:r>
            <a:r>
              <a:rPr sz="1544" spc="-4" dirty="0">
                <a:latin typeface="Calibri"/>
                <a:cs typeface="Calibri"/>
              </a:rPr>
              <a:t>d</a:t>
            </a:r>
            <a:r>
              <a:rPr sz="1544" spc="-9" dirty="0">
                <a:latin typeface="Calibri"/>
                <a:cs typeface="Calibri"/>
              </a:rPr>
              <a:t>ev</a:t>
            </a:r>
            <a:r>
              <a:rPr sz="1544" spc="-4" dirty="0">
                <a:latin typeface="Calibri"/>
                <a:cs typeface="Calibri"/>
              </a:rPr>
              <a:t>i</a:t>
            </a:r>
            <a:r>
              <a:rPr sz="1544" spc="-9" dirty="0">
                <a:latin typeface="Calibri"/>
                <a:cs typeface="Calibri"/>
              </a:rPr>
              <a:t>c</a:t>
            </a:r>
            <a:r>
              <a:rPr sz="1544" dirty="0">
                <a:latin typeface="Calibri"/>
                <a:cs typeface="Calibri"/>
              </a:rPr>
              <a:t>e.</a:t>
            </a:r>
            <a:endParaRPr sz="1544">
              <a:latin typeface="Calibri"/>
              <a:cs typeface="Calibri"/>
            </a:endParaRPr>
          </a:p>
        </p:txBody>
      </p:sp>
      <p:sp>
        <p:nvSpPr>
          <p:cNvPr id="4" name="object 4"/>
          <p:cNvSpPr/>
          <p:nvPr/>
        </p:nvSpPr>
        <p:spPr>
          <a:xfrm>
            <a:off x="2231814" y="3213978"/>
            <a:ext cx="6149787" cy="2491251"/>
          </a:xfrm>
          <a:prstGeom prst="rect">
            <a:avLst/>
          </a:prstGeom>
          <a:blipFill>
            <a:blip r:embed="rId3"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1653022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8059" y="568422"/>
            <a:ext cx="9278471" cy="677108"/>
          </a:xfrm>
          <a:prstGeom prst="rect">
            <a:avLst/>
          </a:prstGeom>
        </p:spPr>
        <p:txBody>
          <a:bodyPr vert="horz" wrap="square" lIns="0" tIns="0" rIns="0" bIns="0" rtlCol="0" anchor="ctr">
            <a:spAutoFit/>
          </a:bodyPr>
          <a:lstStyle/>
          <a:p>
            <a:pPr marL="11206">
              <a:lnSpc>
                <a:spcPct val="100000"/>
              </a:lnSpc>
            </a:pPr>
            <a:r>
              <a:rPr spc="-13" dirty="0"/>
              <a:t>Q</a:t>
            </a:r>
            <a:r>
              <a:rPr spc="-4" dirty="0"/>
              <a:t>ue</a:t>
            </a:r>
            <a:r>
              <a:rPr spc="-44" dirty="0"/>
              <a:t>s</a:t>
            </a:r>
            <a:r>
              <a:rPr dirty="0"/>
              <a:t>ti</a:t>
            </a:r>
            <a:r>
              <a:rPr spc="-4" dirty="0"/>
              <a:t>on</a:t>
            </a:r>
            <a:r>
              <a:rPr dirty="0"/>
              <a:t>s</a:t>
            </a:r>
          </a:p>
        </p:txBody>
      </p:sp>
      <p:sp>
        <p:nvSpPr>
          <p:cNvPr id="3" name="object 3"/>
          <p:cNvSpPr txBox="1"/>
          <p:nvPr/>
        </p:nvSpPr>
        <p:spPr>
          <a:xfrm>
            <a:off x="2438624" y="2320247"/>
            <a:ext cx="7309037" cy="1853905"/>
          </a:xfrm>
          <a:prstGeom prst="rect">
            <a:avLst/>
          </a:prstGeom>
        </p:spPr>
        <p:txBody>
          <a:bodyPr vert="horz" wrap="square" lIns="0" tIns="0" rIns="0" bIns="0" rtlCol="0">
            <a:spAutoFit/>
          </a:bodyPr>
          <a:lstStyle/>
          <a:p>
            <a:pPr marL="172580" indent="-161373">
              <a:buFont typeface="Arial"/>
              <a:buChar char="•"/>
              <a:tabLst>
                <a:tab pos="173140" algn="l"/>
              </a:tabLst>
            </a:pPr>
            <a:r>
              <a:rPr sz="1941" spc="18" dirty="0">
                <a:latin typeface="Calibri"/>
                <a:cs typeface="Calibri"/>
              </a:rPr>
              <a:t>Wh</a:t>
            </a:r>
            <a:r>
              <a:rPr sz="1941" spc="-9" dirty="0">
                <a:latin typeface="Calibri"/>
                <a:cs typeface="Calibri"/>
              </a:rPr>
              <a:t>a</a:t>
            </a:r>
            <a:r>
              <a:rPr sz="1941" spc="4" dirty="0">
                <a:latin typeface="Calibri"/>
                <a:cs typeface="Calibri"/>
              </a:rPr>
              <a:t>t</a:t>
            </a:r>
            <a:r>
              <a:rPr sz="1941" spc="13" dirty="0">
                <a:latin typeface="Calibri"/>
                <a:cs typeface="Calibri"/>
              </a:rPr>
              <a:t> </a:t>
            </a:r>
            <a:r>
              <a:rPr sz="1941" dirty="0">
                <a:latin typeface="Calibri"/>
                <a:cs typeface="Calibri"/>
              </a:rPr>
              <a:t>i</a:t>
            </a:r>
            <a:r>
              <a:rPr sz="1941" spc="4" dirty="0">
                <a:latin typeface="Calibri"/>
                <a:cs typeface="Calibri"/>
              </a:rPr>
              <a:t>s</a:t>
            </a:r>
            <a:r>
              <a:rPr sz="1941" spc="18"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 </a:t>
            </a:r>
            <a:r>
              <a:rPr sz="1941" spc="-9" dirty="0">
                <a:latin typeface="Calibri"/>
                <a:cs typeface="Calibri"/>
              </a:rPr>
              <a:t>v</a:t>
            </a:r>
            <a:r>
              <a:rPr sz="1941" spc="4" dirty="0">
                <a:latin typeface="Calibri"/>
                <a:cs typeface="Calibri"/>
              </a:rPr>
              <a:t>e</a:t>
            </a:r>
            <a:r>
              <a:rPr sz="1941" dirty="0">
                <a:latin typeface="Calibri"/>
                <a:cs typeface="Calibri"/>
              </a:rPr>
              <a:t>l</a:t>
            </a:r>
            <a:r>
              <a:rPr sz="1941" spc="9" dirty="0">
                <a:latin typeface="Calibri"/>
                <a:cs typeface="Calibri"/>
              </a:rPr>
              <a:t>oc</a:t>
            </a:r>
            <a:r>
              <a:rPr sz="1941" dirty="0">
                <a:latin typeface="Calibri"/>
                <a:cs typeface="Calibri"/>
              </a:rPr>
              <a:t>i</a:t>
            </a:r>
            <a:r>
              <a:rPr sz="1941" spc="4" dirty="0">
                <a:latin typeface="Calibri"/>
                <a:cs typeface="Calibri"/>
              </a:rPr>
              <a:t>ty</a:t>
            </a:r>
            <a:r>
              <a:rPr sz="1941" spc="13" dirty="0">
                <a:latin typeface="Calibri"/>
                <a:cs typeface="Calibri"/>
              </a:rPr>
              <a:t> </a:t>
            </a:r>
            <a:r>
              <a:rPr sz="1941" spc="4" dirty="0">
                <a:latin typeface="Calibri"/>
                <a:cs typeface="Calibri"/>
              </a:rPr>
              <a:t>of</a:t>
            </a:r>
            <a:r>
              <a:rPr sz="1941" spc="9"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 </a:t>
            </a:r>
            <a:r>
              <a:rPr sz="1941" spc="-9" dirty="0">
                <a:latin typeface="Calibri"/>
                <a:cs typeface="Calibri"/>
              </a:rPr>
              <a:t>c</a:t>
            </a:r>
            <a:r>
              <a:rPr sz="1941" spc="4" dirty="0">
                <a:latin typeface="Calibri"/>
                <a:cs typeface="Calibri"/>
              </a:rPr>
              <a:t>art</a:t>
            </a:r>
            <a:r>
              <a:rPr sz="1941" spc="13" dirty="0">
                <a:latin typeface="Calibri"/>
                <a:cs typeface="Calibri"/>
              </a:rPr>
              <a:t> wh</a:t>
            </a:r>
            <a:r>
              <a:rPr sz="1941" spc="4" dirty="0">
                <a:latin typeface="Calibri"/>
                <a:cs typeface="Calibri"/>
              </a:rPr>
              <a:t>e</a:t>
            </a:r>
            <a:r>
              <a:rPr sz="1941" spc="9" dirty="0">
                <a:latin typeface="Calibri"/>
                <a:cs typeface="Calibri"/>
              </a:rPr>
              <a:t>n</a:t>
            </a:r>
            <a:r>
              <a:rPr sz="1941" spc="18"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 </a:t>
            </a:r>
            <a:r>
              <a:rPr sz="1941" spc="4" dirty="0">
                <a:latin typeface="Calibri"/>
                <a:cs typeface="Calibri"/>
              </a:rPr>
              <a:t>x</a:t>
            </a:r>
            <a:r>
              <a:rPr sz="1941" spc="13" dirty="0">
                <a:latin typeface="Calibri"/>
                <a:cs typeface="Calibri"/>
              </a:rPr>
              <a:t> </a:t>
            </a:r>
            <a:r>
              <a:rPr sz="1941" dirty="0">
                <a:latin typeface="Calibri"/>
                <a:cs typeface="Calibri"/>
              </a:rPr>
              <a:t>v</a:t>
            </a:r>
            <a:r>
              <a:rPr sz="1941" spc="9" dirty="0">
                <a:latin typeface="Calibri"/>
                <a:cs typeface="Calibri"/>
              </a:rPr>
              <a:t>s</a:t>
            </a:r>
            <a:r>
              <a:rPr sz="1941" spc="4" dirty="0">
                <a:latin typeface="Calibri"/>
                <a:cs typeface="Calibri"/>
              </a:rPr>
              <a:t>.</a:t>
            </a:r>
            <a:r>
              <a:rPr sz="1941" spc="18" dirty="0">
                <a:latin typeface="Calibri"/>
                <a:cs typeface="Calibri"/>
              </a:rPr>
              <a:t> </a:t>
            </a:r>
            <a:r>
              <a:rPr sz="1941" spc="4" dirty="0">
                <a:latin typeface="Calibri"/>
                <a:cs typeface="Calibri"/>
              </a:rPr>
              <a:t>t</a:t>
            </a:r>
            <a:r>
              <a:rPr sz="1941" spc="13" dirty="0">
                <a:latin typeface="Calibri"/>
                <a:cs typeface="Calibri"/>
              </a:rPr>
              <a:t> </a:t>
            </a:r>
            <a:r>
              <a:rPr sz="1941" spc="9" dirty="0">
                <a:latin typeface="Calibri"/>
                <a:cs typeface="Calibri"/>
              </a:rPr>
              <a:t>c</a:t>
            </a:r>
            <a:r>
              <a:rPr sz="1941" spc="13" dirty="0">
                <a:latin typeface="Calibri"/>
                <a:cs typeface="Calibri"/>
              </a:rPr>
              <a:t>u</a:t>
            </a:r>
            <a:r>
              <a:rPr sz="1941" spc="22" dirty="0">
                <a:latin typeface="Calibri"/>
                <a:cs typeface="Calibri"/>
              </a:rPr>
              <a:t>r</a:t>
            </a:r>
            <a:r>
              <a:rPr sz="1941" spc="-9" dirty="0">
                <a:latin typeface="Calibri"/>
                <a:cs typeface="Calibri"/>
              </a:rPr>
              <a:t>v</a:t>
            </a:r>
            <a:r>
              <a:rPr sz="1941" spc="9" dirty="0">
                <a:latin typeface="Calibri"/>
                <a:cs typeface="Calibri"/>
              </a:rPr>
              <a:t>e </a:t>
            </a:r>
            <a:r>
              <a:rPr sz="1941" dirty="0">
                <a:latin typeface="Calibri"/>
                <a:cs typeface="Calibri"/>
              </a:rPr>
              <a:t>i</a:t>
            </a:r>
            <a:r>
              <a:rPr sz="1941" spc="4" dirty="0">
                <a:latin typeface="Calibri"/>
                <a:cs typeface="Calibri"/>
              </a:rPr>
              <a:t>s</a:t>
            </a:r>
            <a:r>
              <a:rPr sz="1941" spc="18" dirty="0">
                <a:latin typeface="Calibri"/>
                <a:cs typeface="Calibri"/>
              </a:rPr>
              <a:t> </a:t>
            </a:r>
            <a:r>
              <a:rPr sz="1941" dirty="0">
                <a:latin typeface="Calibri"/>
                <a:cs typeface="Calibri"/>
              </a:rPr>
              <a:t>fl</a:t>
            </a:r>
            <a:r>
              <a:rPr sz="1941" spc="-9" dirty="0">
                <a:latin typeface="Calibri"/>
                <a:cs typeface="Calibri"/>
              </a:rPr>
              <a:t>a</a:t>
            </a:r>
            <a:r>
              <a:rPr sz="1941" spc="4" dirty="0">
                <a:latin typeface="Calibri"/>
                <a:cs typeface="Calibri"/>
              </a:rPr>
              <a:t>t?</a:t>
            </a:r>
            <a:endParaRPr sz="1941">
              <a:latin typeface="Calibri"/>
              <a:cs typeface="Calibri"/>
            </a:endParaRPr>
          </a:p>
          <a:p>
            <a:pPr marL="172580" marR="556962" indent="-161373">
              <a:lnSpc>
                <a:spcPts val="2118"/>
              </a:lnSpc>
              <a:spcBef>
                <a:spcPts val="767"/>
              </a:spcBef>
              <a:buFont typeface="Arial"/>
              <a:buChar char="•"/>
              <a:tabLst>
                <a:tab pos="173140" algn="l"/>
              </a:tabLst>
            </a:pPr>
            <a:r>
              <a:rPr sz="1941" spc="13" dirty="0">
                <a:latin typeface="Calibri"/>
                <a:cs typeface="Calibri"/>
              </a:rPr>
              <a:t>D</a:t>
            </a:r>
            <a:r>
              <a:rPr sz="1941" spc="9" dirty="0">
                <a:latin typeface="Calibri"/>
                <a:cs typeface="Calibri"/>
              </a:rPr>
              <a:t>esc</a:t>
            </a:r>
            <a:r>
              <a:rPr sz="1941" spc="4" dirty="0">
                <a:latin typeface="Calibri"/>
                <a:cs typeface="Calibri"/>
              </a:rPr>
              <a:t>r</a:t>
            </a:r>
            <a:r>
              <a:rPr sz="1941" dirty="0">
                <a:latin typeface="Calibri"/>
                <a:cs typeface="Calibri"/>
              </a:rPr>
              <a:t>i</a:t>
            </a:r>
            <a:r>
              <a:rPr sz="1941" spc="13" dirty="0">
                <a:latin typeface="Calibri"/>
                <a:cs typeface="Calibri"/>
              </a:rPr>
              <a:t>b</a:t>
            </a:r>
            <a:r>
              <a:rPr sz="1941" spc="9" dirty="0">
                <a:latin typeface="Calibri"/>
                <a:cs typeface="Calibri"/>
              </a:rPr>
              <a:t>e </a:t>
            </a:r>
            <a:r>
              <a:rPr sz="1941" spc="4" dirty="0">
                <a:latin typeface="Calibri"/>
                <a:cs typeface="Calibri"/>
              </a:rPr>
              <a:t>t</a:t>
            </a:r>
            <a:r>
              <a:rPr sz="1941" spc="13" dirty="0">
                <a:latin typeface="Calibri"/>
                <a:cs typeface="Calibri"/>
              </a:rPr>
              <a:t>h</a:t>
            </a:r>
            <a:r>
              <a:rPr sz="1941" spc="9" dirty="0">
                <a:latin typeface="Calibri"/>
                <a:cs typeface="Calibri"/>
              </a:rPr>
              <a:t>e </a:t>
            </a:r>
            <a:r>
              <a:rPr sz="1941" spc="-9" dirty="0">
                <a:latin typeface="Calibri"/>
                <a:cs typeface="Calibri"/>
              </a:rPr>
              <a:t>v</a:t>
            </a:r>
            <a:r>
              <a:rPr sz="1941" spc="9" dirty="0">
                <a:latin typeface="Calibri"/>
                <a:cs typeface="Calibri"/>
              </a:rPr>
              <a:t>e</a:t>
            </a:r>
            <a:r>
              <a:rPr sz="1941" dirty="0">
                <a:latin typeface="Calibri"/>
                <a:cs typeface="Calibri"/>
              </a:rPr>
              <a:t>l</a:t>
            </a:r>
            <a:r>
              <a:rPr sz="1941" spc="9" dirty="0">
                <a:latin typeface="Calibri"/>
                <a:cs typeface="Calibri"/>
              </a:rPr>
              <a:t>oc</a:t>
            </a:r>
            <a:r>
              <a:rPr sz="1941" dirty="0">
                <a:latin typeface="Calibri"/>
                <a:cs typeface="Calibri"/>
              </a:rPr>
              <a:t>i</a:t>
            </a:r>
            <a:r>
              <a:rPr sz="1941" spc="4" dirty="0">
                <a:latin typeface="Calibri"/>
                <a:cs typeface="Calibri"/>
              </a:rPr>
              <a:t>ty</a:t>
            </a:r>
            <a:r>
              <a:rPr sz="1941" spc="9" dirty="0">
                <a:latin typeface="Calibri"/>
                <a:cs typeface="Calibri"/>
              </a:rPr>
              <a:t> </a:t>
            </a:r>
            <a:r>
              <a:rPr sz="1941" spc="13" dirty="0">
                <a:latin typeface="Calibri"/>
                <a:cs typeface="Calibri"/>
              </a:rPr>
              <a:t>wh</a:t>
            </a:r>
            <a:r>
              <a:rPr sz="1941" spc="9" dirty="0">
                <a:latin typeface="Calibri"/>
                <a:cs typeface="Calibri"/>
              </a:rPr>
              <a:t>en</a:t>
            </a:r>
            <a:r>
              <a:rPr sz="1941" spc="18"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 </a:t>
            </a:r>
            <a:r>
              <a:rPr sz="1941" spc="4" dirty="0">
                <a:latin typeface="Calibri"/>
                <a:cs typeface="Calibri"/>
              </a:rPr>
              <a:t>x</a:t>
            </a:r>
            <a:r>
              <a:rPr sz="1941" spc="13" dirty="0">
                <a:latin typeface="Calibri"/>
                <a:cs typeface="Calibri"/>
              </a:rPr>
              <a:t> </a:t>
            </a:r>
            <a:r>
              <a:rPr sz="1941" dirty="0">
                <a:latin typeface="Calibri"/>
                <a:cs typeface="Calibri"/>
              </a:rPr>
              <a:t>v</a:t>
            </a:r>
            <a:r>
              <a:rPr sz="1941" spc="9" dirty="0">
                <a:latin typeface="Calibri"/>
                <a:cs typeface="Calibri"/>
              </a:rPr>
              <a:t>s</a:t>
            </a:r>
            <a:r>
              <a:rPr sz="1941" spc="4" dirty="0">
                <a:latin typeface="Calibri"/>
                <a:cs typeface="Calibri"/>
              </a:rPr>
              <a:t>.</a:t>
            </a:r>
            <a:r>
              <a:rPr sz="1941" spc="18" dirty="0">
                <a:latin typeface="Calibri"/>
                <a:cs typeface="Calibri"/>
              </a:rPr>
              <a:t> </a:t>
            </a:r>
            <a:r>
              <a:rPr sz="1941" spc="4" dirty="0">
                <a:latin typeface="Calibri"/>
                <a:cs typeface="Calibri"/>
              </a:rPr>
              <a:t>t</a:t>
            </a:r>
            <a:r>
              <a:rPr sz="1941" spc="13" dirty="0">
                <a:latin typeface="Calibri"/>
                <a:cs typeface="Calibri"/>
              </a:rPr>
              <a:t> cu</a:t>
            </a:r>
            <a:r>
              <a:rPr sz="1941" spc="22" dirty="0">
                <a:latin typeface="Calibri"/>
                <a:cs typeface="Calibri"/>
              </a:rPr>
              <a:t>r</a:t>
            </a:r>
            <a:r>
              <a:rPr sz="1941" spc="-9" dirty="0">
                <a:latin typeface="Calibri"/>
                <a:cs typeface="Calibri"/>
              </a:rPr>
              <a:t>v</a:t>
            </a:r>
            <a:r>
              <a:rPr sz="1941" spc="9" dirty="0">
                <a:latin typeface="Calibri"/>
                <a:cs typeface="Calibri"/>
              </a:rPr>
              <a:t>e </a:t>
            </a:r>
            <a:r>
              <a:rPr sz="1941" spc="13" dirty="0">
                <a:latin typeface="Calibri"/>
                <a:cs typeface="Calibri"/>
              </a:rPr>
              <a:t>h</a:t>
            </a:r>
            <a:r>
              <a:rPr sz="1941" spc="4" dirty="0">
                <a:latin typeface="Calibri"/>
                <a:cs typeface="Calibri"/>
              </a:rPr>
              <a:t>as</a:t>
            </a:r>
            <a:r>
              <a:rPr sz="1941" spc="18" dirty="0">
                <a:latin typeface="Calibri"/>
                <a:cs typeface="Calibri"/>
              </a:rPr>
              <a:t> </a:t>
            </a:r>
            <a:r>
              <a:rPr sz="1941" spc="9" dirty="0">
                <a:latin typeface="Calibri"/>
                <a:cs typeface="Calibri"/>
              </a:rPr>
              <a:t>a </a:t>
            </a:r>
            <a:r>
              <a:rPr sz="1941" spc="13" dirty="0">
                <a:latin typeface="Calibri"/>
                <a:cs typeface="Calibri"/>
              </a:rPr>
              <a:t>p</a:t>
            </a:r>
            <a:r>
              <a:rPr sz="1941" spc="9" dirty="0">
                <a:latin typeface="Calibri"/>
                <a:cs typeface="Calibri"/>
              </a:rPr>
              <a:t>os</a:t>
            </a:r>
            <a:r>
              <a:rPr sz="1941" dirty="0">
                <a:latin typeface="Calibri"/>
                <a:cs typeface="Calibri"/>
              </a:rPr>
              <a:t>i</a:t>
            </a:r>
            <a:r>
              <a:rPr sz="1941" spc="4" dirty="0">
                <a:latin typeface="Calibri"/>
                <a:cs typeface="Calibri"/>
              </a:rPr>
              <a:t>t</a:t>
            </a:r>
            <a:r>
              <a:rPr sz="1941" dirty="0">
                <a:latin typeface="Calibri"/>
                <a:cs typeface="Calibri"/>
              </a:rPr>
              <a:t>i</a:t>
            </a:r>
            <a:r>
              <a:rPr sz="1941" spc="-9" dirty="0">
                <a:latin typeface="Calibri"/>
                <a:cs typeface="Calibri"/>
              </a:rPr>
              <a:t>v</a:t>
            </a:r>
            <a:r>
              <a:rPr sz="1941" spc="9" dirty="0">
                <a:latin typeface="Calibri"/>
                <a:cs typeface="Calibri"/>
              </a:rPr>
              <a:t>e s</a:t>
            </a:r>
            <a:r>
              <a:rPr sz="1941" dirty="0">
                <a:latin typeface="Calibri"/>
                <a:cs typeface="Calibri"/>
              </a:rPr>
              <a:t>l</a:t>
            </a:r>
            <a:r>
              <a:rPr sz="1941" spc="9" dirty="0">
                <a:latin typeface="Calibri"/>
                <a:cs typeface="Calibri"/>
              </a:rPr>
              <a:t>o</a:t>
            </a:r>
            <a:r>
              <a:rPr sz="1941" spc="13" dirty="0">
                <a:latin typeface="Calibri"/>
                <a:cs typeface="Calibri"/>
              </a:rPr>
              <a:t>p</a:t>
            </a:r>
            <a:r>
              <a:rPr sz="1941" spc="9" dirty="0">
                <a:latin typeface="Calibri"/>
                <a:cs typeface="Calibri"/>
              </a:rPr>
              <a:t>e?</a:t>
            </a:r>
            <a:r>
              <a:rPr sz="1941" spc="4" dirty="0">
                <a:latin typeface="Calibri"/>
                <a:cs typeface="Calibri"/>
              </a:rPr>
              <a:t> </a:t>
            </a:r>
            <a:r>
              <a:rPr sz="1941" spc="18" dirty="0">
                <a:latin typeface="Calibri"/>
                <a:cs typeface="Calibri"/>
              </a:rPr>
              <a:t>Wh</a:t>
            </a:r>
            <a:r>
              <a:rPr sz="1941" spc="-9" dirty="0">
                <a:latin typeface="Calibri"/>
                <a:cs typeface="Calibri"/>
              </a:rPr>
              <a:t>a</a:t>
            </a:r>
            <a:r>
              <a:rPr sz="1941" spc="4" dirty="0">
                <a:latin typeface="Calibri"/>
                <a:cs typeface="Calibri"/>
              </a:rPr>
              <a:t>t</a:t>
            </a:r>
            <a:r>
              <a:rPr sz="1941" spc="13" dirty="0">
                <a:latin typeface="Calibri"/>
                <a:cs typeface="Calibri"/>
              </a:rPr>
              <a:t> </a:t>
            </a:r>
            <a:r>
              <a:rPr sz="1941" spc="9" dirty="0">
                <a:latin typeface="Calibri"/>
                <a:cs typeface="Calibri"/>
              </a:rPr>
              <a:t>a</a:t>
            </a:r>
            <a:r>
              <a:rPr sz="1941" spc="13" dirty="0">
                <a:latin typeface="Calibri"/>
                <a:cs typeface="Calibri"/>
              </a:rPr>
              <a:t>b</a:t>
            </a:r>
            <a:r>
              <a:rPr sz="1941" spc="9" dirty="0">
                <a:latin typeface="Calibri"/>
                <a:cs typeface="Calibri"/>
              </a:rPr>
              <a:t>o</a:t>
            </a:r>
            <a:r>
              <a:rPr sz="1941" spc="13" dirty="0">
                <a:latin typeface="Calibri"/>
                <a:cs typeface="Calibri"/>
              </a:rPr>
              <a:t>u</a:t>
            </a:r>
            <a:r>
              <a:rPr sz="1941" spc="4" dirty="0">
                <a:latin typeface="Calibri"/>
                <a:cs typeface="Calibri"/>
              </a:rPr>
              <a:t>t</a:t>
            </a:r>
            <a:r>
              <a:rPr sz="1941" spc="13" dirty="0">
                <a:latin typeface="Calibri"/>
                <a:cs typeface="Calibri"/>
              </a:rPr>
              <a:t> wh</a:t>
            </a:r>
            <a:r>
              <a:rPr sz="1941" spc="4" dirty="0">
                <a:latin typeface="Calibri"/>
                <a:cs typeface="Calibri"/>
              </a:rPr>
              <a:t>e</a:t>
            </a:r>
            <a:r>
              <a:rPr sz="1941" spc="9" dirty="0">
                <a:latin typeface="Calibri"/>
                <a:cs typeface="Calibri"/>
              </a:rPr>
              <a:t>n</a:t>
            </a:r>
            <a:r>
              <a:rPr sz="1941" spc="18"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 g</a:t>
            </a:r>
            <a:r>
              <a:rPr sz="1941" spc="-35" dirty="0">
                <a:latin typeface="Calibri"/>
                <a:cs typeface="Calibri"/>
              </a:rPr>
              <a:t>r</a:t>
            </a:r>
            <a:r>
              <a:rPr sz="1941" spc="9" dirty="0">
                <a:latin typeface="Calibri"/>
                <a:cs typeface="Calibri"/>
              </a:rPr>
              <a:t>a</a:t>
            </a:r>
            <a:r>
              <a:rPr sz="1941" spc="13" dirty="0">
                <a:latin typeface="Calibri"/>
                <a:cs typeface="Calibri"/>
              </a:rPr>
              <a:t>p</a:t>
            </a:r>
            <a:r>
              <a:rPr sz="1941" spc="9" dirty="0">
                <a:latin typeface="Calibri"/>
                <a:cs typeface="Calibri"/>
              </a:rPr>
              <a:t>h</a:t>
            </a:r>
            <a:r>
              <a:rPr sz="1941" spc="18" dirty="0">
                <a:latin typeface="Calibri"/>
                <a:cs typeface="Calibri"/>
              </a:rPr>
              <a:t> </a:t>
            </a:r>
            <a:r>
              <a:rPr sz="1941" spc="13" dirty="0">
                <a:latin typeface="Calibri"/>
                <a:cs typeface="Calibri"/>
              </a:rPr>
              <a:t>h</a:t>
            </a:r>
            <a:r>
              <a:rPr sz="1941" spc="4" dirty="0">
                <a:latin typeface="Calibri"/>
                <a:cs typeface="Calibri"/>
              </a:rPr>
              <a:t>as</a:t>
            </a:r>
            <a:r>
              <a:rPr sz="1941" spc="18" dirty="0">
                <a:latin typeface="Calibri"/>
                <a:cs typeface="Calibri"/>
              </a:rPr>
              <a:t> </a:t>
            </a:r>
            <a:r>
              <a:rPr sz="1941" spc="9" dirty="0">
                <a:latin typeface="Calibri"/>
                <a:cs typeface="Calibri"/>
              </a:rPr>
              <a:t>a</a:t>
            </a:r>
            <a:r>
              <a:rPr sz="1941" spc="13" dirty="0">
                <a:latin typeface="Calibri"/>
                <a:cs typeface="Calibri"/>
              </a:rPr>
              <a:t> n</a:t>
            </a:r>
            <a:r>
              <a:rPr sz="1941" spc="4" dirty="0">
                <a:latin typeface="Calibri"/>
                <a:cs typeface="Calibri"/>
              </a:rPr>
              <a:t>e</a:t>
            </a:r>
            <a:r>
              <a:rPr sz="1941" spc="-31" dirty="0">
                <a:latin typeface="Calibri"/>
                <a:cs typeface="Calibri"/>
              </a:rPr>
              <a:t>g</a:t>
            </a:r>
            <a:r>
              <a:rPr sz="1941" spc="-9" dirty="0">
                <a:latin typeface="Calibri"/>
                <a:cs typeface="Calibri"/>
              </a:rPr>
              <a:t>a</a:t>
            </a:r>
            <a:r>
              <a:rPr sz="1941" spc="4" dirty="0">
                <a:latin typeface="Calibri"/>
                <a:cs typeface="Calibri"/>
              </a:rPr>
              <a:t>t</a:t>
            </a:r>
            <a:r>
              <a:rPr sz="1941" dirty="0">
                <a:latin typeface="Calibri"/>
                <a:cs typeface="Calibri"/>
              </a:rPr>
              <a:t>i</a:t>
            </a:r>
            <a:r>
              <a:rPr sz="1941" spc="-9" dirty="0">
                <a:latin typeface="Calibri"/>
                <a:cs typeface="Calibri"/>
              </a:rPr>
              <a:t>v</a:t>
            </a:r>
            <a:r>
              <a:rPr sz="1941" spc="9" dirty="0">
                <a:latin typeface="Calibri"/>
                <a:cs typeface="Calibri"/>
              </a:rPr>
              <a:t>e s</a:t>
            </a:r>
            <a:r>
              <a:rPr sz="1941" dirty="0">
                <a:latin typeface="Calibri"/>
                <a:cs typeface="Calibri"/>
              </a:rPr>
              <a:t>l</a:t>
            </a:r>
            <a:r>
              <a:rPr sz="1941" spc="9" dirty="0">
                <a:latin typeface="Calibri"/>
                <a:cs typeface="Calibri"/>
              </a:rPr>
              <a:t>o</a:t>
            </a:r>
            <a:r>
              <a:rPr sz="1941" spc="13" dirty="0">
                <a:latin typeface="Calibri"/>
                <a:cs typeface="Calibri"/>
              </a:rPr>
              <a:t>p</a:t>
            </a:r>
            <a:r>
              <a:rPr sz="1941" spc="4" dirty="0">
                <a:latin typeface="Calibri"/>
                <a:cs typeface="Calibri"/>
              </a:rPr>
              <a:t>e</a:t>
            </a:r>
            <a:r>
              <a:rPr sz="1941" spc="9" dirty="0">
                <a:latin typeface="Calibri"/>
                <a:cs typeface="Calibri"/>
              </a:rPr>
              <a:t>?</a:t>
            </a:r>
            <a:endParaRPr sz="1941">
              <a:latin typeface="Calibri"/>
              <a:cs typeface="Calibri"/>
            </a:endParaRPr>
          </a:p>
          <a:p>
            <a:pPr marL="172580" marR="4483" indent="-161373">
              <a:lnSpc>
                <a:spcPct val="91500"/>
              </a:lnSpc>
              <a:spcBef>
                <a:spcPts val="684"/>
              </a:spcBef>
              <a:buFont typeface="Arial"/>
              <a:buChar char="•"/>
              <a:tabLst>
                <a:tab pos="173140" algn="l"/>
              </a:tabLst>
            </a:pPr>
            <a:r>
              <a:rPr sz="1941" spc="4" dirty="0">
                <a:latin typeface="Calibri"/>
                <a:cs typeface="Calibri"/>
              </a:rPr>
              <a:t>(</a:t>
            </a:r>
            <a:r>
              <a:rPr sz="1941" spc="13" dirty="0">
                <a:latin typeface="Calibri"/>
                <a:cs typeface="Calibri"/>
              </a:rPr>
              <a:t>Qu</a:t>
            </a:r>
            <a:r>
              <a:rPr sz="1941" spc="9" dirty="0">
                <a:latin typeface="Calibri"/>
                <a:cs typeface="Calibri"/>
              </a:rPr>
              <a:t>a</a:t>
            </a:r>
            <a:r>
              <a:rPr sz="1941" spc="-4" dirty="0">
                <a:latin typeface="Calibri"/>
                <a:cs typeface="Calibri"/>
              </a:rPr>
              <a:t>n</a:t>
            </a:r>
            <a:r>
              <a:rPr sz="1941" spc="4" dirty="0">
                <a:latin typeface="Calibri"/>
                <a:cs typeface="Calibri"/>
              </a:rPr>
              <a:t>t</a:t>
            </a:r>
            <a:r>
              <a:rPr sz="1941" dirty="0">
                <a:latin typeface="Calibri"/>
                <a:cs typeface="Calibri"/>
              </a:rPr>
              <a:t>i</a:t>
            </a:r>
            <a:r>
              <a:rPr sz="1941" spc="-18" dirty="0">
                <a:latin typeface="Calibri"/>
                <a:cs typeface="Calibri"/>
              </a:rPr>
              <a:t>t</a:t>
            </a:r>
            <a:r>
              <a:rPr sz="1941" spc="-9" dirty="0">
                <a:latin typeface="Calibri"/>
                <a:cs typeface="Calibri"/>
              </a:rPr>
              <a:t>a</a:t>
            </a:r>
            <a:r>
              <a:rPr sz="1941" spc="4" dirty="0">
                <a:latin typeface="Calibri"/>
                <a:cs typeface="Calibri"/>
              </a:rPr>
              <a:t>t</a:t>
            </a:r>
            <a:r>
              <a:rPr sz="1941" dirty="0">
                <a:latin typeface="Calibri"/>
                <a:cs typeface="Calibri"/>
              </a:rPr>
              <a:t>i</a:t>
            </a:r>
            <a:r>
              <a:rPr sz="1941" spc="-9" dirty="0">
                <a:latin typeface="Calibri"/>
                <a:cs typeface="Calibri"/>
              </a:rPr>
              <a:t>v</a:t>
            </a:r>
            <a:r>
              <a:rPr sz="1941" spc="4" dirty="0">
                <a:latin typeface="Calibri"/>
                <a:cs typeface="Calibri"/>
              </a:rPr>
              <a:t>e)</a:t>
            </a:r>
            <a:r>
              <a:rPr sz="1941" spc="13" dirty="0">
                <a:latin typeface="Calibri"/>
                <a:cs typeface="Calibri"/>
              </a:rPr>
              <a:t> P</a:t>
            </a:r>
            <a:r>
              <a:rPr sz="1941" dirty="0">
                <a:latin typeface="Calibri"/>
                <a:cs typeface="Calibri"/>
              </a:rPr>
              <a:t>i</a:t>
            </a:r>
            <a:r>
              <a:rPr sz="1941" spc="9" dirty="0">
                <a:latin typeface="Calibri"/>
                <a:cs typeface="Calibri"/>
              </a:rPr>
              <a:t>ck</a:t>
            </a:r>
            <a:r>
              <a:rPr sz="1941" spc="13" dirty="0">
                <a:latin typeface="Calibri"/>
                <a:cs typeface="Calibri"/>
              </a:rPr>
              <a:t> </a:t>
            </a:r>
            <a:r>
              <a:rPr sz="1941" spc="9" dirty="0">
                <a:latin typeface="Calibri"/>
                <a:cs typeface="Calibri"/>
              </a:rPr>
              <a:t>a</a:t>
            </a:r>
            <a:r>
              <a:rPr sz="1941" spc="13" dirty="0">
                <a:latin typeface="Calibri"/>
                <a:cs typeface="Calibri"/>
              </a:rPr>
              <a:t> </a:t>
            </a:r>
            <a:r>
              <a:rPr sz="1941" spc="9" dirty="0">
                <a:latin typeface="Calibri"/>
                <a:cs typeface="Calibri"/>
              </a:rPr>
              <a:t>sec</a:t>
            </a:r>
            <a:r>
              <a:rPr sz="1941" spc="4" dirty="0">
                <a:latin typeface="Calibri"/>
                <a:cs typeface="Calibri"/>
              </a:rPr>
              <a:t>t</a:t>
            </a:r>
            <a:r>
              <a:rPr sz="1941" dirty="0">
                <a:latin typeface="Calibri"/>
                <a:cs typeface="Calibri"/>
              </a:rPr>
              <a:t>i</a:t>
            </a:r>
            <a:r>
              <a:rPr sz="1941" spc="9" dirty="0">
                <a:latin typeface="Calibri"/>
                <a:cs typeface="Calibri"/>
              </a:rPr>
              <a:t>on</a:t>
            </a:r>
            <a:r>
              <a:rPr sz="1941" spc="18" dirty="0">
                <a:latin typeface="Calibri"/>
                <a:cs typeface="Calibri"/>
              </a:rPr>
              <a:t> </a:t>
            </a:r>
            <a:r>
              <a:rPr sz="1941" spc="4" dirty="0">
                <a:latin typeface="Calibri"/>
                <a:cs typeface="Calibri"/>
              </a:rPr>
              <a:t>of</a:t>
            </a:r>
            <a:r>
              <a:rPr sz="1941" spc="9" dirty="0">
                <a:latin typeface="Calibri"/>
                <a:cs typeface="Calibri"/>
              </a:rPr>
              <a:t> </a:t>
            </a:r>
            <a:r>
              <a:rPr sz="1941" spc="4" dirty="0">
                <a:latin typeface="Calibri"/>
                <a:cs typeface="Calibri"/>
              </a:rPr>
              <a:t>x</a:t>
            </a:r>
            <a:r>
              <a:rPr sz="1941" spc="13" dirty="0">
                <a:latin typeface="Calibri"/>
                <a:cs typeface="Calibri"/>
              </a:rPr>
              <a:t> </a:t>
            </a:r>
            <a:r>
              <a:rPr sz="1941" dirty="0">
                <a:latin typeface="Calibri"/>
                <a:cs typeface="Calibri"/>
              </a:rPr>
              <a:t>v</a:t>
            </a:r>
            <a:r>
              <a:rPr sz="1941" spc="9" dirty="0">
                <a:latin typeface="Calibri"/>
                <a:cs typeface="Calibri"/>
              </a:rPr>
              <a:t>s</a:t>
            </a:r>
            <a:r>
              <a:rPr sz="1941" spc="4" dirty="0">
                <a:latin typeface="Calibri"/>
                <a:cs typeface="Calibri"/>
              </a:rPr>
              <a:t>.</a:t>
            </a:r>
            <a:r>
              <a:rPr sz="1941" spc="18" dirty="0">
                <a:latin typeface="Calibri"/>
                <a:cs typeface="Calibri"/>
              </a:rPr>
              <a:t> </a:t>
            </a:r>
            <a:r>
              <a:rPr sz="1941" spc="4" dirty="0">
                <a:latin typeface="Calibri"/>
                <a:cs typeface="Calibri"/>
              </a:rPr>
              <a:t>t</a:t>
            </a:r>
            <a:r>
              <a:rPr sz="1941" spc="13"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a</a:t>
            </a:r>
            <a:r>
              <a:rPr sz="1941" spc="4" dirty="0">
                <a:latin typeface="Calibri"/>
                <a:cs typeface="Calibri"/>
              </a:rPr>
              <a:t>t</a:t>
            </a:r>
            <a:r>
              <a:rPr sz="1941" spc="13" dirty="0">
                <a:latin typeface="Calibri"/>
                <a:cs typeface="Calibri"/>
              </a:rPr>
              <a:t> </a:t>
            </a:r>
            <a:r>
              <a:rPr sz="1941" dirty="0">
                <a:latin typeface="Calibri"/>
                <a:cs typeface="Calibri"/>
              </a:rPr>
              <a:t>l</a:t>
            </a:r>
            <a:r>
              <a:rPr sz="1941" spc="9" dirty="0">
                <a:latin typeface="Calibri"/>
                <a:cs typeface="Calibri"/>
              </a:rPr>
              <a:t>oo</a:t>
            </a:r>
            <a:r>
              <a:rPr sz="1941" spc="-9" dirty="0">
                <a:latin typeface="Calibri"/>
                <a:cs typeface="Calibri"/>
              </a:rPr>
              <a:t>k</a:t>
            </a:r>
            <a:r>
              <a:rPr sz="1941" spc="4" dirty="0">
                <a:latin typeface="Calibri"/>
                <a:cs typeface="Calibri"/>
              </a:rPr>
              <a:t>s</a:t>
            </a:r>
            <a:r>
              <a:rPr sz="1941" spc="18" dirty="0">
                <a:latin typeface="Calibri"/>
                <a:cs typeface="Calibri"/>
              </a:rPr>
              <a:t> </a:t>
            </a:r>
            <a:r>
              <a:rPr sz="1941" dirty="0">
                <a:latin typeface="Calibri"/>
                <a:cs typeface="Calibri"/>
              </a:rPr>
              <a:t>li</a:t>
            </a:r>
            <a:r>
              <a:rPr sz="1941" spc="13" dirty="0">
                <a:latin typeface="Calibri"/>
                <a:cs typeface="Calibri"/>
              </a:rPr>
              <a:t>n</a:t>
            </a:r>
            <a:r>
              <a:rPr sz="1941" spc="9" dirty="0">
                <a:latin typeface="Calibri"/>
                <a:cs typeface="Calibri"/>
              </a:rPr>
              <a:t>ea</a:t>
            </a:r>
            <a:r>
              <a:rPr sz="1941" spc="-194" dirty="0">
                <a:latin typeface="Calibri"/>
                <a:cs typeface="Calibri"/>
              </a:rPr>
              <a:t>r</a:t>
            </a:r>
            <a:r>
              <a:rPr sz="1941" spc="4" dirty="0">
                <a:latin typeface="Calibri"/>
                <a:cs typeface="Calibri"/>
              </a:rPr>
              <a:t>.</a:t>
            </a:r>
            <a:r>
              <a:rPr sz="1941" spc="18" dirty="0">
                <a:latin typeface="Calibri"/>
                <a:cs typeface="Calibri"/>
              </a:rPr>
              <a:t> </a:t>
            </a:r>
            <a:r>
              <a:rPr sz="1941" spc="13" dirty="0">
                <a:latin typeface="Calibri"/>
                <a:cs typeface="Calibri"/>
              </a:rPr>
              <a:t>U</a:t>
            </a:r>
            <a:r>
              <a:rPr sz="1941" spc="9" dirty="0">
                <a:latin typeface="Calibri"/>
                <a:cs typeface="Calibri"/>
              </a:rPr>
              <a:t>s</a:t>
            </a:r>
            <a:r>
              <a:rPr sz="1941" dirty="0">
                <a:latin typeface="Calibri"/>
                <a:cs typeface="Calibri"/>
              </a:rPr>
              <a:t>i</a:t>
            </a:r>
            <a:r>
              <a:rPr sz="1941" spc="13" dirty="0">
                <a:latin typeface="Calibri"/>
                <a:cs typeface="Calibri"/>
              </a:rPr>
              <a:t>n</a:t>
            </a:r>
            <a:r>
              <a:rPr sz="1941" spc="9" dirty="0">
                <a:latin typeface="Calibri"/>
                <a:cs typeface="Calibri"/>
              </a:rPr>
              <a:t>g </a:t>
            </a:r>
            <a:r>
              <a:rPr sz="1941" spc="4" dirty="0">
                <a:latin typeface="Calibri"/>
                <a:cs typeface="Calibri"/>
              </a:rPr>
              <a:t>t</a:t>
            </a:r>
            <a:r>
              <a:rPr sz="1941" spc="13" dirty="0">
                <a:latin typeface="Calibri"/>
                <a:cs typeface="Calibri"/>
              </a:rPr>
              <a:t>h</a:t>
            </a:r>
            <a:r>
              <a:rPr sz="1941" spc="9" dirty="0">
                <a:latin typeface="Calibri"/>
                <a:cs typeface="Calibri"/>
              </a:rPr>
              <a:t>e</a:t>
            </a:r>
            <a:r>
              <a:rPr sz="1941" spc="4" dirty="0">
                <a:latin typeface="Calibri"/>
                <a:cs typeface="Calibri"/>
              </a:rPr>
              <a:t> </a:t>
            </a:r>
            <a:r>
              <a:rPr sz="1941" spc="18" dirty="0">
                <a:latin typeface="Calibri"/>
                <a:cs typeface="Calibri"/>
              </a:rPr>
              <a:t>m</a:t>
            </a:r>
            <a:r>
              <a:rPr sz="1941" spc="4" dirty="0">
                <a:latin typeface="Calibri"/>
                <a:cs typeface="Calibri"/>
              </a:rPr>
              <a:t>e</a:t>
            </a:r>
            <a:r>
              <a:rPr sz="1941" spc="9" dirty="0">
                <a:latin typeface="Calibri"/>
                <a:cs typeface="Calibri"/>
              </a:rPr>
              <a:t>a</a:t>
            </a:r>
            <a:r>
              <a:rPr sz="1941" spc="13" dirty="0">
                <a:latin typeface="Calibri"/>
                <a:cs typeface="Calibri"/>
              </a:rPr>
              <a:t>su</a:t>
            </a:r>
            <a:r>
              <a:rPr sz="1941" spc="-22" dirty="0">
                <a:latin typeface="Calibri"/>
                <a:cs typeface="Calibri"/>
              </a:rPr>
              <a:t>r</a:t>
            </a:r>
            <a:r>
              <a:rPr sz="1941" spc="4" dirty="0">
                <a:latin typeface="Calibri"/>
                <a:cs typeface="Calibri"/>
              </a:rPr>
              <a:t>e</a:t>
            </a:r>
            <a:r>
              <a:rPr sz="1941" spc="18" dirty="0">
                <a:latin typeface="Calibri"/>
                <a:cs typeface="Calibri"/>
              </a:rPr>
              <a:t>m</a:t>
            </a:r>
            <a:r>
              <a:rPr sz="1941" spc="4" dirty="0">
                <a:latin typeface="Calibri"/>
                <a:cs typeface="Calibri"/>
              </a:rPr>
              <a:t>e</a:t>
            </a:r>
            <a:r>
              <a:rPr sz="1941" spc="-4" dirty="0">
                <a:latin typeface="Calibri"/>
                <a:cs typeface="Calibri"/>
              </a:rPr>
              <a:t>n</a:t>
            </a:r>
            <a:r>
              <a:rPr sz="1941" spc="4" dirty="0">
                <a:latin typeface="Calibri"/>
                <a:cs typeface="Calibri"/>
              </a:rPr>
              <a:t>t</a:t>
            </a:r>
            <a:r>
              <a:rPr sz="1941" spc="13" dirty="0">
                <a:latin typeface="Calibri"/>
                <a:cs typeface="Calibri"/>
              </a:rPr>
              <a:t> </a:t>
            </a:r>
            <a:r>
              <a:rPr sz="1941" spc="-13" dirty="0">
                <a:latin typeface="Calibri"/>
                <a:cs typeface="Calibri"/>
              </a:rPr>
              <a:t>t</a:t>
            </a:r>
            <a:r>
              <a:rPr sz="1941" spc="9" dirty="0">
                <a:latin typeface="Calibri"/>
                <a:cs typeface="Calibri"/>
              </a:rPr>
              <a:t>oo</a:t>
            </a:r>
            <a:r>
              <a:rPr sz="1941" dirty="0">
                <a:latin typeface="Calibri"/>
                <a:cs typeface="Calibri"/>
              </a:rPr>
              <a:t>l</a:t>
            </a:r>
            <a:r>
              <a:rPr sz="1941" spc="4" dirty="0">
                <a:latin typeface="Calibri"/>
                <a:cs typeface="Calibri"/>
              </a:rPr>
              <a:t>,</a:t>
            </a:r>
            <a:r>
              <a:rPr sz="1941" spc="13" dirty="0">
                <a:latin typeface="Calibri"/>
                <a:cs typeface="Calibri"/>
              </a:rPr>
              <a:t> </a:t>
            </a:r>
            <a:r>
              <a:rPr sz="1941" spc="18" dirty="0">
                <a:latin typeface="Calibri"/>
                <a:cs typeface="Calibri"/>
              </a:rPr>
              <a:t>w</a:t>
            </a:r>
            <a:r>
              <a:rPr sz="1941" spc="13" dirty="0">
                <a:latin typeface="Calibri"/>
                <a:cs typeface="Calibri"/>
              </a:rPr>
              <a:t>h</a:t>
            </a:r>
            <a:r>
              <a:rPr sz="1941" spc="-9" dirty="0">
                <a:latin typeface="Calibri"/>
                <a:cs typeface="Calibri"/>
              </a:rPr>
              <a:t>a</a:t>
            </a:r>
            <a:r>
              <a:rPr sz="1941" spc="4" dirty="0">
                <a:latin typeface="Calibri"/>
                <a:cs typeface="Calibri"/>
              </a:rPr>
              <a:t>t</a:t>
            </a:r>
            <a:r>
              <a:rPr sz="1941" spc="13" dirty="0">
                <a:latin typeface="Calibri"/>
                <a:cs typeface="Calibri"/>
              </a:rPr>
              <a:t> </a:t>
            </a:r>
            <a:r>
              <a:rPr sz="1941" dirty="0">
                <a:latin typeface="Calibri"/>
                <a:cs typeface="Calibri"/>
              </a:rPr>
              <a:t>i</a:t>
            </a:r>
            <a:r>
              <a:rPr sz="1941" spc="4" dirty="0">
                <a:latin typeface="Calibri"/>
                <a:cs typeface="Calibri"/>
              </a:rPr>
              <a:t>s</a:t>
            </a:r>
            <a:r>
              <a:rPr sz="1941" spc="18"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 </a:t>
            </a:r>
            <a:r>
              <a:rPr sz="1941" spc="4" dirty="0">
                <a:latin typeface="Calibri"/>
                <a:cs typeface="Calibri"/>
              </a:rPr>
              <a:t>s</a:t>
            </a:r>
            <a:r>
              <a:rPr sz="1941" spc="18" dirty="0">
                <a:latin typeface="Calibri"/>
                <a:cs typeface="Calibri"/>
              </a:rPr>
              <a:t> </a:t>
            </a:r>
            <a:r>
              <a:rPr sz="1941" spc="-18" dirty="0">
                <a:latin typeface="Calibri"/>
                <a:cs typeface="Calibri"/>
              </a:rPr>
              <a:t>v</a:t>
            </a:r>
            <a:r>
              <a:rPr sz="1941" spc="9" dirty="0">
                <a:latin typeface="Calibri"/>
                <a:cs typeface="Calibri"/>
              </a:rPr>
              <a:t>a</a:t>
            </a:r>
            <a:r>
              <a:rPr sz="1941" dirty="0">
                <a:latin typeface="Calibri"/>
                <a:cs typeface="Calibri"/>
              </a:rPr>
              <a:t>l</a:t>
            </a:r>
            <a:r>
              <a:rPr sz="1941" spc="13" dirty="0">
                <a:latin typeface="Calibri"/>
                <a:cs typeface="Calibri"/>
              </a:rPr>
              <a:t>u</a:t>
            </a:r>
            <a:r>
              <a:rPr sz="1941" spc="9" dirty="0">
                <a:latin typeface="Calibri"/>
                <a:cs typeface="Calibri"/>
              </a:rPr>
              <a:t>e </a:t>
            </a:r>
            <a:r>
              <a:rPr sz="1941" spc="4" dirty="0">
                <a:latin typeface="Calibri"/>
                <a:cs typeface="Calibri"/>
              </a:rPr>
              <a:t>of</a:t>
            </a:r>
            <a:r>
              <a:rPr sz="1941" spc="9" dirty="0">
                <a:latin typeface="Calibri"/>
                <a:cs typeface="Calibri"/>
              </a:rPr>
              <a:t> </a:t>
            </a:r>
            <a:r>
              <a:rPr sz="1941" spc="4" dirty="0">
                <a:latin typeface="Calibri"/>
                <a:cs typeface="Calibri"/>
              </a:rPr>
              <a:t>t</a:t>
            </a:r>
            <a:r>
              <a:rPr sz="1941" spc="13" dirty="0">
                <a:latin typeface="Calibri"/>
                <a:cs typeface="Calibri"/>
              </a:rPr>
              <a:t>h</a:t>
            </a:r>
            <a:r>
              <a:rPr sz="1941" dirty="0">
                <a:latin typeface="Calibri"/>
                <a:cs typeface="Calibri"/>
              </a:rPr>
              <a:t>i</a:t>
            </a:r>
            <a:r>
              <a:rPr sz="1941" spc="4" dirty="0">
                <a:latin typeface="Calibri"/>
                <a:cs typeface="Calibri"/>
              </a:rPr>
              <a:t>s</a:t>
            </a:r>
            <a:r>
              <a:rPr sz="1941" spc="18" dirty="0">
                <a:latin typeface="Calibri"/>
                <a:cs typeface="Calibri"/>
              </a:rPr>
              <a:t> </a:t>
            </a:r>
            <a:r>
              <a:rPr sz="1941" spc="9" dirty="0">
                <a:latin typeface="Calibri"/>
                <a:cs typeface="Calibri"/>
              </a:rPr>
              <a:t>s</a:t>
            </a:r>
            <a:r>
              <a:rPr sz="1941" spc="4" dirty="0">
                <a:latin typeface="Calibri"/>
                <a:cs typeface="Calibri"/>
              </a:rPr>
              <a:t>e</a:t>
            </a:r>
            <a:r>
              <a:rPr sz="1941" spc="9" dirty="0">
                <a:latin typeface="Calibri"/>
                <a:cs typeface="Calibri"/>
              </a:rPr>
              <a:t>c</a:t>
            </a:r>
            <a:r>
              <a:rPr sz="1941" spc="4" dirty="0">
                <a:latin typeface="Calibri"/>
                <a:cs typeface="Calibri"/>
              </a:rPr>
              <a:t>t</a:t>
            </a:r>
            <a:r>
              <a:rPr sz="1941" dirty="0">
                <a:latin typeface="Calibri"/>
                <a:cs typeface="Calibri"/>
              </a:rPr>
              <a:t>i</a:t>
            </a:r>
            <a:r>
              <a:rPr sz="1941" spc="9" dirty="0">
                <a:latin typeface="Calibri"/>
                <a:cs typeface="Calibri"/>
              </a:rPr>
              <a:t>on</a:t>
            </a:r>
            <a:r>
              <a:rPr sz="1941" spc="18" dirty="0">
                <a:latin typeface="Calibri"/>
                <a:cs typeface="Calibri"/>
              </a:rPr>
              <a:t> </a:t>
            </a:r>
            <a:r>
              <a:rPr sz="1941" spc="4" dirty="0">
                <a:latin typeface="Calibri"/>
                <a:cs typeface="Calibri"/>
              </a:rPr>
              <a:t>of</a:t>
            </a:r>
            <a:r>
              <a:rPr sz="1941" spc="9"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 </a:t>
            </a:r>
            <a:r>
              <a:rPr sz="1941" spc="4" dirty="0">
                <a:latin typeface="Calibri"/>
                <a:cs typeface="Calibri"/>
              </a:rPr>
              <a:t>g</a:t>
            </a:r>
            <a:r>
              <a:rPr sz="1941" spc="-35" dirty="0">
                <a:latin typeface="Calibri"/>
                <a:cs typeface="Calibri"/>
              </a:rPr>
              <a:t>r</a:t>
            </a:r>
            <a:r>
              <a:rPr sz="1941" spc="9" dirty="0">
                <a:latin typeface="Calibri"/>
                <a:cs typeface="Calibri"/>
              </a:rPr>
              <a:t>a</a:t>
            </a:r>
            <a:r>
              <a:rPr sz="1941" spc="13" dirty="0">
                <a:latin typeface="Calibri"/>
                <a:cs typeface="Calibri"/>
              </a:rPr>
              <a:t>p</a:t>
            </a:r>
            <a:r>
              <a:rPr sz="1941" spc="9" dirty="0">
                <a:latin typeface="Calibri"/>
                <a:cs typeface="Calibri"/>
              </a:rPr>
              <a:t>h</a:t>
            </a:r>
            <a:r>
              <a:rPr sz="1941" spc="18" dirty="0">
                <a:latin typeface="Calibri"/>
                <a:cs typeface="Calibri"/>
              </a:rPr>
              <a:t> </a:t>
            </a:r>
            <a:r>
              <a:rPr sz="1941" spc="9" dirty="0">
                <a:latin typeface="Calibri"/>
                <a:cs typeface="Calibri"/>
              </a:rPr>
              <a:t>a</a:t>
            </a:r>
            <a:r>
              <a:rPr sz="1941" spc="13" dirty="0">
                <a:latin typeface="Calibri"/>
                <a:cs typeface="Calibri"/>
              </a:rPr>
              <a:t>n</a:t>
            </a:r>
            <a:r>
              <a:rPr sz="1941" spc="9" dirty="0">
                <a:latin typeface="Calibri"/>
                <a:cs typeface="Calibri"/>
              </a:rPr>
              <a:t>d</a:t>
            </a:r>
            <a:r>
              <a:rPr sz="1941" spc="4" dirty="0">
                <a:latin typeface="Calibri"/>
                <a:cs typeface="Calibri"/>
              </a:rPr>
              <a:t> </a:t>
            </a:r>
            <a:r>
              <a:rPr sz="1941" spc="13" dirty="0">
                <a:latin typeface="Calibri"/>
                <a:cs typeface="Calibri"/>
              </a:rPr>
              <a:t>h</a:t>
            </a:r>
            <a:r>
              <a:rPr sz="1941" spc="4" dirty="0">
                <a:latin typeface="Calibri"/>
                <a:cs typeface="Calibri"/>
              </a:rPr>
              <a:t>o</a:t>
            </a:r>
            <a:r>
              <a:rPr sz="1941" spc="13" dirty="0">
                <a:latin typeface="Calibri"/>
                <a:cs typeface="Calibri"/>
              </a:rPr>
              <a:t>w d</a:t>
            </a:r>
            <a:r>
              <a:rPr sz="1941" spc="9" dirty="0">
                <a:latin typeface="Calibri"/>
                <a:cs typeface="Calibri"/>
              </a:rPr>
              <a:t>oes</a:t>
            </a:r>
            <a:r>
              <a:rPr sz="1941" spc="18" dirty="0">
                <a:latin typeface="Calibri"/>
                <a:cs typeface="Calibri"/>
              </a:rPr>
              <a:t> </a:t>
            </a:r>
            <a:r>
              <a:rPr sz="1941" dirty="0">
                <a:latin typeface="Calibri"/>
                <a:cs typeface="Calibri"/>
              </a:rPr>
              <a:t>i</a:t>
            </a:r>
            <a:r>
              <a:rPr sz="1941" spc="4" dirty="0">
                <a:latin typeface="Calibri"/>
                <a:cs typeface="Calibri"/>
              </a:rPr>
              <a:t>t</a:t>
            </a:r>
            <a:r>
              <a:rPr sz="1941" spc="13" dirty="0">
                <a:latin typeface="Calibri"/>
                <a:cs typeface="Calibri"/>
              </a:rPr>
              <a:t> </a:t>
            </a:r>
            <a:r>
              <a:rPr sz="1941" spc="-9" dirty="0">
                <a:latin typeface="Calibri"/>
                <a:cs typeface="Calibri"/>
              </a:rPr>
              <a:t>c</a:t>
            </a:r>
            <a:r>
              <a:rPr sz="1941" spc="9" dirty="0">
                <a:latin typeface="Calibri"/>
                <a:cs typeface="Calibri"/>
              </a:rPr>
              <a:t>o</a:t>
            </a:r>
            <a:r>
              <a:rPr sz="1941" spc="13" dirty="0">
                <a:latin typeface="Calibri"/>
                <a:cs typeface="Calibri"/>
              </a:rPr>
              <a:t>mp</a:t>
            </a:r>
            <a:r>
              <a:rPr sz="1941" spc="9" dirty="0">
                <a:latin typeface="Calibri"/>
                <a:cs typeface="Calibri"/>
              </a:rPr>
              <a:t>a</a:t>
            </a:r>
            <a:r>
              <a:rPr sz="1941" spc="-22" dirty="0">
                <a:latin typeface="Calibri"/>
                <a:cs typeface="Calibri"/>
              </a:rPr>
              <a:t>r</a:t>
            </a:r>
            <a:r>
              <a:rPr sz="1941" spc="9" dirty="0">
                <a:latin typeface="Calibri"/>
                <a:cs typeface="Calibri"/>
              </a:rPr>
              <a:t>e</a:t>
            </a:r>
            <a:r>
              <a:rPr sz="1941" spc="13" dirty="0">
                <a:latin typeface="Calibri"/>
                <a:cs typeface="Calibri"/>
              </a:rPr>
              <a:t> </a:t>
            </a:r>
            <a:r>
              <a:rPr sz="1941" spc="-13" dirty="0">
                <a:latin typeface="Calibri"/>
                <a:cs typeface="Calibri"/>
              </a:rPr>
              <a:t>t</a:t>
            </a:r>
            <a:r>
              <a:rPr sz="1941" spc="9" dirty="0">
                <a:latin typeface="Calibri"/>
                <a:cs typeface="Calibri"/>
              </a:rPr>
              <a:t>o</a:t>
            </a:r>
            <a:r>
              <a:rPr sz="1941" spc="13"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a:t>
            </a:r>
            <a:r>
              <a:rPr sz="1941" spc="4" dirty="0">
                <a:latin typeface="Calibri"/>
                <a:cs typeface="Calibri"/>
              </a:rPr>
              <a:t> </a:t>
            </a:r>
            <a:r>
              <a:rPr sz="1941" spc="18" dirty="0">
                <a:latin typeface="Cambria Math"/>
                <a:cs typeface="Cambria Math"/>
              </a:rPr>
              <a:t>𝜇</a:t>
            </a:r>
            <a:r>
              <a:rPr sz="1941" spc="79" dirty="0">
                <a:latin typeface="Cambria Math"/>
                <a:cs typeface="Cambria Math"/>
              </a:rPr>
              <a:t> </a:t>
            </a:r>
            <a:r>
              <a:rPr sz="1941" spc="-18" dirty="0">
                <a:latin typeface="Calibri"/>
                <a:cs typeface="Calibri"/>
              </a:rPr>
              <a:t>v</a:t>
            </a:r>
            <a:r>
              <a:rPr sz="1941" spc="9" dirty="0">
                <a:latin typeface="Calibri"/>
                <a:cs typeface="Calibri"/>
              </a:rPr>
              <a:t>a</a:t>
            </a:r>
            <a:r>
              <a:rPr sz="1941" dirty="0">
                <a:latin typeface="Calibri"/>
                <a:cs typeface="Calibri"/>
              </a:rPr>
              <a:t>l</a:t>
            </a:r>
            <a:r>
              <a:rPr sz="1941" spc="13" dirty="0">
                <a:latin typeface="Calibri"/>
                <a:cs typeface="Calibri"/>
              </a:rPr>
              <a:t>u</a:t>
            </a:r>
            <a:r>
              <a:rPr sz="1941" spc="9" dirty="0">
                <a:latin typeface="Calibri"/>
                <a:cs typeface="Calibri"/>
              </a:rPr>
              <a:t>e </a:t>
            </a:r>
            <a:r>
              <a:rPr sz="1941" spc="4" dirty="0">
                <a:latin typeface="Calibri"/>
                <a:cs typeface="Calibri"/>
              </a:rPr>
              <a:t>of</a:t>
            </a:r>
            <a:r>
              <a:rPr sz="1941" spc="9"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 </a:t>
            </a:r>
            <a:r>
              <a:rPr sz="1941" spc="-9" dirty="0">
                <a:latin typeface="Calibri"/>
                <a:cs typeface="Calibri"/>
              </a:rPr>
              <a:t>v</a:t>
            </a:r>
            <a:r>
              <a:rPr sz="1941" spc="9" dirty="0">
                <a:latin typeface="Calibri"/>
                <a:cs typeface="Calibri"/>
              </a:rPr>
              <a:t>e</a:t>
            </a:r>
            <a:r>
              <a:rPr sz="1941" dirty="0">
                <a:latin typeface="Calibri"/>
                <a:cs typeface="Calibri"/>
              </a:rPr>
              <a:t>l</a:t>
            </a:r>
            <a:r>
              <a:rPr sz="1941" spc="9" dirty="0">
                <a:latin typeface="Calibri"/>
                <a:cs typeface="Calibri"/>
              </a:rPr>
              <a:t>oc</a:t>
            </a:r>
            <a:r>
              <a:rPr sz="1941" dirty="0">
                <a:latin typeface="Calibri"/>
                <a:cs typeface="Calibri"/>
              </a:rPr>
              <a:t>i</a:t>
            </a:r>
            <a:r>
              <a:rPr sz="1941" spc="4" dirty="0">
                <a:latin typeface="Calibri"/>
                <a:cs typeface="Calibri"/>
              </a:rPr>
              <a:t>ty?</a:t>
            </a:r>
            <a:endParaRPr sz="1941">
              <a:latin typeface="Calibri"/>
              <a:cs typeface="Calibri"/>
            </a:endParaRPr>
          </a:p>
        </p:txBody>
      </p:sp>
    </p:spTree>
    <p:extLst>
      <p:ext uri="{BB962C8B-B14F-4D97-AF65-F5344CB8AC3E}">
        <p14:creationId xmlns:p14="http://schemas.microsoft.com/office/powerpoint/2010/main" val="121718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239" y="0"/>
            <a:ext cx="8229600" cy="838200"/>
          </a:xfrm>
        </p:spPr>
        <p:txBody>
          <a:bodyPr>
            <a:normAutofit/>
          </a:bodyPr>
          <a:lstStyle/>
          <a:p>
            <a:r>
              <a:rPr lang="en-US" sz="4800" dirty="0">
                <a:solidFill>
                  <a:schemeClr val="accent2">
                    <a:lumMod val="75000"/>
                  </a:schemeClr>
                </a:solidFill>
                <a:latin typeface="Arial" pitchFamily="34" charset="0"/>
                <a:cs typeface="Arial" pitchFamily="34" charset="0"/>
              </a:rPr>
              <a:t>Focus for today:</a:t>
            </a:r>
          </a:p>
        </p:txBody>
      </p:sp>
      <p:sp>
        <p:nvSpPr>
          <p:cNvPr id="3" name="Content Placeholder 2"/>
          <p:cNvSpPr>
            <a:spLocks noGrp="1"/>
          </p:cNvSpPr>
          <p:nvPr>
            <p:ph idx="1"/>
          </p:nvPr>
        </p:nvSpPr>
        <p:spPr>
          <a:xfrm>
            <a:off x="2037239" y="838200"/>
            <a:ext cx="8486732" cy="4442528"/>
          </a:xfrm>
        </p:spPr>
        <p:txBody>
          <a:bodyPr vert="horz" lIns="0" tIns="0" rIns="0" bIns="0" rtlCol="0">
            <a:noAutofit/>
          </a:bodyPr>
          <a:lstStyle/>
          <a:p>
            <a:pPr>
              <a:spcBef>
                <a:spcPts val="0"/>
              </a:spcBef>
              <a:spcAft>
                <a:spcPts val="1200"/>
              </a:spcAft>
            </a:pPr>
            <a:r>
              <a:rPr lang="en-US" dirty="0">
                <a:solidFill>
                  <a:schemeClr val="accent1">
                    <a:lumMod val="75000"/>
                  </a:schemeClr>
                </a:solidFill>
                <a:latin typeface="Arial" pitchFamily="34" charset="0"/>
                <a:cs typeface="Arial" pitchFamily="34" charset="0"/>
              </a:rPr>
              <a:t>Your group will come up with a way to measure the coefficient of kinetic friction</a:t>
            </a:r>
            <a:r>
              <a:rPr lang="en-US" sz="3600" dirty="0">
                <a:solidFill>
                  <a:schemeClr val="accent1">
                    <a:lumMod val="75000"/>
                  </a:schemeClr>
                </a:solidFill>
                <a:latin typeface="Arial" pitchFamily="34" charset="0"/>
                <a:cs typeface="Arial" pitchFamily="34" charset="0"/>
              </a:rPr>
              <a:t> </a:t>
            </a:r>
            <a:r>
              <a:rPr lang="en-US" sz="3600" i="1" dirty="0" err="1">
                <a:solidFill>
                  <a:srgbClr val="00B050"/>
                </a:solidFill>
                <a:latin typeface="Symbol" panose="05050102010706020507" pitchFamily="18" charset="2"/>
              </a:rPr>
              <a:t>m</a:t>
            </a:r>
            <a:r>
              <a:rPr lang="en-US" sz="3600" i="1" baseline="-25000" dirty="0" err="1">
                <a:solidFill>
                  <a:srgbClr val="00B050"/>
                </a:solidFill>
              </a:rPr>
              <a:t>k</a:t>
            </a:r>
            <a:br>
              <a:rPr lang="en-US" dirty="0">
                <a:solidFill>
                  <a:schemeClr val="accent1">
                    <a:lumMod val="75000"/>
                  </a:schemeClr>
                </a:solidFill>
                <a:latin typeface="Arial" pitchFamily="34" charset="0"/>
                <a:cs typeface="Arial" pitchFamily="34" charset="0"/>
              </a:rPr>
            </a:br>
            <a:endParaRPr lang="en-US" dirty="0">
              <a:solidFill>
                <a:schemeClr val="accent1">
                  <a:lumMod val="75000"/>
                </a:schemeClr>
              </a:solidFill>
              <a:latin typeface="Arial" pitchFamily="34" charset="0"/>
              <a:cs typeface="Arial" pitchFamily="34" charset="0"/>
            </a:endParaRPr>
          </a:p>
          <a:p>
            <a:pPr>
              <a:spcBef>
                <a:spcPts val="0"/>
              </a:spcBef>
              <a:spcAft>
                <a:spcPts val="1200"/>
              </a:spcAft>
            </a:pPr>
            <a:r>
              <a:rPr lang="en-US" dirty="0">
                <a:solidFill>
                  <a:schemeClr val="accent1">
                    <a:lumMod val="75000"/>
                  </a:schemeClr>
                </a:solidFill>
                <a:latin typeface="Arial" pitchFamily="34" charset="0"/>
                <a:cs typeface="Arial" pitchFamily="34" charset="0"/>
              </a:rPr>
              <a:t>New Skill: </a:t>
            </a:r>
            <a:br>
              <a:rPr lang="en-US" dirty="0">
                <a:solidFill>
                  <a:schemeClr val="accent1">
                    <a:lumMod val="75000"/>
                  </a:schemeClr>
                </a:solidFill>
                <a:latin typeface="Arial" pitchFamily="34" charset="0"/>
                <a:cs typeface="Arial" pitchFamily="34" charset="0"/>
              </a:rPr>
            </a:br>
            <a:r>
              <a:rPr lang="en-US" dirty="0">
                <a:solidFill>
                  <a:schemeClr val="accent6">
                    <a:lumMod val="75000"/>
                  </a:schemeClr>
                </a:solidFill>
                <a:latin typeface="Arial" pitchFamily="34" charset="0"/>
                <a:cs typeface="Arial" pitchFamily="34" charset="0"/>
              </a:rPr>
              <a:t>Constructing a Measurement</a:t>
            </a:r>
            <a:br>
              <a:rPr lang="en-US" dirty="0">
                <a:solidFill>
                  <a:schemeClr val="accent1">
                    <a:lumMod val="75000"/>
                  </a:schemeClr>
                </a:solidFill>
                <a:latin typeface="Arial" pitchFamily="34" charset="0"/>
                <a:cs typeface="Arial" pitchFamily="34" charset="0"/>
              </a:rPr>
            </a:br>
            <a:endParaRPr lang="en-US" dirty="0">
              <a:solidFill>
                <a:schemeClr val="accent1">
                  <a:lumMod val="75000"/>
                </a:schemeClr>
              </a:solidFill>
              <a:latin typeface="Arial" pitchFamily="34" charset="0"/>
              <a:cs typeface="Arial" pitchFamily="34" charset="0"/>
            </a:endParaRPr>
          </a:p>
          <a:p>
            <a:pPr>
              <a:spcBef>
                <a:spcPts val="0"/>
              </a:spcBef>
              <a:spcAft>
                <a:spcPts val="1200"/>
              </a:spcAft>
            </a:pPr>
            <a:r>
              <a:rPr lang="en-US" dirty="0">
                <a:solidFill>
                  <a:schemeClr val="accent1">
                    <a:lumMod val="75000"/>
                  </a:schemeClr>
                </a:solidFill>
                <a:latin typeface="Arial" pitchFamily="34" charset="0"/>
                <a:cs typeface="Arial" pitchFamily="34" charset="0"/>
              </a:rPr>
              <a:t>Evolving Skill:  </a:t>
            </a:r>
            <a:br>
              <a:rPr lang="en-US" dirty="0">
                <a:solidFill>
                  <a:schemeClr val="accent1">
                    <a:lumMod val="75000"/>
                  </a:schemeClr>
                </a:solidFill>
                <a:latin typeface="Arial" pitchFamily="34" charset="0"/>
                <a:cs typeface="Arial" pitchFamily="34" charset="0"/>
              </a:rPr>
            </a:br>
            <a:r>
              <a:rPr lang="en-US" dirty="0">
                <a:solidFill>
                  <a:schemeClr val="accent6">
                    <a:lumMod val="75000"/>
                  </a:schemeClr>
                </a:solidFill>
                <a:latin typeface="Arial" pitchFamily="34" charset="0"/>
                <a:cs typeface="Arial" pitchFamily="34" charset="0"/>
              </a:rPr>
              <a:t>Connecting Data with Reality</a:t>
            </a:r>
            <a:br>
              <a:rPr lang="en-US" dirty="0">
                <a:solidFill>
                  <a:schemeClr val="accent1">
                    <a:lumMod val="75000"/>
                  </a:schemeClr>
                </a:solidFill>
                <a:latin typeface="Arial" pitchFamily="34" charset="0"/>
                <a:cs typeface="Arial" pitchFamily="34" charset="0"/>
              </a:rPr>
            </a:br>
            <a:endParaRPr lang="en-US" dirty="0">
              <a:solidFill>
                <a:schemeClr val="accent1">
                  <a:lumMod val="75000"/>
                </a:schemeClr>
              </a:solidFill>
              <a:latin typeface="Arial" pitchFamily="34" charset="0"/>
              <a:cs typeface="Arial" pitchFamily="34" charset="0"/>
            </a:endParaRPr>
          </a:p>
          <a:p>
            <a:pPr>
              <a:spcBef>
                <a:spcPts val="0"/>
              </a:spcBef>
              <a:spcAft>
                <a:spcPts val="1200"/>
              </a:spcAft>
            </a:pPr>
            <a:r>
              <a:rPr lang="en-US" dirty="0">
                <a:solidFill>
                  <a:schemeClr val="accent1">
                    <a:lumMod val="75000"/>
                  </a:schemeClr>
                </a:solidFill>
                <a:latin typeface="Arial" pitchFamily="34" charset="0"/>
                <a:cs typeface="Arial" pitchFamily="34" charset="0"/>
              </a:rPr>
              <a:t>Review Skills:  </a:t>
            </a:r>
            <a:br>
              <a:rPr lang="en-US" dirty="0">
                <a:solidFill>
                  <a:schemeClr val="accent1">
                    <a:lumMod val="75000"/>
                  </a:schemeClr>
                </a:solidFill>
                <a:latin typeface="Arial" pitchFamily="34" charset="0"/>
                <a:cs typeface="Arial" pitchFamily="34" charset="0"/>
              </a:rPr>
            </a:br>
            <a:r>
              <a:rPr lang="en-US" dirty="0">
                <a:solidFill>
                  <a:schemeClr val="accent6">
                    <a:lumMod val="75000"/>
                  </a:schemeClr>
                </a:solidFill>
                <a:latin typeface="Arial" pitchFamily="34" charset="0"/>
                <a:cs typeface="Arial" pitchFamily="34" charset="0"/>
              </a:rPr>
              <a:t>Writing, uncertainty, etc.</a:t>
            </a:r>
          </a:p>
        </p:txBody>
      </p:sp>
    </p:spTree>
    <p:extLst>
      <p:ext uri="{BB962C8B-B14F-4D97-AF65-F5344CB8AC3E}">
        <p14:creationId xmlns:p14="http://schemas.microsoft.com/office/powerpoint/2010/main" val="3531205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0EE33-D655-4C13-BC0A-9E330F9DE32A}"/>
              </a:ext>
            </a:extLst>
          </p:cNvPr>
          <p:cNvSpPr txBox="1">
            <a:spLocks/>
          </p:cNvSpPr>
          <p:nvPr/>
        </p:nvSpPr>
        <p:spPr>
          <a:xfrm>
            <a:off x="1905000" y="1371601"/>
            <a:ext cx="8001000" cy="72231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00B050"/>
                </a:solidFill>
              </a:rPr>
              <a:t>Discuss some ideas for ways you can measure the coefficient of friction </a:t>
            </a:r>
            <a:r>
              <a:rPr lang="en-US" sz="4800" dirty="0" err="1">
                <a:solidFill>
                  <a:srgbClr val="00B050"/>
                </a:solidFill>
                <a:latin typeface="Symbol" panose="05050102010706020507" pitchFamily="18" charset="2"/>
              </a:rPr>
              <a:t>m</a:t>
            </a:r>
            <a:r>
              <a:rPr lang="en-US" sz="4800" baseline="-25000" dirty="0" err="1">
                <a:solidFill>
                  <a:srgbClr val="00B050"/>
                </a:solidFill>
              </a:rPr>
              <a:t>k</a:t>
            </a:r>
            <a:br>
              <a:rPr lang="en-US" sz="4800" dirty="0">
                <a:solidFill>
                  <a:srgbClr val="00B050"/>
                </a:solidFill>
              </a:rPr>
            </a:br>
            <a:br>
              <a:rPr lang="en-US" sz="4800" dirty="0">
                <a:solidFill>
                  <a:srgbClr val="00B050"/>
                </a:solidFill>
              </a:rPr>
            </a:br>
            <a:r>
              <a:rPr lang="en-US" sz="4800" dirty="0">
                <a:solidFill>
                  <a:srgbClr val="0000FF"/>
                </a:solidFill>
              </a:rPr>
              <a:t>Think back to the prelab.</a:t>
            </a:r>
          </a:p>
          <a:p>
            <a:r>
              <a:rPr lang="en-US" sz="4800" dirty="0">
                <a:solidFill>
                  <a:srgbClr val="00B050"/>
                </a:solidFill>
              </a:rPr>
              <a:t>(Recall that </a:t>
            </a:r>
            <a:r>
              <a:rPr lang="en-US" sz="4800" i="1" dirty="0" err="1">
                <a:solidFill>
                  <a:schemeClr val="accent6">
                    <a:lumMod val="75000"/>
                  </a:schemeClr>
                </a:solidFill>
              </a:rPr>
              <a:t>F</a:t>
            </a:r>
            <a:r>
              <a:rPr lang="en-US" sz="4800" i="1" baseline="-25000" dirty="0" err="1">
                <a:solidFill>
                  <a:schemeClr val="accent6">
                    <a:lumMod val="75000"/>
                  </a:schemeClr>
                </a:solidFill>
              </a:rPr>
              <a:t>friction</a:t>
            </a:r>
            <a:r>
              <a:rPr lang="en-US" sz="4800" i="1" dirty="0">
                <a:solidFill>
                  <a:schemeClr val="accent6">
                    <a:lumMod val="75000"/>
                  </a:schemeClr>
                </a:solidFill>
              </a:rPr>
              <a:t> = </a:t>
            </a:r>
            <a:r>
              <a:rPr lang="en-US" sz="4800" i="1" dirty="0" err="1">
                <a:solidFill>
                  <a:schemeClr val="accent6">
                    <a:lumMod val="75000"/>
                  </a:schemeClr>
                </a:solidFill>
                <a:latin typeface="Symbol" panose="05050102010706020507" pitchFamily="18" charset="2"/>
              </a:rPr>
              <a:t>m</a:t>
            </a:r>
            <a:r>
              <a:rPr lang="en-US" sz="4800" i="1" baseline="-25000" dirty="0" err="1">
                <a:solidFill>
                  <a:schemeClr val="accent6">
                    <a:lumMod val="75000"/>
                  </a:schemeClr>
                </a:solidFill>
              </a:rPr>
              <a:t>k</a:t>
            </a:r>
            <a:r>
              <a:rPr lang="en-US" sz="4800" i="1" dirty="0" err="1">
                <a:solidFill>
                  <a:schemeClr val="accent6">
                    <a:lumMod val="75000"/>
                  </a:schemeClr>
                </a:solidFill>
              </a:rPr>
              <a:t>N</a:t>
            </a:r>
            <a:r>
              <a:rPr lang="en-US" sz="4800" dirty="0">
                <a:solidFill>
                  <a:srgbClr val="00B050"/>
                </a:solidFill>
              </a:rPr>
              <a:t>)</a:t>
            </a:r>
          </a:p>
        </p:txBody>
      </p:sp>
      <p:sp>
        <p:nvSpPr>
          <p:cNvPr id="3" name="Title 1">
            <a:extLst>
              <a:ext uri="{FF2B5EF4-FFF2-40B4-BE49-F238E27FC236}">
                <a16:creationId xmlns:a16="http://schemas.microsoft.com/office/drawing/2014/main" id="{FE40EE33-D655-4C13-BC0A-9E330F9DE32A}"/>
              </a:ext>
            </a:extLst>
          </p:cNvPr>
          <p:cNvSpPr txBox="1">
            <a:spLocks/>
          </p:cNvSpPr>
          <p:nvPr/>
        </p:nvSpPr>
        <p:spPr>
          <a:xfrm>
            <a:off x="1981200" y="304801"/>
            <a:ext cx="8229600" cy="722313"/>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9B0000"/>
                </a:solidFill>
              </a:rPr>
              <a:t>Lab 4 Preparation</a:t>
            </a:r>
          </a:p>
        </p:txBody>
      </p:sp>
    </p:spTree>
    <p:extLst>
      <p:ext uri="{BB962C8B-B14F-4D97-AF65-F5344CB8AC3E}">
        <p14:creationId xmlns:p14="http://schemas.microsoft.com/office/powerpoint/2010/main" val="3154528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40EE33-D655-4C13-BC0A-9E330F9DE32A}"/>
              </a:ext>
            </a:extLst>
          </p:cNvPr>
          <p:cNvSpPr txBox="1">
            <a:spLocks/>
          </p:cNvSpPr>
          <p:nvPr/>
        </p:nvSpPr>
        <p:spPr>
          <a:xfrm>
            <a:off x="1643799" y="1981200"/>
            <a:ext cx="2351202" cy="18288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dirty="0">
                <a:solidFill>
                  <a:srgbClr val="9B0000"/>
                </a:solidFill>
              </a:rPr>
              <a:t>Be </a:t>
            </a:r>
            <a:br>
              <a:rPr lang="en-US" dirty="0">
                <a:solidFill>
                  <a:srgbClr val="9B0000"/>
                </a:solidFill>
              </a:rPr>
            </a:br>
            <a:r>
              <a:rPr lang="en-US" dirty="0">
                <a:solidFill>
                  <a:srgbClr val="9B0000"/>
                </a:solidFill>
              </a:rPr>
              <a:t>Creative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000" t="2222" r="5000" b="18889"/>
          <a:stretch/>
        </p:blipFill>
        <p:spPr>
          <a:xfrm>
            <a:off x="4419601" y="228600"/>
            <a:ext cx="6027313" cy="39624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500" t="41110" r="15000" b="21112"/>
          <a:stretch/>
        </p:blipFill>
        <p:spPr>
          <a:xfrm>
            <a:off x="2133600" y="4419601"/>
            <a:ext cx="5638800" cy="2061497"/>
          </a:xfrm>
          <a:prstGeom prst="rect">
            <a:avLst/>
          </a:prstGeom>
        </p:spPr>
      </p:pic>
    </p:spTree>
    <p:extLst>
      <p:ext uri="{BB962C8B-B14F-4D97-AF65-F5344CB8AC3E}">
        <p14:creationId xmlns:p14="http://schemas.microsoft.com/office/powerpoint/2010/main" val="3613340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54281" y="409026"/>
            <a:ext cx="2499472" cy="488916"/>
          </a:xfrm>
          <a:prstGeom prst="rect">
            <a:avLst/>
          </a:prstGeom>
        </p:spPr>
        <p:txBody>
          <a:bodyPr vert="horz" wrap="square" lIns="0" tIns="0" rIns="0" bIns="0" rtlCol="0">
            <a:spAutoFit/>
          </a:bodyPr>
          <a:lstStyle/>
          <a:p>
            <a:pPr marL="11206"/>
            <a:r>
              <a:rPr sz="3177" spc="-44" dirty="0">
                <a:solidFill>
                  <a:srgbClr val="C00000"/>
                </a:solidFill>
                <a:latin typeface="Calibri"/>
                <a:cs typeface="Calibri"/>
              </a:rPr>
              <a:t>N</a:t>
            </a:r>
            <a:r>
              <a:rPr sz="3177" spc="-13" dirty="0">
                <a:solidFill>
                  <a:srgbClr val="C00000"/>
                </a:solidFill>
                <a:latin typeface="Calibri"/>
                <a:cs typeface="Calibri"/>
              </a:rPr>
              <a:t>e</a:t>
            </a:r>
            <a:r>
              <a:rPr sz="3177" spc="-4" dirty="0">
                <a:solidFill>
                  <a:srgbClr val="C00000"/>
                </a:solidFill>
                <a:latin typeface="Calibri"/>
                <a:cs typeface="Calibri"/>
              </a:rPr>
              <a:t>w</a:t>
            </a:r>
            <a:r>
              <a:rPr sz="3177" spc="-22" dirty="0">
                <a:solidFill>
                  <a:srgbClr val="C00000"/>
                </a:solidFill>
                <a:latin typeface="Calibri"/>
                <a:cs typeface="Calibri"/>
              </a:rPr>
              <a:t>t</a:t>
            </a:r>
            <a:r>
              <a:rPr sz="3177" dirty="0">
                <a:solidFill>
                  <a:srgbClr val="C00000"/>
                </a:solidFill>
                <a:latin typeface="Calibri"/>
                <a:cs typeface="Calibri"/>
              </a:rPr>
              <a:t>o</a:t>
            </a:r>
            <a:r>
              <a:rPr sz="3177" spc="4" dirty="0">
                <a:solidFill>
                  <a:srgbClr val="C00000"/>
                </a:solidFill>
                <a:latin typeface="Calibri"/>
                <a:cs typeface="Calibri"/>
              </a:rPr>
              <a:t>n</a:t>
            </a:r>
            <a:r>
              <a:rPr sz="3177" spc="-9" dirty="0">
                <a:solidFill>
                  <a:srgbClr val="C00000"/>
                </a:solidFill>
                <a:latin typeface="Calibri"/>
                <a:cs typeface="Calibri"/>
              </a:rPr>
              <a:t>'</a:t>
            </a:r>
            <a:r>
              <a:rPr sz="3177" dirty="0">
                <a:solidFill>
                  <a:srgbClr val="C00000"/>
                </a:solidFill>
                <a:latin typeface="Calibri"/>
                <a:cs typeface="Calibri"/>
              </a:rPr>
              <a:t>s</a:t>
            </a:r>
            <a:r>
              <a:rPr sz="3177" spc="154" dirty="0">
                <a:solidFill>
                  <a:srgbClr val="C00000"/>
                </a:solidFill>
                <a:latin typeface="Calibri"/>
                <a:cs typeface="Calibri"/>
              </a:rPr>
              <a:t> </a:t>
            </a:r>
            <a:r>
              <a:rPr sz="3177" spc="-13" dirty="0">
                <a:solidFill>
                  <a:srgbClr val="C00000"/>
                </a:solidFill>
                <a:latin typeface="Calibri"/>
                <a:cs typeface="Calibri"/>
              </a:rPr>
              <a:t>L</a:t>
            </a:r>
            <a:r>
              <a:rPr sz="3177" spc="-44" dirty="0">
                <a:solidFill>
                  <a:srgbClr val="C00000"/>
                </a:solidFill>
                <a:latin typeface="Calibri"/>
                <a:cs typeface="Calibri"/>
              </a:rPr>
              <a:t>a</a:t>
            </a:r>
            <a:r>
              <a:rPr sz="3177" spc="-4" dirty="0">
                <a:solidFill>
                  <a:srgbClr val="C00000"/>
                </a:solidFill>
                <a:latin typeface="Calibri"/>
                <a:cs typeface="Calibri"/>
              </a:rPr>
              <a:t>w</a:t>
            </a:r>
            <a:r>
              <a:rPr sz="3177" dirty="0">
                <a:solidFill>
                  <a:srgbClr val="C00000"/>
                </a:solidFill>
                <a:latin typeface="Calibri"/>
                <a:cs typeface="Calibri"/>
              </a:rPr>
              <a:t>s</a:t>
            </a:r>
            <a:endParaRPr sz="3177">
              <a:latin typeface="Calibri"/>
              <a:cs typeface="Calibri"/>
            </a:endParaRPr>
          </a:p>
        </p:txBody>
      </p:sp>
      <p:sp>
        <p:nvSpPr>
          <p:cNvPr id="3" name="object 3"/>
          <p:cNvSpPr txBox="1"/>
          <p:nvPr/>
        </p:nvSpPr>
        <p:spPr>
          <a:xfrm>
            <a:off x="3265162" y="884143"/>
            <a:ext cx="6230471" cy="1866217"/>
          </a:xfrm>
          <a:prstGeom prst="rect">
            <a:avLst/>
          </a:prstGeom>
        </p:spPr>
        <p:txBody>
          <a:bodyPr vert="horz" wrap="square" lIns="0" tIns="0" rIns="0" bIns="0" rtlCol="0">
            <a:spAutoFit/>
          </a:bodyPr>
          <a:lstStyle/>
          <a:p>
            <a:pPr marL="2059751"/>
            <a:r>
              <a:rPr sz="2118" spc="-26" dirty="0">
                <a:solidFill>
                  <a:srgbClr val="C00000"/>
                </a:solidFill>
                <a:latin typeface="Calibri"/>
                <a:cs typeface="Calibri"/>
              </a:rPr>
              <a:t>(</a:t>
            </a:r>
            <a:r>
              <a:rPr sz="2118" spc="-4" dirty="0">
                <a:solidFill>
                  <a:srgbClr val="C00000"/>
                </a:solidFill>
                <a:latin typeface="Calibri"/>
                <a:cs typeface="Calibri"/>
              </a:rPr>
              <a:t>F</a:t>
            </a:r>
            <a:r>
              <a:rPr sz="2118" spc="26" dirty="0">
                <a:solidFill>
                  <a:srgbClr val="C00000"/>
                </a:solidFill>
                <a:latin typeface="Calibri"/>
                <a:cs typeface="Calibri"/>
              </a:rPr>
              <a:t>o</a:t>
            </a:r>
            <a:r>
              <a:rPr sz="2118" spc="-44" dirty="0">
                <a:solidFill>
                  <a:srgbClr val="C00000"/>
                </a:solidFill>
                <a:latin typeface="Calibri"/>
                <a:cs typeface="Calibri"/>
              </a:rPr>
              <a:t>r</a:t>
            </a:r>
            <a:r>
              <a:rPr sz="2118" spc="-26" dirty="0">
                <a:solidFill>
                  <a:srgbClr val="C00000"/>
                </a:solidFill>
                <a:latin typeface="Calibri"/>
                <a:cs typeface="Calibri"/>
              </a:rPr>
              <a:t>c</a:t>
            </a:r>
            <a:r>
              <a:rPr sz="2118" spc="-13" dirty="0">
                <a:solidFill>
                  <a:srgbClr val="C00000"/>
                </a:solidFill>
                <a:latin typeface="Calibri"/>
                <a:cs typeface="Calibri"/>
              </a:rPr>
              <a:t>e</a:t>
            </a:r>
            <a:r>
              <a:rPr sz="2118" spc="141" dirty="0">
                <a:solidFill>
                  <a:srgbClr val="C00000"/>
                </a:solidFill>
                <a:latin typeface="Calibri"/>
                <a:cs typeface="Calibri"/>
              </a:rPr>
              <a:t> </a:t>
            </a:r>
            <a:r>
              <a:rPr sz="2118" spc="-35" dirty="0">
                <a:solidFill>
                  <a:srgbClr val="C00000"/>
                </a:solidFill>
                <a:latin typeface="Calibri"/>
                <a:cs typeface="Calibri"/>
              </a:rPr>
              <a:t>s</a:t>
            </a:r>
            <a:r>
              <a:rPr sz="2118" spc="-9" dirty="0">
                <a:solidFill>
                  <a:srgbClr val="C00000"/>
                </a:solidFill>
                <a:latin typeface="Calibri"/>
                <a:cs typeface="Calibri"/>
              </a:rPr>
              <a:t>e</a:t>
            </a:r>
            <a:r>
              <a:rPr sz="2118" spc="31" dirty="0">
                <a:solidFill>
                  <a:srgbClr val="C00000"/>
                </a:solidFill>
                <a:latin typeface="Calibri"/>
                <a:cs typeface="Calibri"/>
              </a:rPr>
              <a:t>n</a:t>
            </a:r>
            <a:r>
              <a:rPr sz="2118" spc="-35" dirty="0">
                <a:solidFill>
                  <a:srgbClr val="C00000"/>
                </a:solidFill>
                <a:latin typeface="Calibri"/>
                <a:cs typeface="Calibri"/>
              </a:rPr>
              <a:t>s</a:t>
            </a:r>
            <a:r>
              <a:rPr sz="2118" spc="26" dirty="0">
                <a:solidFill>
                  <a:srgbClr val="C00000"/>
                </a:solidFill>
                <a:latin typeface="Calibri"/>
                <a:cs typeface="Calibri"/>
              </a:rPr>
              <a:t>o</a:t>
            </a:r>
            <a:r>
              <a:rPr sz="2118" spc="-44" dirty="0">
                <a:solidFill>
                  <a:srgbClr val="C00000"/>
                </a:solidFill>
                <a:latin typeface="Calibri"/>
                <a:cs typeface="Calibri"/>
              </a:rPr>
              <a:t>r</a:t>
            </a:r>
            <a:r>
              <a:rPr sz="2118" dirty="0">
                <a:solidFill>
                  <a:srgbClr val="C00000"/>
                </a:solidFill>
                <a:latin typeface="Calibri"/>
                <a:cs typeface="Calibri"/>
              </a:rPr>
              <a:t>)</a:t>
            </a:r>
            <a:endParaRPr sz="2118">
              <a:latin typeface="Calibri"/>
              <a:cs typeface="Calibri"/>
            </a:endParaRPr>
          </a:p>
          <a:p>
            <a:pPr marL="890355" marR="4483" indent="-879709">
              <a:lnSpc>
                <a:spcPts val="3238"/>
              </a:lnSpc>
              <a:spcBef>
                <a:spcPts val="18"/>
              </a:spcBef>
            </a:pPr>
            <a:r>
              <a:rPr sz="2118" spc="18" dirty="0">
                <a:latin typeface="Gill Sans"/>
                <a:cs typeface="Gill Sans"/>
              </a:rPr>
              <a:t>L</a:t>
            </a:r>
            <a:r>
              <a:rPr sz="2118" spc="-26" dirty="0">
                <a:latin typeface="Gill Sans"/>
                <a:cs typeface="Gill Sans"/>
              </a:rPr>
              <a:t>i</a:t>
            </a:r>
            <a:r>
              <a:rPr sz="2118" dirty="0">
                <a:latin typeface="Gill Sans"/>
                <a:cs typeface="Gill Sans"/>
              </a:rPr>
              <a:t>ft</a:t>
            </a:r>
            <a:r>
              <a:rPr sz="2118" spc="26" dirty="0">
                <a:latin typeface="Gill Sans"/>
                <a:cs typeface="Gill Sans"/>
              </a:rPr>
              <a:t> </a:t>
            </a:r>
            <a:r>
              <a:rPr sz="2118" spc="-35" dirty="0">
                <a:latin typeface="Gill Sans"/>
                <a:cs typeface="Gill Sans"/>
              </a:rPr>
              <a:t>d</a:t>
            </a:r>
            <a:r>
              <a:rPr sz="2118" spc="-44" dirty="0">
                <a:latin typeface="Gill Sans"/>
                <a:cs typeface="Gill Sans"/>
              </a:rPr>
              <a:t>e</a:t>
            </a:r>
            <a:r>
              <a:rPr sz="2118" spc="22" dirty="0">
                <a:latin typeface="Gill Sans"/>
                <a:cs typeface="Gill Sans"/>
              </a:rPr>
              <a:t>v</a:t>
            </a:r>
            <a:r>
              <a:rPr sz="2118" spc="-26" dirty="0">
                <a:latin typeface="Gill Sans"/>
                <a:cs typeface="Gill Sans"/>
              </a:rPr>
              <a:t>i</a:t>
            </a:r>
            <a:r>
              <a:rPr sz="2118" spc="22" dirty="0">
                <a:latin typeface="Gill Sans"/>
                <a:cs typeface="Gill Sans"/>
              </a:rPr>
              <a:t>c</a:t>
            </a:r>
            <a:r>
              <a:rPr sz="2118" dirty="0">
                <a:latin typeface="Gill Sans"/>
                <a:cs typeface="Gill Sans"/>
              </a:rPr>
              <a:t>e</a:t>
            </a:r>
            <a:r>
              <a:rPr sz="2118" spc="71" dirty="0">
                <a:latin typeface="Gill Sans"/>
                <a:cs typeface="Gill Sans"/>
              </a:rPr>
              <a:t> </a:t>
            </a:r>
            <a:r>
              <a:rPr sz="2118" spc="-13" dirty="0">
                <a:latin typeface="Gill Sans"/>
                <a:cs typeface="Gill Sans"/>
              </a:rPr>
              <a:t>u</a:t>
            </a:r>
            <a:r>
              <a:rPr sz="2118" spc="-31" dirty="0">
                <a:latin typeface="Gill Sans"/>
                <a:cs typeface="Gill Sans"/>
              </a:rPr>
              <a:t>s</a:t>
            </a:r>
            <a:r>
              <a:rPr sz="2118" spc="-26" dirty="0">
                <a:latin typeface="Gill Sans"/>
                <a:cs typeface="Gill Sans"/>
              </a:rPr>
              <a:t>i</a:t>
            </a:r>
            <a:r>
              <a:rPr sz="2118" spc="-13" dirty="0">
                <a:latin typeface="Gill Sans"/>
                <a:cs typeface="Gill Sans"/>
              </a:rPr>
              <a:t>ng</a:t>
            </a:r>
            <a:r>
              <a:rPr sz="2118" spc="93" dirty="0">
                <a:latin typeface="Gill Sans"/>
                <a:cs typeface="Gill Sans"/>
              </a:rPr>
              <a:t> </a:t>
            </a:r>
            <a:r>
              <a:rPr sz="2118" spc="-9" dirty="0">
                <a:latin typeface="Gill Sans"/>
                <a:cs typeface="Gill Sans"/>
              </a:rPr>
              <a:t>f</a:t>
            </a:r>
            <a:r>
              <a:rPr sz="2118" spc="-35" dirty="0">
                <a:latin typeface="Gill Sans"/>
                <a:cs typeface="Gill Sans"/>
              </a:rPr>
              <a:t>o</a:t>
            </a:r>
            <a:r>
              <a:rPr sz="2118" spc="-57" dirty="0">
                <a:latin typeface="Gill Sans"/>
                <a:cs typeface="Gill Sans"/>
              </a:rPr>
              <a:t>r</a:t>
            </a:r>
            <a:r>
              <a:rPr sz="2118" spc="22" dirty="0">
                <a:latin typeface="Gill Sans"/>
                <a:cs typeface="Gill Sans"/>
              </a:rPr>
              <a:t>c</a:t>
            </a:r>
            <a:r>
              <a:rPr sz="2118" dirty="0">
                <a:latin typeface="Gill Sans"/>
                <a:cs typeface="Gill Sans"/>
              </a:rPr>
              <a:t>e</a:t>
            </a:r>
            <a:r>
              <a:rPr sz="2118" spc="-18" dirty="0">
                <a:latin typeface="Gill Sans"/>
                <a:cs typeface="Gill Sans"/>
              </a:rPr>
              <a:t> </a:t>
            </a:r>
            <a:r>
              <a:rPr sz="2118" spc="-13" dirty="0">
                <a:latin typeface="Gill Sans"/>
                <a:cs typeface="Gill Sans"/>
              </a:rPr>
              <a:t>p</a:t>
            </a:r>
            <a:r>
              <a:rPr sz="2118" spc="-57" dirty="0">
                <a:latin typeface="Gill Sans"/>
                <a:cs typeface="Gill Sans"/>
              </a:rPr>
              <a:t>r</a:t>
            </a:r>
            <a:r>
              <a:rPr sz="2118" spc="-35" dirty="0">
                <a:latin typeface="Gill Sans"/>
                <a:cs typeface="Gill Sans"/>
              </a:rPr>
              <a:t>o</a:t>
            </a:r>
            <a:r>
              <a:rPr sz="2118" dirty="0">
                <a:latin typeface="Gill Sans"/>
                <a:cs typeface="Gill Sans"/>
              </a:rPr>
              <a:t>be</a:t>
            </a:r>
            <a:r>
              <a:rPr sz="2118" spc="159" dirty="0">
                <a:latin typeface="Gill Sans"/>
                <a:cs typeface="Gill Sans"/>
              </a:rPr>
              <a:t> </a:t>
            </a:r>
            <a:r>
              <a:rPr sz="2118" dirty="0">
                <a:latin typeface="Gill Sans"/>
                <a:cs typeface="Gill Sans"/>
              </a:rPr>
              <a:t>–</a:t>
            </a:r>
            <a:r>
              <a:rPr sz="2118" spc="-62" dirty="0">
                <a:latin typeface="Gill Sans"/>
                <a:cs typeface="Gill Sans"/>
              </a:rPr>
              <a:t> </a:t>
            </a:r>
            <a:r>
              <a:rPr sz="2118" spc="-13" dirty="0">
                <a:latin typeface="Gill Sans"/>
                <a:cs typeface="Gill Sans"/>
              </a:rPr>
              <a:t>h</a:t>
            </a:r>
            <a:r>
              <a:rPr sz="2118" spc="-35" dirty="0">
                <a:latin typeface="Gill Sans"/>
                <a:cs typeface="Gill Sans"/>
              </a:rPr>
              <a:t>o</a:t>
            </a:r>
            <a:r>
              <a:rPr sz="2118" spc="-26" dirty="0">
                <a:latin typeface="Gill Sans"/>
                <a:cs typeface="Gill Sans"/>
              </a:rPr>
              <a:t>l</a:t>
            </a:r>
            <a:r>
              <a:rPr sz="2118" spc="-13" dirty="0">
                <a:latin typeface="Gill Sans"/>
                <a:cs typeface="Gill Sans"/>
              </a:rPr>
              <a:t>d</a:t>
            </a:r>
            <a:r>
              <a:rPr sz="2118" spc="93" dirty="0">
                <a:latin typeface="Gill Sans"/>
                <a:cs typeface="Gill Sans"/>
              </a:rPr>
              <a:t> </a:t>
            </a:r>
            <a:r>
              <a:rPr sz="2118" spc="-31" dirty="0">
                <a:latin typeface="Gill Sans"/>
                <a:cs typeface="Gill Sans"/>
              </a:rPr>
              <a:t>s</a:t>
            </a:r>
            <a:r>
              <a:rPr sz="2118" dirty="0">
                <a:latin typeface="Gill Sans"/>
                <a:cs typeface="Gill Sans"/>
              </a:rPr>
              <a:t>t</a:t>
            </a:r>
            <a:r>
              <a:rPr sz="2118" spc="-26" dirty="0">
                <a:latin typeface="Gill Sans"/>
                <a:cs typeface="Gill Sans"/>
              </a:rPr>
              <a:t>il</a:t>
            </a:r>
            <a:r>
              <a:rPr sz="2118" dirty="0">
                <a:latin typeface="Gill Sans"/>
                <a:cs typeface="Gill Sans"/>
              </a:rPr>
              <a:t>l</a:t>
            </a:r>
            <a:r>
              <a:rPr sz="2118" spc="180" dirty="0">
                <a:latin typeface="Gill Sans"/>
                <a:cs typeface="Gill Sans"/>
              </a:rPr>
              <a:t> </a:t>
            </a:r>
            <a:r>
              <a:rPr sz="2118" dirty="0">
                <a:latin typeface="Gill Sans"/>
                <a:cs typeface="Gill Sans"/>
              </a:rPr>
              <a:t>-</a:t>
            </a:r>
            <a:r>
              <a:rPr sz="2118" spc="-40" dirty="0">
                <a:latin typeface="Gill Sans"/>
                <a:cs typeface="Gill Sans"/>
              </a:rPr>
              <a:t> </a:t>
            </a:r>
            <a:r>
              <a:rPr sz="2118" dirty="0">
                <a:latin typeface="Gill Sans"/>
                <a:cs typeface="Gill Sans"/>
              </a:rPr>
              <a:t>put</a:t>
            </a:r>
            <a:r>
              <a:rPr sz="2118" spc="26" dirty="0">
                <a:latin typeface="Gill Sans"/>
                <a:cs typeface="Gill Sans"/>
              </a:rPr>
              <a:t> </a:t>
            </a:r>
            <a:r>
              <a:rPr sz="2118" spc="-13" dirty="0">
                <a:latin typeface="Gill Sans"/>
                <a:cs typeface="Gill Sans"/>
              </a:rPr>
              <a:t>b</a:t>
            </a:r>
            <a:r>
              <a:rPr sz="2118" spc="-35" dirty="0">
                <a:latin typeface="Gill Sans"/>
                <a:cs typeface="Gill Sans"/>
              </a:rPr>
              <a:t>a</a:t>
            </a:r>
            <a:r>
              <a:rPr sz="2118" spc="22" dirty="0">
                <a:latin typeface="Gill Sans"/>
                <a:cs typeface="Gill Sans"/>
              </a:rPr>
              <a:t>c</a:t>
            </a:r>
            <a:r>
              <a:rPr sz="2118" dirty="0">
                <a:latin typeface="Gill Sans"/>
                <a:cs typeface="Gill Sans"/>
              </a:rPr>
              <a:t>k</a:t>
            </a:r>
            <a:r>
              <a:rPr sz="2118" spc="71" dirty="0">
                <a:latin typeface="Gill Sans"/>
                <a:cs typeface="Gill Sans"/>
              </a:rPr>
              <a:t> </a:t>
            </a:r>
            <a:r>
              <a:rPr sz="2118" spc="-35" dirty="0">
                <a:latin typeface="Gill Sans"/>
                <a:cs typeface="Gill Sans"/>
              </a:rPr>
              <a:t>do</a:t>
            </a:r>
            <a:r>
              <a:rPr sz="2118" spc="-26" dirty="0">
                <a:latin typeface="Gill Sans"/>
                <a:cs typeface="Gill Sans"/>
              </a:rPr>
              <a:t>w</a:t>
            </a:r>
            <a:r>
              <a:rPr sz="2118" dirty="0">
                <a:latin typeface="Gill Sans"/>
                <a:cs typeface="Gill Sans"/>
              </a:rPr>
              <a:t>n C</a:t>
            </a:r>
            <a:r>
              <a:rPr sz="2118" spc="-35" dirty="0">
                <a:latin typeface="Gill Sans"/>
                <a:cs typeface="Gill Sans"/>
              </a:rPr>
              <a:t>a</a:t>
            </a:r>
            <a:r>
              <a:rPr sz="2118" spc="-26" dirty="0">
                <a:latin typeface="Gill Sans"/>
                <a:cs typeface="Gill Sans"/>
              </a:rPr>
              <a:t>l</a:t>
            </a:r>
            <a:r>
              <a:rPr sz="2118" spc="22" dirty="0">
                <a:latin typeface="Gill Sans"/>
                <a:cs typeface="Gill Sans"/>
              </a:rPr>
              <a:t>c</a:t>
            </a:r>
            <a:r>
              <a:rPr sz="2118" dirty="0">
                <a:latin typeface="Gill Sans"/>
                <a:cs typeface="Gill Sans"/>
              </a:rPr>
              <a:t>u</a:t>
            </a:r>
            <a:r>
              <a:rPr sz="2118" spc="-26" dirty="0">
                <a:latin typeface="Gill Sans"/>
                <a:cs typeface="Gill Sans"/>
              </a:rPr>
              <a:t>l</a:t>
            </a:r>
            <a:r>
              <a:rPr sz="2118" spc="-35" dirty="0">
                <a:latin typeface="Gill Sans"/>
                <a:cs typeface="Gill Sans"/>
              </a:rPr>
              <a:t>a</a:t>
            </a:r>
            <a:r>
              <a:rPr sz="2118" dirty="0">
                <a:latin typeface="Gill Sans"/>
                <a:cs typeface="Gill Sans"/>
              </a:rPr>
              <a:t>te</a:t>
            </a:r>
            <a:r>
              <a:rPr sz="2118" spc="159" dirty="0">
                <a:latin typeface="Gill Sans"/>
                <a:cs typeface="Gill Sans"/>
              </a:rPr>
              <a:t> </a:t>
            </a:r>
            <a:r>
              <a:rPr sz="2118" spc="22" dirty="0">
                <a:latin typeface="Gill Sans"/>
                <a:cs typeface="Gill Sans"/>
              </a:rPr>
              <a:t>m</a:t>
            </a:r>
            <a:r>
              <a:rPr sz="2118" spc="-31" dirty="0">
                <a:latin typeface="Gill Sans"/>
                <a:cs typeface="Gill Sans"/>
              </a:rPr>
              <a:t>as</a:t>
            </a:r>
            <a:r>
              <a:rPr sz="2118" spc="-9" dirty="0">
                <a:latin typeface="Gill Sans"/>
                <a:cs typeface="Gill Sans"/>
              </a:rPr>
              <a:t>s</a:t>
            </a:r>
            <a:r>
              <a:rPr sz="2118" spc="93" dirty="0">
                <a:latin typeface="Gill Sans"/>
                <a:cs typeface="Gill Sans"/>
              </a:rPr>
              <a:t> </a:t>
            </a:r>
            <a:r>
              <a:rPr sz="2118" spc="-35" dirty="0">
                <a:latin typeface="Gill Sans"/>
                <a:cs typeface="Gill Sans"/>
              </a:rPr>
              <a:t>o</a:t>
            </a:r>
            <a:r>
              <a:rPr sz="2118" dirty="0">
                <a:latin typeface="Gill Sans"/>
                <a:cs typeface="Gill Sans"/>
              </a:rPr>
              <a:t>f</a:t>
            </a:r>
            <a:r>
              <a:rPr sz="2118" spc="26" dirty="0">
                <a:latin typeface="Gill Sans"/>
                <a:cs typeface="Gill Sans"/>
              </a:rPr>
              <a:t> </a:t>
            </a:r>
            <a:r>
              <a:rPr sz="2118" spc="-35" dirty="0">
                <a:latin typeface="Gill Sans"/>
                <a:cs typeface="Gill Sans"/>
              </a:rPr>
              <a:t>d</a:t>
            </a:r>
            <a:r>
              <a:rPr sz="2118" spc="-44" dirty="0">
                <a:latin typeface="Gill Sans"/>
                <a:cs typeface="Gill Sans"/>
              </a:rPr>
              <a:t>e</a:t>
            </a:r>
            <a:r>
              <a:rPr sz="2118" spc="22" dirty="0">
                <a:latin typeface="Gill Sans"/>
                <a:cs typeface="Gill Sans"/>
              </a:rPr>
              <a:t>v</a:t>
            </a:r>
            <a:r>
              <a:rPr sz="2118" spc="-26" dirty="0">
                <a:latin typeface="Gill Sans"/>
                <a:cs typeface="Gill Sans"/>
              </a:rPr>
              <a:t>i</a:t>
            </a:r>
            <a:r>
              <a:rPr sz="2118" spc="22" dirty="0">
                <a:latin typeface="Gill Sans"/>
                <a:cs typeface="Gill Sans"/>
              </a:rPr>
              <a:t>c</a:t>
            </a:r>
            <a:r>
              <a:rPr sz="2118" dirty="0">
                <a:latin typeface="Gill Sans"/>
                <a:cs typeface="Gill Sans"/>
              </a:rPr>
              <a:t>e</a:t>
            </a:r>
            <a:r>
              <a:rPr sz="2118" spc="71" dirty="0">
                <a:latin typeface="Gill Sans"/>
                <a:cs typeface="Gill Sans"/>
              </a:rPr>
              <a:t> </a:t>
            </a:r>
            <a:r>
              <a:rPr sz="2118" spc="-9" dirty="0">
                <a:latin typeface="Gill Sans"/>
                <a:cs typeface="Gill Sans"/>
              </a:rPr>
              <a:t>f</a:t>
            </a:r>
            <a:r>
              <a:rPr sz="2118" spc="-57" dirty="0">
                <a:latin typeface="Gill Sans"/>
                <a:cs typeface="Gill Sans"/>
              </a:rPr>
              <a:t>r</a:t>
            </a:r>
            <a:r>
              <a:rPr sz="2118" spc="-35" dirty="0">
                <a:latin typeface="Gill Sans"/>
                <a:cs typeface="Gill Sans"/>
              </a:rPr>
              <a:t>o</a:t>
            </a:r>
            <a:r>
              <a:rPr sz="2118" spc="-18" dirty="0">
                <a:latin typeface="Gill Sans"/>
                <a:cs typeface="Gill Sans"/>
              </a:rPr>
              <a:t>m</a:t>
            </a:r>
            <a:r>
              <a:rPr sz="2118" spc="71" dirty="0">
                <a:latin typeface="Gill Sans"/>
                <a:cs typeface="Gill Sans"/>
              </a:rPr>
              <a:t> </a:t>
            </a:r>
            <a:r>
              <a:rPr sz="2118" spc="-26" dirty="0">
                <a:latin typeface="Gill Sans"/>
                <a:cs typeface="Gill Sans"/>
              </a:rPr>
              <a:t>w</a:t>
            </a:r>
            <a:r>
              <a:rPr sz="2118" spc="-44" dirty="0">
                <a:latin typeface="Gill Sans"/>
                <a:cs typeface="Gill Sans"/>
              </a:rPr>
              <a:t>e</a:t>
            </a:r>
            <a:r>
              <a:rPr sz="2118" spc="-26" dirty="0">
                <a:latin typeface="Gill Sans"/>
                <a:cs typeface="Gill Sans"/>
              </a:rPr>
              <a:t>i</a:t>
            </a:r>
            <a:r>
              <a:rPr sz="2118" spc="-35" dirty="0">
                <a:latin typeface="Gill Sans"/>
                <a:cs typeface="Gill Sans"/>
              </a:rPr>
              <a:t>g</a:t>
            </a:r>
            <a:r>
              <a:rPr sz="2118" dirty="0">
                <a:latin typeface="Gill Sans"/>
                <a:cs typeface="Gill Sans"/>
              </a:rPr>
              <a:t>ht</a:t>
            </a:r>
            <a:endParaRPr sz="2118">
              <a:latin typeface="Gill Sans"/>
              <a:cs typeface="Gill Sans"/>
            </a:endParaRPr>
          </a:p>
          <a:p>
            <a:pPr marR="355806" algn="ctr">
              <a:lnSpc>
                <a:spcPts val="1791"/>
              </a:lnSpc>
            </a:pPr>
            <a:r>
              <a:rPr sz="1588" spc="13" dirty="0">
                <a:latin typeface="Gill Sans"/>
                <a:cs typeface="Gill Sans"/>
              </a:rPr>
              <a:t>(</a:t>
            </a:r>
            <a:r>
              <a:rPr sz="1588" dirty="0">
                <a:latin typeface="Gill Sans"/>
                <a:cs typeface="Gill Sans"/>
              </a:rPr>
              <a:t>th</a:t>
            </a:r>
            <a:r>
              <a:rPr sz="1588" spc="4" dirty="0">
                <a:latin typeface="Gill Sans"/>
                <a:cs typeface="Gill Sans"/>
              </a:rPr>
              <a:t>i</a:t>
            </a:r>
            <a:r>
              <a:rPr sz="1588" spc="-9" dirty="0">
                <a:latin typeface="Gill Sans"/>
                <a:cs typeface="Gill Sans"/>
              </a:rPr>
              <a:t>s</a:t>
            </a:r>
            <a:r>
              <a:rPr sz="1588" spc="4" dirty="0">
                <a:latin typeface="Gill Sans"/>
                <a:cs typeface="Gill Sans"/>
              </a:rPr>
              <a:t> i</a:t>
            </a:r>
            <a:r>
              <a:rPr sz="1588" spc="-9" dirty="0">
                <a:latin typeface="Gill Sans"/>
                <a:cs typeface="Gill Sans"/>
              </a:rPr>
              <a:t>s</a:t>
            </a:r>
            <a:r>
              <a:rPr sz="1588" spc="4" dirty="0">
                <a:latin typeface="Gill Sans"/>
                <a:cs typeface="Gill Sans"/>
              </a:rPr>
              <a:t> </a:t>
            </a:r>
            <a:r>
              <a:rPr sz="1588" spc="-9" dirty="0">
                <a:latin typeface="Gill Sans"/>
                <a:cs typeface="Gill Sans"/>
              </a:rPr>
              <a:t>b</a:t>
            </a:r>
            <a:r>
              <a:rPr sz="1588" spc="18" dirty="0">
                <a:latin typeface="Gill Sans"/>
                <a:cs typeface="Gill Sans"/>
              </a:rPr>
              <a:t>a</a:t>
            </a:r>
            <a:r>
              <a:rPr sz="1588" spc="-4" dirty="0">
                <a:latin typeface="Gill Sans"/>
                <a:cs typeface="Gill Sans"/>
              </a:rPr>
              <a:t>s</a:t>
            </a:r>
            <a:r>
              <a:rPr sz="1588" spc="4" dirty="0">
                <a:latin typeface="Gill Sans"/>
                <a:cs typeface="Gill Sans"/>
              </a:rPr>
              <a:t>i</a:t>
            </a:r>
            <a:r>
              <a:rPr sz="1588" dirty="0">
                <a:latin typeface="Gill Sans"/>
                <a:cs typeface="Gill Sans"/>
              </a:rPr>
              <a:t>c</a:t>
            </a:r>
            <a:r>
              <a:rPr sz="1588" spc="18" dirty="0">
                <a:latin typeface="Gill Sans"/>
                <a:cs typeface="Gill Sans"/>
              </a:rPr>
              <a:t>a</a:t>
            </a:r>
            <a:r>
              <a:rPr sz="1588" spc="4" dirty="0">
                <a:latin typeface="Gill Sans"/>
                <a:cs typeface="Gill Sans"/>
              </a:rPr>
              <a:t>ll</a:t>
            </a:r>
            <a:r>
              <a:rPr sz="1588" spc="-9" dirty="0">
                <a:latin typeface="Gill Sans"/>
                <a:cs typeface="Gill Sans"/>
              </a:rPr>
              <a:t>y</a:t>
            </a:r>
            <a:r>
              <a:rPr sz="1588" spc="9" dirty="0">
                <a:latin typeface="Gill Sans"/>
                <a:cs typeface="Gill Sans"/>
              </a:rPr>
              <a:t> </a:t>
            </a:r>
            <a:r>
              <a:rPr sz="1588" spc="4" dirty="0">
                <a:latin typeface="Gill Sans"/>
                <a:cs typeface="Gill Sans"/>
              </a:rPr>
              <a:t>j</a:t>
            </a:r>
            <a:r>
              <a:rPr sz="1588" spc="-9" dirty="0">
                <a:latin typeface="Gill Sans"/>
                <a:cs typeface="Gill Sans"/>
              </a:rPr>
              <a:t>u</a:t>
            </a:r>
            <a:r>
              <a:rPr sz="1588" spc="-4" dirty="0">
                <a:latin typeface="Gill Sans"/>
                <a:cs typeface="Gill Sans"/>
              </a:rPr>
              <a:t>s</a:t>
            </a:r>
            <a:r>
              <a:rPr sz="1588" dirty="0">
                <a:latin typeface="Gill Sans"/>
                <a:cs typeface="Gill Sans"/>
              </a:rPr>
              <a:t>t </a:t>
            </a:r>
            <a:r>
              <a:rPr sz="1588" spc="-9" dirty="0">
                <a:latin typeface="Gill Sans"/>
                <a:cs typeface="Gill Sans"/>
              </a:rPr>
              <a:t>a</a:t>
            </a:r>
            <a:r>
              <a:rPr sz="1588" spc="26" dirty="0">
                <a:latin typeface="Gill Sans"/>
                <a:cs typeface="Gill Sans"/>
              </a:rPr>
              <a:t> </a:t>
            </a:r>
            <a:r>
              <a:rPr sz="1588" dirty="0">
                <a:latin typeface="Gill Sans"/>
                <a:cs typeface="Gill Sans"/>
              </a:rPr>
              <a:t>ch</a:t>
            </a:r>
            <a:r>
              <a:rPr sz="1588" spc="31" dirty="0">
                <a:latin typeface="Gill Sans"/>
                <a:cs typeface="Gill Sans"/>
              </a:rPr>
              <a:t>e</a:t>
            </a:r>
            <a:r>
              <a:rPr sz="1588" dirty="0">
                <a:latin typeface="Gill Sans"/>
                <a:cs typeface="Gill Sans"/>
              </a:rPr>
              <a:t>ck</a:t>
            </a:r>
            <a:r>
              <a:rPr sz="1588" spc="31" dirty="0">
                <a:latin typeface="Gill Sans"/>
                <a:cs typeface="Gill Sans"/>
              </a:rPr>
              <a:t> </a:t>
            </a:r>
            <a:r>
              <a:rPr sz="1588" dirty="0">
                <a:latin typeface="Gill Sans"/>
                <a:cs typeface="Gill Sans"/>
              </a:rPr>
              <a:t>t</a:t>
            </a:r>
            <a:r>
              <a:rPr sz="1588" spc="-9" dirty="0">
                <a:latin typeface="Gill Sans"/>
                <a:cs typeface="Gill Sans"/>
              </a:rPr>
              <a:t>h</a:t>
            </a:r>
            <a:r>
              <a:rPr sz="1588" spc="18" dirty="0">
                <a:latin typeface="Gill Sans"/>
                <a:cs typeface="Gill Sans"/>
              </a:rPr>
              <a:t>a</a:t>
            </a:r>
            <a:r>
              <a:rPr sz="1588" dirty="0">
                <a:latin typeface="Gill Sans"/>
                <a:cs typeface="Gill Sans"/>
              </a:rPr>
              <a:t>t the</a:t>
            </a:r>
            <a:r>
              <a:rPr sz="1588" spc="31" dirty="0">
                <a:latin typeface="Gill Sans"/>
                <a:cs typeface="Gill Sans"/>
              </a:rPr>
              <a:t> </a:t>
            </a:r>
            <a:r>
              <a:rPr sz="1588" dirty="0">
                <a:latin typeface="Gill Sans"/>
                <a:cs typeface="Gill Sans"/>
              </a:rPr>
              <a:t>c</a:t>
            </a:r>
            <a:r>
              <a:rPr sz="1588" spc="18" dirty="0">
                <a:latin typeface="Gill Sans"/>
                <a:cs typeface="Gill Sans"/>
              </a:rPr>
              <a:t>a</a:t>
            </a:r>
            <a:r>
              <a:rPr sz="1588" spc="4" dirty="0">
                <a:latin typeface="Gill Sans"/>
                <a:cs typeface="Gill Sans"/>
              </a:rPr>
              <a:t>li</a:t>
            </a:r>
            <a:r>
              <a:rPr sz="1588" spc="-9" dirty="0">
                <a:latin typeface="Gill Sans"/>
                <a:cs typeface="Gill Sans"/>
              </a:rPr>
              <a:t>b</a:t>
            </a:r>
            <a:r>
              <a:rPr sz="1588" spc="-22" dirty="0">
                <a:latin typeface="Gill Sans"/>
                <a:cs typeface="Gill Sans"/>
              </a:rPr>
              <a:t>r</a:t>
            </a:r>
            <a:r>
              <a:rPr sz="1588" spc="18" dirty="0">
                <a:latin typeface="Gill Sans"/>
                <a:cs typeface="Gill Sans"/>
              </a:rPr>
              <a:t>a</a:t>
            </a:r>
            <a:r>
              <a:rPr sz="1588" dirty="0">
                <a:latin typeface="Gill Sans"/>
                <a:cs typeface="Gill Sans"/>
              </a:rPr>
              <a:t>t</a:t>
            </a:r>
            <a:r>
              <a:rPr sz="1588" spc="4" dirty="0">
                <a:latin typeface="Gill Sans"/>
                <a:cs typeface="Gill Sans"/>
              </a:rPr>
              <a:t>i</a:t>
            </a:r>
            <a:r>
              <a:rPr sz="1588" spc="-4" dirty="0">
                <a:latin typeface="Gill Sans"/>
                <a:cs typeface="Gill Sans"/>
              </a:rPr>
              <a:t>o</a:t>
            </a:r>
            <a:r>
              <a:rPr sz="1588" dirty="0">
                <a:latin typeface="Gill Sans"/>
                <a:cs typeface="Gill Sans"/>
              </a:rPr>
              <a:t>n</a:t>
            </a:r>
            <a:r>
              <a:rPr sz="1588" spc="-4" dirty="0">
                <a:latin typeface="Gill Sans"/>
                <a:cs typeface="Gill Sans"/>
              </a:rPr>
              <a:t> </a:t>
            </a:r>
            <a:r>
              <a:rPr sz="1588" spc="4" dirty="0">
                <a:latin typeface="Gill Sans"/>
                <a:cs typeface="Gill Sans"/>
              </a:rPr>
              <a:t>w</a:t>
            </a:r>
            <a:r>
              <a:rPr sz="1588" spc="18" dirty="0">
                <a:latin typeface="Gill Sans"/>
                <a:cs typeface="Gill Sans"/>
              </a:rPr>
              <a:t>a</a:t>
            </a:r>
            <a:r>
              <a:rPr sz="1588" spc="-9" dirty="0">
                <a:latin typeface="Gill Sans"/>
                <a:cs typeface="Gill Sans"/>
              </a:rPr>
              <a:t>s</a:t>
            </a:r>
            <a:r>
              <a:rPr sz="1588" spc="4" dirty="0">
                <a:latin typeface="Gill Sans"/>
                <a:cs typeface="Gill Sans"/>
              </a:rPr>
              <a:t> </a:t>
            </a:r>
            <a:r>
              <a:rPr sz="1588" spc="-26" dirty="0">
                <a:latin typeface="Gill Sans"/>
                <a:cs typeface="Gill Sans"/>
              </a:rPr>
              <a:t>d</a:t>
            </a:r>
            <a:r>
              <a:rPr sz="1588" spc="-4" dirty="0">
                <a:latin typeface="Gill Sans"/>
                <a:cs typeface="Gill Sans"/>
              </a:rPr>
              <a:t>o</a:t>
            </a:r>
            <a:r>
              <a:rPr sz="1588" dirty="0">
                <a:latin typeface="Gill Sans"/>
                <a:cs typeface="Gill Sans"/>
              </a:rPr>
              <a:t>ne</a:t>
            </a:r>
            <a:endParaRPr sz="1588">
              <a:latin typeface="Gill Sans"/>
              <a:cs typeface="Gill Sans"/>
            </a:endParaRPr>
          </a:p>
          <a:p>
            <a:pPr marR="318824" algn="ctr">
              <a:spcBef>
                <a:spcPts val="35"/>
              </a:spcBef>
            </a:pPr>
            <a:r>
              <a:rPr sz="1588" dirty="0">
                <a:latin typeface="Gill Sans"/>
                <a:cs typeface="Gill Sans"/>
              </a:rPr>
              <a:t>c</a:t>
            </a:r>
            <a:r>
              <a:rPr sz="1588" spc="-4" dirty="0">
                <a:latin typeface="Gill Sans"/>
                <a:cs typeface="Gill Sans"/>
              </a:rPr>
              <a:t>o</a:t>
            </a:r>
            <a:r>
              <a:rPr sz="1588" spc="-22" dirty="0">
                <a:latin typeface="Gill Sans"/>
                <a:cs typeface="Gill Sans"/>
              </a:rPr>
              <a:t>rr</a:t>
            </a:r>
            <a:r>
              <a:rPr sz="1588" spc="31" dirty="0">
                <a:latin typeface="Gill Sans"/>
                <a:cs typeface="Gill Sans"/>
              </a:rPr>
              <a:t>e</a:t>
            </a:r>
            <a:r>
              <a:rPr sz="1588" dirty="0">
                <a:latin typeface="Gill Sans"/>
                <a:cs typeface="Gill Sans"/>
              </a:rPr>
              <a:t>ct</a:t>
            </a:r>
            <a:r>
              <a:rPr sz="1588" spc="4" dirty="0">
                <a:latin typeface="Gill Sans"/>
                <a:cs typeface="Gill Sans"/>
              </a:rPr>
              <a:t>l</a:t>
            </a:r>
            <a:r>
              <a:rPr sz="1588" spc="-9" dirty="0">
                <a:latin typeface="Gill Sans"/>
                <a:cs typeface="Gill Sans"/>
              </a:rPr>
              <a:t>y</a:t>
            </a:r>
            <a:r>
              <a:rPr sz="1588" spc="9" dirty="0">
                <a:latin typeface="Gill Sans"/>
                <a:cs typeface="Gill Sans"/>
              </a:rPr>
              <a:t> </a:t>
            </a:r>
            <a:r>
              <a:rPr sz="1588" spc="18" dirty="0">
                <a:latin typeface="Gill Sans"/>
                <a:cs typeface="Gill Sans"/>
              </a:rPr>
              <a:t>a</a:t>
            </a:r>
            <a:r>
              <a:rPr sz="1588" spc="-9" dirty="0">
                <a:latin typeface="Gill Sans"/>
                <a:cs typeface="Gill Sans"/>
              </a:rPr>
              <a:t>nd</a:t>
            </a:r>
            <a:r>
              <a:rPr sz="1588" spc="-18" dirty="0">
                <a:latin typeface="Gill Sans"/>
                <a:cs typeface="Gill Sans"/>
              </a:rPr>
              <a:t> </a:t>
            </a:r>
            <a:r>
              <a:rPr sz="1588" dirty="0">
                <a:latin typeface="Gill Sans"/>
                <a:cs typeface="Gill Sans"/>
              </a:rPr>
              <a:t>t</a:t>
            </a:r>
            <a:r>
              <a:rPr sz="1588" spc="-9" dirty="0">
                <a:latin typeface="Gill Sans"/>
                <a:cs typeface="Gill Sans"/>
              </a:rPr>
              <a:t>h</a:t>
            </a:r>
            <a:r>
              <a:rPr sz="1588" spc="18" dirty="0">
                <a:latin typeface="Gill Sans"/>
                <a:cs typeface="Gill Sans"/>
              </a:rPr>
              <a:t>a</a:t>
            </a:r>
            <a:r>
              <a:rPr sz="1588" dirty="0">
                <a:latin typeface="Gill Sans"/>
                <a:cs typeface="Gill Sans"/>
              </a:rPr>
              <a:t>t </a:t>
            </a:r>
            <a:r>
              <a:rPr sz="1588" spc="-4" dirty="0">
                <a:latin typeface="Gill Sans"/>
                <a:cs typeface="Gill Sans"/>
              </a:rPr>
              <a:t>s</a:t>
            </a:r>
            <a:r>
              <a:rPr sz="1588" dirty="0">
                <a:latin typeface="Gill Sans"/>
                <a:cs typeface="Gill Sans"/>
              </a:rPr>
              <a:t>t</a:t>
            </a:r>
            <a:r>
              <a:rPr sz="1588" spc="-9" dirty="0">
                <a:latin typeface="Gill Sans"/>
                <a:cs typeface="Gill Sans"/>
              </a:rPr>
              <a:t>u</a:t>
            </a:r>
            <a:r>
              <a:rPr sz="1588" spc="-26" dirty="0">
                <a:latin typeface="Gill Sans"/>
                <a:cs typeface="Gill Sans"/>
              </a:rPr>
              <a:t>d</a:t>
            </a:r>
            <a:r>
              <a:rPr sz="1588" spc="31" dirty="0">
                <a:latin typeface="Gill Sans"/>
                <a:cs typeface="Gill Sans"/>
              </a:rPr>
              <a:t>e</a:t>
            </a:r>
            <a:r>
              <a:rPr sz="1588" dirty="0">
                <a:latin typeface="Gill Sans"/>
                <a:cs typeface="Gill Sans"/>
              </a:rPr>
              <a:t>nt</a:t>
            </a:r>
            <a:r>
              <a:rPr sz="1588" spc="-9" dirty="0">
                <a:latin typeface="Gill Sans"/>
                <a:cs typeface="Gill Sans"/>
              </a:rPr>
              <a:t>s</a:t>
            </a:r>
            <a:r>
              <a:rPr sz="1588" spc="4" dirty="0">
                <a:latin typeface="Gill Sans"/>
                <a:cs typeface="Gill Sans"/>
              </a:rPr>
              <a:t> </a:t>
            </a:r>
            <a:r>
              <a:rPr sz="1588" spc="-9" dirty="0">
                <a:latin typeface="Gill Sans"/>
                <a:cs typeface="Gill Sans"/>
              </a:rPr>
              <a:t>un</a:t>
            </a:r>
            <a:r>
              <a:rPr sz="1588" spc="-26" dirty="0">
                <a:latin typeface="Gill Sans"/>
                <a:cs typeface="Gill Sans"/>
              </a:rPr>
              <a:t>d</a:t>
            </a:r>
            <a:r>
              <a:rPr sz="1588" spc="31" dirty="0">
                <a:latin typeface="Gill Sans"/>
                <a:cs typeface="Gill Sans"/>
              </a:rPr>
              <a:t>e</a:t>
            </a:r>
            <a:r>
              <a:rPr sz="1588" spc="-22" dirty="0">
                <a:latin typeface="Gill Sans"/>
                <a:cs typeface="Gill Sans"/>
              </a:rPr>
              <a:t>r</a:t>
            </a:r>
            <a:r>
              <a:rPr sz="1588" spc="-4" dirty="0">
                <a:latin typeface="Gill Sans"/>
                <a:cs typeface="Gill Sans"/>
              </a:rPr>
              <a:t>s</a:t>
            </a:r>
            <a:r>
              <a:rPr sz="1588" dirty="0">
                <a:latin typeface="Gill Sans"/>
                <a:cs typeface="Gill Sans"/>
              </a:rPr>
              <a:t>t</a:t>
            </a:r>
            <a:r>
              <a:rPr sz="1588" spc="18" dirty="0">
                <a:latin typeface="Gill Sans"/>
                <a:cs typeface="Gill Sans"/>
              </a:rPr>
              <a:t>a</a:t>
            </a:r>
            <a:r>
              <a:rPr sz="1588" spc="-9" dirty="0">
                <a:latin typeface="Gill Sans"/>
                <a:cs typeface="Gill Sans"/>
              </a:rPr>
              <a:t>nd</a:t>
            </a:r>
            <a:r>
              <a:rPr sz="1588" spc="71" dirty="0">
                <a:latin typeface="Gill Sans"/>
                <a:cs typeface="Gill Sans"/>
              </a:rPr>
              <a:t> </a:t>
            </a:r>
            <a:r>
              <a:rPr sz="1588" spc="-9" dirty="0">
                <a:latin typeface="Gill Sans"/>
                <a:cs typeface="Gill Sans"/>
              </a:rPr>
              <a:t>h</a:t>
            </a:r>
            <a:r>
              <a:rPr sz="1588" spc="-4" dirty="0">
                <a:latin typeface="Gill Sans"/>
                <a:cs typeface="Gill Sans"/>
              </a:rPr>
              <a:t>o</a:t>
            </a:r>
            <a:r>
              <a:rPr sz="1588" dirty="0">
                <a:latin typeface="Gill Sans"/>
                <a:cs typeface="Gill Sans"/>
              </a:rPr>
              <a:t>w</a:t>
            </a:r>
            <a:r>
              <a:rPr sz="1588" spc="4" dirty="0">
                <a:latin typeface="Gill Sans"/>
                <a:cs typeface="Gill Sans"/>
              </a:rPr>
              <a:t> </a:t>
            </a:r>
            <a:r>
              <a:rPr sz="1588" dirty="0">
                <a:latin typeface="Gill Sans"/>
                <a:cs typeface="Gill Sans"/>
              </a:rPr>
              <a:t>t</a:t>
            </a:r>
            <a:r>
              <a:rPr sz="1588" spc="-9" dirty="0">
                <a:latin typeface="Gill Sans"/>
                <a:cs typeface="Gill Sans"/>
              </a:rPr>
              <a:t>o</a:t>
            </a:r>
            <a:r>
              <a:rPr sz="1588" spc="-84" dirty="0">
                <a:latin typeface="Gill Sans"/>
                <a:cs typeface="Gill Sans"/>
              </a:rPr>
              <a:t> </a:t>
            </a:r>
            <a:r>
              <a:rPr sz="1588" spc="18" dirty="0">
                <a:latin typeface="Gill Sans"/>
                <a:cs typeface="Gill Sans"/>
              </a:rPr>
              <a:t>“</a:t>
            </a:r>
            <a:r>
              <a:rPr sz="1588" spc="26" dirty="0">
                <a:latin typeface="Gill Sans"/>
                <a:cs typeface="Gill Sans"/>
              </a:rPr>
              <a:t>z</a:t>
            </a:r>
            <a:r>
              <a:rPr sz="1588" spc="31" dirty="0">
                <a:latin typeface="Gill Sans"/>
                <a:cs typeface="Gill Sans"/>
              </a:rPr>
              <a:t>e</a:t>
            </a:r>
            <a:r>
              <a:rPr sz="1588" spc="-22" dirty="0">
                <a:latin typeface="Gill Sans"/>
                <a:cs typeface="Gill Sans"/>
              </a:rPr>
              <a:t>r</a:t>
            </a:r>
            <a:r>
              <a:rPr sz="1588" spc="-4" dirty="0">
                <a:latin typeface="Gill Sans"/>
                <a:cs typeface="Gill Sans"/>
              </a:rPr>
              <a:t>o</a:t>
            </a:r>
            <a:r>
              <a:rPr sz="1588" spc="-9" dirty="0">
                <a:latin typeface="Gill Sans"/>
                <a:cs typeface="Gill Sans"/>
              </a:rPr>
              <a:t>”</a:t>
            </a:r>
            <a:r>
              <a:rPr sz="1588" spc="-150" dirty="0">
                <a:latin typeface="Gill Sans"/>
                <a:cs typeface="Gill Sans"/>
              </a:rPr>
              <a:t> </a:t>
            </a:r>
            <a:r>
              <a:rPr sz="1588" dirty="0">
                <a:latin typeface="Gill Sans"/>
                <a:cs typeface="Gill Sans"/>
              </a:rPr>
              <a:t>the</a:t>
            </a:r>
            <a:r>
              <a:rPr sz="1588" spc="31" dirty="0">
                <a:latin typeface="Gill Sans"/>
                <a:cs typeface="Gill Sans"/>
              </a:rPr>
              <a:t> </a:t>
            </a:r>
            <a:r>
              <a:rPr sz="1588" spc="44" dirty="0">
                <a:latin typeface="Gill Sans"/>
                <a:cs typeface="Gill Sans"/>
              </a:rPr>
              <a:t>f</a:t>
            </a:r>
            <a:r>
              <a:rPr sz="1588" spc="-4" dirty="0">
                <a:latin typeface="Gill Sans"/>
                <a:cs typeface="Gill Sans"/>
              </a:rPr>
              <a:t>o</a:t>
            </a:r>
            <a:r>
              <a:rPr sz="1588" spc="-22" dirty="0">
                <a:latin typeface="Gill Sans"/>
                <a:cs typeface="Gill Sans"/>
              </a:rPr>
              <a:t>r</a:t>
            </a:r>
            <a:r>
              <a:rPr sz="1588" dirty="0">
                <a:latin typeface="Gill Sans"/>
                <a:cs typeface="Gill Sans"/>
              </a:rPr>
              <a:t>c</a:t>
            </a:r>
            <a:r>
              <a:rPr sz="1588" spc="31" dirty="0">
                <a:latin typeface="Gill Sans"/>
                <a:cs typeface="Gill Sans"/>
              </a:rPr>
              <a:t>e</a:t>
            </a:r>
            <a:r>
              <a:rPr sz="1588" dirty="0">
                <a:latin typeface="Gill Sans"/>
                <a:cs typeface="Gill Sans"/>
              </a:rPr>
              <a:t>.</a:t>
            </a:r>
            <a:endParaRPr sz="1588">
              <a:latin typeface="Gill Sans"/>
              <a:cs typeface="Gill Sans"/>
            </a:endParaRPr>
          </a:p>
          <a:p>
            <a:pPr marR="342358" algn="ctr">
              <a:spcBef>
                <a:spcPts val="35"/>
              </a:spcBef>
            </a:pPr>
            <a:r>
              <a:rPr sz="1588" spc="9" dirty="0">
                <a:latin typeface="Gill Sans"/>
                <a:cs typeface="Gill Sans"/>
              </a:rPr>
              <a:t>T</a:t>
            </a:r>
            <a:r>
              <a:rPr sz="1588" dirty="0">
                <a:latin typeface="Gill Sans"/>
                <a:cs typeface="Gill Sans"/>
              </a:rPr>
              <a:t>he</a:t>
            </a:r>
            <a:r>
              <a:rPr sz="1588" spc="31" dirty="0">
                <a:latin typeface="Gill Sans"/>
                <a:cs typeface="Gill Sans"/>
              </a:rPr>
              <a:t> </a:t>
            </a:r>
            <a:r>
              <a:rPr sz="1588" spc="18" dirty="0">
                <a:latin typeface="Gill Sans"/>
                <a:cs typeface="Gill Sans"/>
              </a:rPr>
              <a:t>a</a:t>
            </a:r>
            <a:r>
              <a:rPr sz="1588" spc="-9" dirty="0">
                <a:latin typeface="Gill Sans"/>
                <a:cs typeface="Gill Sans"/>
              </a:rPr>
              <a:t>n</a:t>
            </a:r>
            <a:r>
              <a:rPr sz="1588" spc="-4" dirty="0">
                <a:latin typeface="Gill Sans"/>
                <a:cs typeface="Gill Sans"/>
              </a:rPr>
              <a:t>s</a:t>
            </a:r>
            <a:r>
              <a:rPr sz="1588" spc="4" dirty="0">
                <a:latin typeface="Gill Sans"/>
                <a:cs typeface="Gill Sans"/>
              </a:rPr>
              <a:t>w</a:t>
            </a:r>
            <a:r>
              <a:rPr sz="1588" spc="31" dirty="0">
                <a:latin typeface="Gill Sans"/>
                <a:cs typeface="Gill Sans"/>
              </a:rPr>
              <a:t>e</a:t>
            </a:r>
            <a:r>
              <a:rPr sz="1588" spc="-9" dirty="0">
                <a:latin typeface="Gill Sans"/>
                <a:cs typeface="Gill Sans"/>
              </a:rPr>
              <a:t>r</a:t>
            </a:r>
            <a:r>
              <a:rPr sz="1588" spc="-101" dirty="0">
                <a:latin typeface="Gill Sans"/>
                <a:cs typeface="Gill Sans"/>
              </a:rPr>
              <a:t> </a:t>
            </a:r>
            <a:r>
              <a:rPr sz="1588" spc="4" dirty="0">
                <a:latin typeface="Gill Sans"/>
                <a:cs typeface="Gill Sans"/>
              </a:rPr>
              <a:t>i</a:t>
            </a:r>
            <a:r>
              <a:rPr sz="1588" spc="-9" dirty="0">
                <a:latin typeface="Gill Sans"/>
                <a:cs typeface="Gill Sans"/>
              </a:rPr>
              <a:t>s</a:t>
            </a:r>
            <a:r>
              <a:rPr sz="1588" spc="93" dirty="0">
                <a:latin typeface="Gill Sans"/>
                <a:cs typeface="Gill Sans"/>
              </a:rPr>
              <a:t> </a:t>
            </a:r>
            <a:r>
              <a:rPr sz="1588" dirty="0">
                <a:latin typeface="Gill Sans"/>
                <a:cs typeface="Gill Sans"/>
              </a:rPr>
              <a:t>2</a:t>
            </a:r>
            <a:r>
              <a:rPr sz="1588" spc="-4" dirty="0">
                <a:latin typeface="Gill Sans"/>
                <a:cs typeface="Gill Sans"/>
              </a:rPr>
              <a:t> </a:t>
            </a:r>
            <a:r>
              <a:rPr sz="1588" spc="-22" dirty="0">
                <a:latin typeface="Gill Sans"/>
                <a:cs typeface="Gill Sans"/>
              </a:rPr>
              <a:t>N</a:t>
            </a:r>
            <a:r>
              <a:rPr sz="1588" spc="31" dirty="0">
                <a:latin typeface="Gill Sans"/>
                <a:cs typeface="Gill Sans"/>
              </a:rPr>
              <a:t>e</a:t>
            </a:r>
            <a:r>
              <a:rPr sz="1588" spc="4" dirty="0">
                <a:latin typeface="Gill Sans"/>
                <a:cs typeface="Gill Sans"/>
              </a:rPr>
              <a:t>w</a:t>
            </a:r>
            <a:r>
              <a:rPr sz="1588" dirty="0">
                <a:latin typeface="Gill Sans"/>
                <a:cs typeface="Gill Sans"/>
              </a:rPr>
              <a:t>t</a:t>
            </a:r>
            <a:r>
              <a:rPr sz="1588" spc="-4" dirty="0">
                <a:latin typeface="Gill Sans"/>
                <a:cs typeface="Gill Sans"/>
              </a:rPr>
              <a:t>o</a:t>
            </a:r>
            <a:r>
              <a:rPr sz="1588" spc="-9" dirty="0">
                <a:latin typeface="Gill Sans"/>
                <a:cs typeface="Gill Sans"/>
              </a:rPr>
              <a:t>ns</a:t>
            </a:r>
            <a:r>
              <a:rPr sz="1588" spc="4" dirty="0">
                <a:latin typeface="Gill Sans"/>
                <a:cs typeface="Gill Sans"/>
              </a:rPr>
              <a:t> i</a:t>
            </a:r>
            <a:r>
              <a:rPr sz="1588" dirty="0">
                <a:latin typeface="Gill Sans"/>
                <a:cs typeface="Gill Sans"/>
              </a:rPr>
              <a:t>f</a:t>
            </a:r>
            <a:r>
              <a:rPr sz="1588" spc="40" dirty="0">
                <a:latin typeface="Gill Sans"/>
                <a:cs typeface="Gill Sans"/>
              </a:rPr>
              <a:t> </a:t>
            </a:r>
            <a:r>
              <a:rPr sz="1588" dirty="0">
                <a:latin typeface="Gill Sans"/>
                <a:cs typeface="Gill Sans"/>
              </a:rPr>
              <a:t>th</a:t>
            </a:r>
            <a:r>
              <a:rPr sz="1588" spc="31" dirty="0">
                <a:latin typeface="Gill Sans"/>
                <a:cs typeface="Gill Sans"/>
              </a:rPr>
              <a:t>e</a:t>
            </a:r>
            <a:r>
              <a:rPr sz="1588" spc="-9" dirty="0">
                <a:latin typeface="Gill Sans"/>
                <a:cs typeface="Gill Sans"/>
              </a:rPr>
              <a:t>y</a:t>
            </a:r>
            <a:r>
              <a:rPr sz="1588" spc="-79" dirty="0">
                <a:latin typeface="Gill Sans"/>
                <a:cs typeface="Gill Sans"/>
              </a:rPr>
              <a:t> </a:t>
            </a:r>
            <a:r>
              <a:rPr sz="1588" spc="-26" dirty="0">
                <a:latin typeface="Gill Sans"/>
                <a:cs typeface="Gill Sans"/>
              </a:rPr>
              <a:t>d</a:t>
            </a:r>
            <a:r>
              <a:rPr sz="1588" spc="-9" dirty="0">
                <a:latin typeface="Gill Sans"/>
                <a:cs typeface="Gill Sans"/>
              </a:rPr>
              <a:t>o</a:t>
            </a:r>
            <a:r>
              <a:rPr sz="1588" spc="93" dirty="0">
                <a:latin typeface="Gill Sans"/>
                <a:cs typeface="Gill Sans"/>
              </a:rPr>
              <a:t> </a:t>
            </a:r>
            <a:r>
              <a:rPr sz="1588" dirty="0">
                <a:latin typeface="Gill Sans"/>
                <a:cs typeface="Gill Sans"/>
              </a:rPr>
              <a:t>th</a:t>
            </a:r>
            <a:r>
              <a:rPr sz="1588" spc="4" dirty="0">
                <a:latin typeface="Gill Sans"/>
                <a:cs typeface="Gill Sans"/>
              </a:rPr>
              <a:t>i</a:t>
            </a:r>
            <a:r>
              <a:rPr sz="1588" spc="-9" dirty="0">
                <a:latin typeface="Gill Sans"/>
                <a:cs typeface="Gill Sans"/>
              </a:rPr>
              <a:t>s</a:t>
            </a:r>
            <a:r>
              <a:rPr sz="1588" spc="4" dirty="0">
                <a:latin typeface="Gill Sans"/>
                <a:cs typeface="Gill Sans"/>
              </a:rPr>
              <a:t> </a:t>
            </a:r>
            <a:r>
              <a:rPr sz="1588" dirty="0">
                <a:latin typeface="Gill Sans"/>
                <a:cs typeface="Gill Sans"/>
              </a:rPr>
              <a:t>c</a:t>
            </a:r>
            <a:r>
              <a:rPr sz="1588" spc="-4" dirty="0">
                <a:latin typeface="Gill Sans"/>
                <a:cs typeface="Gill Sans"/>
              </a:rPr>
              <a:t>o</a:t>
            </a:r>
            <a:r>
              <a:rPr sz="1588" spc="-22" dirty="0">
                <a:latin typeface="Gill Sans"/>
                <a:cs typeface="Gill Sans"/>
              </a:rPr>
              <a:t>rr</a:t>
            </a:r>
            <a:r>
              <a:rPr sz="1588" spc="31" dirty="0">
                <a:latin typeface="Gill Sans"/>
                <a:cs typeface="Gill Sans"/>
              </a:rPr>
              <a:t>e</a:t>
            </a:r>
            <a:r>
              <a:rPr sz="1588" dirty="0">
                <a:latin typeface="Gill Sans"/>
                <a:cs typeface="Gill Sans"/>
              </a:rPr>
              <a:t>ct</a:t>
            </a:r>
            <a:r>
              <a:rPr sz="1588" spc="4" dirty="0">
                <a:latin typeface="Gill Sans"/>
                <a:cs typeface="Gill Sans"/>
              </a:rPr>
              <a:t>l</a:t>
            </a:r>
            <a:r>
              <a:rPr sz="1588" dirty="0">
                <a:latin typeface="Gill Sans"/>
                <a:cs typeface="Gill Sans"/>
              </a:rPr>
              <a:t>y)</a:t>
            </a:r>
            <a:endParaRPr sz="1588">
              <a:latin typeface="Gill Sans"/>
              <a:cs typeface="Gill Sans"/>
            </a:endParaRPr>
          </a:p>
        </p:txBody>
      </p:sp>
      <p:sp>
        <p:nvSpPr>
          <p:cNvPr id="4" name="object 4"/>
          <p:cNvSpPr/>
          <p:nvPr/>
        </p:nvSpPr>
        <p:spPr>
          <a:xfrm>
            <a:off x="3726853" y="3148853"/>
            <a:ext cx="6432176" cy="3328146"/>
          </a:xfrm>
          <a:prstGeom prst="rect">
            <a:avLst/>
          </a:prstGeom>
          <a:blipFill>
            <a:blip r:embed="rId3" cstate="print"/>
            <a:stretch>
              <a:fillRect/>
            </a:stretch>
          </a:blipFill>
        </p:spPr>
        <p:txBody>
          <a:bodyPr wrap="square" lIns="0" tIns="0" rIns="0" bIns="0" rtlCol="0"/>
          <a:lstStyle/>
          <a:p>
            <a:endParaRPr sz="1588"/>
          </a:p>
        </p:txBody>
      </p:sp>
      <p:sp>
        <p:nvSpPr>
          <p:cNvPr id="5" name="object 5"/>
          <p:cNvSpPr/>
          <p:nvPr/>
        </p:nvSpPr>
        <p:spPr>
          <a:xfrm>
            <a:off x="2159276" y="2541246"/>
            <a:ext cx="110817" cy="2536494"/>
          </a:xfrm>
          <a:prstGeom prst="rect">
            <a:avLst/>
          </a:prstGeom>
          <a:blipFill>
            <a:blip r:embed="rId4" cstate="print"/>
            <a:stretch>
              <a:fillRect/>
            </a:stretch>
          </a:blipFill>
        </p:spPr>
        <p:txBody>
          <a:bodyPr wrap="square" lIns="0" tIns="0" rIns="0" bIns="0" rtlCol="0"/>
          <a:lstStyle/>
          <a:p>
            <a:endParaRPr sz="1588"/>
          </a:p>
        </p:txBody>
      </p:sp>
      <p:sp>
        <p:nvSpPr>
          <p:cNvPr id="6" name="object 6"/>
          <p:cNvSpPr/>
          <p:nvPr/>
        </p:nvSpPr>
        <p:spPr>
          <a:xfrm>
            <a:off x="2159276" y="5077725"/>
            <a:ext cx="0" cy="560"/>
          </a:xfrm>
          <a:custGeom>
            <a:avLst/>
            <a:gdLst/>
            <a:ahLst/>
            <a:cxnLst/>
            <a:rect l="l" t="t" r="r" b="b"/>
            <a:pathLst>
              <a:path h="635">
                <a:moveTo>
                  <a:pt x="1779201" y="72377"/>
                </a:moveTo>
              </a:path>
            </a:pathLst>
          </a:custGeom>
          <a:solidFill>
            <a:srgbClr val="000000"/>
          </a:solidFill>
        </p:spPr>
        <p:txBody>
          <a:bodyPr wrap="square" lIns="0" tIns="0" rIns="0" bIns="0" rtlCol="0"/>
          <a:lstStyle/>
          <a:p>
            <a:endParaRPr sz="1588"/>
          </a:p>
        </p:txBody>
      </p:sp>
      <p:sp>
        <p:nvSpPr>
          <p:cNvPr id="7" name="object 7"/>
          <p:cNvSpPr/>
          <p:nvPr/>
        </p:nvSpPr>
        <p:spPr>
          <a:xfrm>
            <a:off x="2270093" y="2541246"/>
            <a:ext cx="1459065" cy="63862"/>
          </a:xfrm>
          <a:prstGeom prst="rect">
            <a:avLst/>
          </a:prstGeom>
          <a:blipFill>
            <a:blip r:embed="rId5" cstate="print"/>
            <a:stretch>
              <a:fillRect/>
            </a:stretch>
          </a:blipFill>
        </p:spPr>
        <p:txBody>
          <a:bodyPr wrap="square" lIns="0" tIns="0" rIns="0" bIns="0" rtlCol="0"/>
          <a:lstStyle/>
          <a:p>
            <a:endParaRPr sz="1588"/>
          </a:p>
        </p:txBody>
      </p:sp>
      <p:sp>
        <p:nvSpPr>
          <p:cNvPr id="8" name="object 8"/>
          <p:cNvSpPr/>
          <p:nvPr/>
        </p:nvSpPr>
        <p:spPr>
          <a:xfrm>
            <a:off x="2159276" y="2541245"/>
            <a:ext cx="1569882" cy="2600356"/>
          </a:xfrm>
          <a:prstGeom prst="rect">
            <a:avLst/>
          </a:prstGeom>
          <a:blipFill>
            <a:blip r:embed="rId6" cstate="print"/>
            <a:stretch>
              <a:fillRect/>
            </a:stretch>
          </a:blipFill>
        </p:spPr>
        <p:txBody>
          <a:bodyPr wrap="square" lIns="0" tIns="0" rIns="0" bIns="0" rtlCol="0"/>
          <a:lstStyle/>
          <a:p>
            <a:endParaRPr sz="1588"/>
          </a:p>
        </p:txBody>
      </p:sp>
      <p:sp>
        <p:nvSpPr>
          <p:cNvPr id="9" name="object 9"/>
          <p:cNvSpPr/>
          <p:nvPr/>
        </p:nvSpPr>
        <p:spPr>
          <a:xfrm>
            <a:off x="2159276" y="5077739"/>
            <a:ext cx="1459066" cy="63861"/>
          </a:xfrm>
          <a:prstGeom prst="rect">
            <a:avLst/>
          </a:prstGeom>
          <a:blipFill>
            <a:blip r:embed="rId7" cstate="print"/>
            <a:stretch>
              <a:fillRect/>
            </a:stretch>
          </a:blipFill>
        </p:spPr>
        <p:txBody>
          <a:bodyPr wrap="square" lIns="0" tIns="0" rIns="0" bIns="0" rtlCol="0"/>
          <a:lstStyle/>
          <a:p>
            <a:endParaRPr sz="1588"/>
          </a:p>
        </p:txBody>
      </p:sp>
      <p:sp>
        <p:nvSpPr>
          <p:cNvPr id="10" name="object 10"/>
          <p:cNvSpPr/>
          <p:nvPr/>
        </p:nvSpPr>
        <p:spPr>
          <a:xfrm>
            <a:off x="3618343" y="2605108"/>
            <a:ext cx="110816" cy="2536494"/>
          </a:xfrm>
          <a:prstGeom prst="rect">
            <a:avLst/>
          </a:prstGeom>
          <a:blipFill>
            <a:blip r:embed="rId8"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3283051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54281" y="409026"/>
            <a:ext cx="2499472" cy="488916"/>
          </a:xfrm>
          <a:prstGeom prst="rect">
            <a:avLst/>
          </a:prstGeom>
        </p:spPr>
        <p:txBody>
          <a:bodyPr vert="horz" wrap="square" lIns="0" tIns="0" rIns="0" bIns="0" rtlCol="0">
            <a:spAutoFit/>
          </a:bodyPr>
          <a:lstStyle/>
          <a:p>
            <a:pPr marL="11206"/>
            <a:r>
              <a:rPr sz="3177" spc="-44" dirty="0">
                <a:solidFill>
                  <a:srgbClr val="C00000"/>
                </a:solidFill>
                <a:latin typeface="Calibri"/>
                <a:cs typeface="Calibri"/>
              </a:rPr>
              <a:t>N</a:t>
            </a:r>
            <a:r>
              <a:rPr sz="3177" spc="-13" dirty="0">
                <a:solidFill>
                  <a:srgbClr val="C00000"/>
                </a:solidFill>
                <a:latin typeface="Calibri"/>
                <a:cs typeface="Calibri"/>
              </a:rPr>
              <a:t>e</a:t>
            </a:r>
            <a:r>
              <a:rPr sz="3177" spc="-4" dirty="0">
                <a:solidFill>
                  <a:srgbClr val="C00000"/>
                </a:solidFill>
                <a:latin typeface="Calibri"/>
                <a:cs typeface="Calibri"/>
              </a:rPr>
              <a:t>w</a:t>
            </a:r>
            <a:r>
              <a:rPr sz="3177" spc="-22" dirty="0">
                <a:solidFill>
                  <a:srgbClr val="C00000"/>
                </a:solidFill>
                <a:latin typeface="Calibri"/>
                <a:cs typeface="Calibri"/>
              </a:rPr>
              <a:t>t</a:t>
            </a:r>
            <a:r>
              <a:rPr sz="3177" dirty="0">
                <a:solidFill>
                  <a:srgbClr val="C00000"/>
                </a:solidFill>
                <a:latin typeface="Calibri"/>
                <a:cs typeface="Calibri"/>
              </a:rPr>
              <a:t>o</a:t>
            </a:r>
            <a:r>
              <a:rPr sz="3177" spc="4" dirty="0">
                <a:solidFill>
                  <a:srgbClr val="C00000"/>
                </a:solidFill>
                <a:latin typeface="Calibri"/>
                <a:cs typeface="Calibri"/>
              </a:rPr>
              <a:t>n</a:t>
            </a:r>
            <a:r>
              <a:rPr sz="3177" spc="-9" dirty="0">
                <a:solidFill>
                  <a:srgbClr val="C00000"/>
                </a:solidFill>
                <a:latin typeface="Calibri"/>
                <a:cs typeface="Calibri"/>
              </a:rPr>
              <a:t>'</a:t>
            </a:r>
            <a:r>
              <a:rPr sz="3177" dirty="0">
                <a:solidFill>
                  <a:srgbClr val="C00000"/>
                </a:solidFill>
                <a:latin typeface="Calibri"/>
                <a:cs typeface="Calibri"/>
              </a:rPr>
              <a:t>s</a:t>
            </a:r>
            <a:r>
              <a:rPr sz="3177" spc="154" dirty="0">
                <a:solidFill>
                  <a:srgbClr val="C00000"/>
                </a:solidFill>
                <a:latin typeface="Calibri"/>
                <a:cs typeface="Calibri"/>
              </a:rPr>
              <a:t> </a:t>
            </a:r>
            <a:r>
              <a:rPr sz="3177" spc="-13" dirty="0">
                <a:solidFill>
                  <a:srgbClr val="C00000"/>
                </a:solidFill>
                <a:latin typeface="Calibri"/>
                <a:cs typeface="Calibri"/>
              </a:rPr>
              <a:t>L</a:t>
            </a:r>
            <a:r>
              <a:rPr sz="3177" spc="-44" dirty="0">
                <a:solidFill>
                  <a:srgbClr val="C00000"/>
                </a:solidFill>
                <a:latin typeface="Calibri"/>
                <a:cs typeface="Calibri"/>
              </a:rPr>
              <a:t>a</a:t>
            </a:r>
            <a:r>
              <a:rPr sz="3177" spc="-4" dirty="0">
                <a:solidFill>
                  <a:srgbClr val="C00000"/>
                </a:solidFill>
                <a:latin typeface="Calibri"/>
                <a:cs typeface="Calibri"/>
              </a:rPr>
              <a:t>w</a:t>
            </a:r>
            <a:r>
              <a:rPr sz="3177" dirty="0">
                <a:solidFill>
                  <a:srgbClr val="C00000"/>
                </a:solidFill>
                <a:latin typeface="Calibri"/>
                <a:cs typeface="Calibri"/>
              </a:rPr>
              <a:t>s</a:t>
            </a:r>
            <a:endParaRPr sz="3177">
              <a:latin typeface="Calibri"/>
              <a:cs typeface="Calibri"/>
            </a:endParaRPr>
          </a:p>
        </p:txBody>
      </p:sp>
      <p:sp>
        <p:nvSpPr>
          <p:cNvPr id="3" name="object 3"/>
          <p:cNvSpPr txBox="1"/>
          <p:nvPr/>
        </p:nvSpPr>
        <p:spPr>
          <a:xfrm>
            <a:off x="3506066" y="884143"/>
            <a:ext cx="5759824" cy="1182953"/>
          </a:xfrm>
          <a:prstGeom prst="rect">
            <a:avLst/>
          </a:prstGeom>
        </p:spPr>
        <p:txBody>
          <a:bodyPr vert="horz" wrap="square" lIns="0" tIns="0" rIns="0" bIns="0" rtlCol="0">
            <a:spAutoFit/>
          </a:bodyPr>
          <a:lstStyle/>
          <a:p>
            <a:pPr marL="799022"/>
            <a:r>
              <a:rPr sz="2118" spc="-26" dirty="0">
                <a:solidFill>
                  <a:srgbClr val="C00000"/>
                </a:solidFill>
                <a:latin typeface="Calibri"/>
                <a:cs typeface="Calibri"/>
              </a:rPr>
              <a:t>(</a:t>
            </a:r>
            <a:r>
              <a:rPr sz="2118" spc="-4" dirty="0">
                <a:solidFill>
                  <a:srgbClr val="C00000"/>
                </a:solidFill>
                <a:latin typeface="Calibri"/>
                <a:cs typeface="Calibri"/>
              </a:rPr>
              <a:t>F</a:t>
            </a:r>
            <a:r>
              <a:rPr sz="2118" spc="26" dirty="0">
                <a:solidFill>
                  <a:srgbClr val="C00000"/>
                </a:solidFill>
                <a:latin typeface="Calibri"/>
                <a:cs typeface="Calibri"/>
              </a:rPr>
              <a:t>o</a:t>
            </a:r>
            <a:r>
              <a:rPr sz="2118" spc="-44" dirty="0">
                <a:solidFill>
                  <a:srgbClr val="C00000"/>
                </a:solidFill>
                <a:latin typeface="Calibri"/>
                <a:cs typeface="Calibri"/>
              </a:rPr>
              <a:t>r</a:t>
            </a:r>
            <a:r>
              <a:rPr sz="2118" spc="-26" dirty="0">
                <a:solidFill>
                  <a:srgbClr val="C00000"/>
                </a:solidFill>
                <a:latin typeface="Calibri"/>
                <a:cs typeface="Calibri"/>
              </a:rPr>
              <a:t>c</a:t>
            </a:r>
            <a:r>
              <a:rPr sz="2118" spc="-13" dirty="0">
                <a:solidFill>
                  <a:srgbClr val="C00000"/>
                </a:solidFill>
                <a:latin typeface="Calibri"/>
                <a:cs typeface="Calibri"/>
              </a:rPr>
              <a:t>e</a:t>
            </a:r>
            <a:r>
              <a:rPr sz="2118" spc="141" dirty="0">
                <a:solidFill>
                  <a:srgbClr val="C00000"/>
                </a:solidFill>
                <a:latin typeface="Calibri"/>
                <a:cs typeface="Calibri"/>
              </a:rPr>
              <a:t> </a:t>
            </a:r>
            <a:r>
              <a:rPr sz="2118" dirty="0">
                <a:solidFill>
                  <a:srgbClr val="C00000"/>
                </a:solidFill>
                <a:latin typeface="Calibri"/>
                <a:cs typeface="Calibri"/>
              </a:rPr>
              <a:t>&amp;</a:t>
            </a:r>
            <a:r>
              <a:rPr sz="2118" spc="13" dirty="0">
                <a:solidFill>
                  <a:srgbClr val="C00000"/>
                </a:solidFill>
                <a:latin typeface="Calibri"/>
                <a:cs typeface="Calibri"/>
              </a:rPr>
              <a:t> </a:t>
            </a:r>
            <a:r>
              <a:rPr sz="2118" spc="-4" dirty="0">
                <a:solidFill>
                  <a:srgbClr val="C00000"/>
                </a:solidFill>
                <a:latin typeface="Calibri"/>
                <a:cs typeface="Calibri"/>
              </a:rPr>
              <a:t>A</a:t>
            </a:r>
            <a:r>
              <a:rPr sz="2118" spc="-26" dirty="0">
                <a:solidFill>
                  <a:srgbClr val="C00000"/>
                </a:solidFill>
                <a:latin typeface="Calibri"/>
                <a:cs typeface="Calibri"/>
              </a:rPr>
              <a:t>cc</a:t>
            </a:r>
            <a:r>
              <a:rPr sz="2118" spc="-9" dirty="0">
                <a:solidFill>
                  <a:srgbClr val="C00000"/>
                </a:solidFill>
                <a:latin typeface="Calibri"/>
                <a:cs typeface="Calibri"/>
              </a:rPr>
              <a:t>e</a:t>
            </a:r>
            <a:r>
              <a:rPr sz="2118" spc="40" dirty="0">
                <a:solidFill>
                  <a:srgbClr val="C00000"/>
                </a:solidFill>
                <a:latin typeface="Calibri"/>
                <a:cs typeface="Calibri"/>
              </a:rPr>
              <a:t>l</a:t>
            </a:r>
            <a:r>
              <a:rPr sz="2118" spc="-9" dirty="0">
                <a:solidFill>
                  <a:srgbClr val="C00000"/>
                </a:solidFill>
                <a:latin typeface="Calibri"/>
                <a:cs typeface="Calibri"/>
              </a:rPr>
              <a:t>e</a:t>
            </a:r>
            <a:r>
              <a:rPr sz="2118" spc="-44" dirty="0">
                <a:solidFill>
                  <a:srgbClr val="C00000"/>
                </a:solidFill>
                <a:latin typeface="Calibri"/>
                <a:cs typeface="Calibri"/>
              </a:rPr>
              <a:t>r</a:t>
            </a:r>
            <a:r>
              <a:rPr sz="2118" spc="26" dirty="0">
                <a:solidFill>
                  <a:srgbClr val="C00000"/>
                </a:solidFill>
                <a:latin typeface="Calibri"/>
                <a:cs typeface="Calibri"/>
              </a:rPr>
              <a:t>o</a:t>
            </a:r>
            <a:r>
              <a:rPr sz="2118" spc="-35" dirty="0">
                <a:solidFill>
                  <a:srgbClr val="C00000"/>
                </a:solidFill>
                <a:latin typeface="Calibri"/>
                <a:cs typeface="Calibri"/>
              </a:rPr>
              <a:t>m</a:t>
            </a:r>
            <a:r>
              <a:rPr sz="2118" spc="-9" dirty="0">
                <a:solidFill>
                  <a:srgbClr val="C00000"/>
                </a:solidFill>
                <a:latin typeface="Calibri"/>
                <a:cs typeface="Calibri"/>
              </a:rPr>
              <a:t>e</a:t>
            </a:r>
            <a:r>
              <a:rPr sz="2118" spc="-13" dirty="0">
                <a:solidFill>
                  <a:srgbClr val="C00000"/>
                </a:solidFill>
                <a:latin typeface="Calibri"/>
                <a:cs typeface="Calibri"/>
              </a:rPr>
              <a:t>t</a:t>
            </a:r>
            <a:r>
              <a:rPr sz="2118" spc="-9" dirty="0">
                <a:solidFill>
                  <a:srgbClr val="C00000"/>
                </a:solidFill>
                <a:latin typeface="Calibri"/>
                <a:cs typeface="Calibri"/>
              </a:rPr>
              <a:t>er</a:t>
            </a:r>
            <a:r>
              <a:rPr sz="2118" spc="106" dirty="0">
                <a:solidFill>
                  <a:srgbClr val="C00000"/>
                </a:solidFill>
                <a:latin typeface="Calibri"/>
                <a:cs typeface="Calibri"/>
              </a:rPr>
              <a:t> </a:t>
            </a:r>
            <a:r>
              <a:rPr sz="2118" spc="-35" dirty="0">
                <a:solidFill>
                  <a:srgbClr val="C00000"/>
                </a:solidFill>
                <a:latin typeface="Calibri"/>
                <a:cs typeface="Calibri"/>
              </a:rPr>
              <a:t>s</a:t>
            </a:r>
            <a:r>
              <a:rPr sz="2118" spc="-9" dirty="0">
                <a:solidFill>
                  <a:srgbClr val="C00000"/>
                </a:solidFill>
                <a:latin typeface="Calibri"/>
                <a:cs typeface="Calibri"/>
              </a:rPr>
              <a:t>e</a:t>
            </a:r>
            <a:r>
              <a:rPr sz="2118" spc="31" dirty="0">
                <a:solidFill>
                  <a:srgbClr val="C00000"/>
                </a:solidFill>
                <a:latin typeface="Calibri"/>
                <a:cs typeface="Calibri"/>
              </a:rPr>
              <a:t>n</a:t>
            </a:r>
            <a:r>
              <a:rPr sz="2118" spc="-35" dirty="0">
                <a:solidFill>
                  <a:srgbClr val="C00000"/>
                </a:solidFill>
                <a:latin typeface="Calibri"/>
                <a:cs typeface="Calibri"/>
              </a:rPr>
              <a:t>s</a:t>
            </a:r>
            <a:r>
              <a:rPr sz="2118" spc="26" dirty="0">
                <a:solidFill>
                  <a:srgbClr val="C00000"/>
                </a:solidFill>
                <a:latin typeface="Calibri"/>
                <a:cs typeface="Calibri"/>
              </a:rPr>
              <a:t>o</a:t>
            </a:r>
            <a:r>
              <a:rPr sz="2118" spc="-44" dirty="0">
                <a:solidFill>
                  <a:srgbClr val="C00000"/>
                </a:solidFill>
                <a:latin typeface="Calibri"/>
                <a:cs typeface="Calibri"/>
              </a:rPr>
              <a:t>r</a:t>
            </a:r>
            <a:r>
              <a:rPr sz="2118" spc="-35" dirty="0">
                <a:solidFill>
                  <a:srgbClr val="C00000"/>
                </a:solidFill>
                <a:latin typeface="Calibri"/>
                <a:cs typeface="Calibri"/>
              </a:rPr>
              <a:t>s</a:t>
            </a:r>
            <a:r>
              <a:rPr sz="2118" dirty="0">
                <a:solidFill>
                  <a:srgbClr val="C00000"/>
                </a:solidFill>
                <a:latin typeface="Calibri"/>
                <a:cs typeface="Calibri"/>
              </a:rPr>
              <a:t>)</a:t>
            </a:r>
            <a:endParaRPr sz="2118">
              <a:latin typeface="Calibri"/>
              <a:cs typeface="Calibri"/>
            </a:endParaRPr>
          </a:p>
          <a:p>
            <a:pPr marL="605150" indent="-594504">
              <a:spcBef>
                <a:spcPts val="446"/>
              </a:spcBef>
            </a:pPr>
            <a:r>
              <a:rPr sz="2118" spc="-44" dirty="0">
                <a:solidFill>
                  <a:srgbClr val="9D3E01"/>
                </a:solidFill>
                <a:latin typeface="Gill Sans"/>
                <a:cs typeface="Gill Sans"/>
              </a:rPr>
              <a:t>H</a:t>
            </a:r>
            <a:r>
              <a:rPr sz="2118" spc="-35" dirty="0">
                <a:solidFill>
                  <a:srgbClr val="9D3E01"/>
                </a:solidFill>
                <a:latin typeface="Gill Sans"/>
                <a:cs typeface="Gill Sans"/>
              </a:rPr>
              <a:t>a</a:t>
            </a:r>
            <a:r>
              <a:rPr sz="2118" spc="-13" dirty="0">
                <a:solidFill>
                  <a:srgbClr val="9D3E01"/>
                </a:solidFill>
                <a:latin typeface="Gill Sans"/>
                <a:cs typeface="Gill Sans"/>
              </a:rPr>
              <a:t>ng</a:t>
            </a:r>
            <a:r>
              <a:rPr sz="2118" spc="93" dirty="0">
                <a:solidFill>
                  <a:srgbClr val="9D3E01"/>
                </a:solidFill>
                <a:latin typeface="Gill Sans"/>
                <a:cs typeface="Gill Sans"/>
              </a:rPr>
              <a:t> </a:t>
            </a:r>
            <a:r>
              <a:rPr sz="2118" spc="-35" dirty="0">
                <a:solidFill>
                  <a:srgbClr val="9D3E01"/>
                </a:solidFill>
                <a:latin typeface="Gill Sans"/>
                <a:cs typeface="Gill Sans"/>
              </a:rPr>
              <a:t>d</a:t>
            </a:r>
            <a:r>
              <a:rPr sz="2118" spc="-44" dirty="0">
                <a:solidFill>
                  <a:srgbClr val="9D3E01"/>
                </a:solidFill>
                <a:latin typeface="Gill Sans"/>
                <a:cs typeface="Gill Sans"/>
              </a:rPr>
              <a:t>e</a:t>
            </a:r>
            <a:r>
              <a:rPr sz="2118" spc="22" dirty="0">
                <a:solidFill>
                  <a:srgbClr val="9D3E01"/>
                </a:solidFill>
                <a:latin typeface="Gill Sans"/>
                <a:cs typeface="Gill Sans"/>
              </a:rPr>
              <a:t>v</a:t>
            </a:r>
            <a:r>
              <a:rPr sz="2118" spc="-26" dirty="0">
                <a:solidFill>
                  <a:srgbClr val="9D3E01"/>
                </a:solidFill>
                <a:latin typeface="Gill Sans"/>
                <a:cs typeface="Gill Sans"/>
              </a:rPr>
              <a:t>i</a:t>
            </a:r>
            <a:r>
              <a:rPr sz="2118" spc="22" dirty="0">
                <a:solidFill>
                  <a:srgbClr val="9D3E01"/>
                </a:solidFill>
                <a:latin typeface="Gill Sans"/>
                <a:cs typeface="Gill Sans"/>
              </a:rPr>
              <a:t>c</a:t>
            </a:r>
            <a:r>
              <a:rPr sz="2118" dirty="0">
                <a:solidFill>
                  <a:srgbClr val="9D3E01"/>
                </a:solidFill>
                <a:latin typeface="Gill Sans"/>
                <a:cs typeface="Gill Sans"/>
              </a:rPr>
              <a:t>e</a:t>
            </a:r>
            <a:r>
              <a:rPr sz="2118" spc="71" dirty="0">
                <a:solidFill>
                  <a:srgbClr val="9D3E01"/>
                </a:solidFill>
                <a:latin typeface="Gill Sans"/>
                <a:cs typeface="Gill Sans"/>
              </a:rPr>
              <a:t> </a:t>
            </a:r>
            <a:r>
              <a:rPr sz="2118" spc="-9" dirty="0">
                <a:solidFill>
                  <a:srgbClr val="9D3E01"/>
                </a:solidFill>
                <a:latin typeface="Gill Sans"/>
                <a:cs typeface="Gill Sans"/>
              </a:rPr>
              <a:t>f</a:t>
            </a:r>
            <a:r>
              <a:rPr sz="2118" spc="-57" dirty="0">
                <a:solidFill>
                  <a:srgbClr val="9D3E01"/>
                </a:solidFill>
                <a:latin typeface="Gill Sans"/>
                <a:cs typeface="Gill Sans"/>
              </a:rPr>
              <a:t>r</a:t>
            </a:r>
            <a:r>
              <a:rPr sz="2118" spc="-35" dirty="0">
                <a:solidFill>
                  <a:srgbClr val="9D3E01"/>
                </a:solidFill>
                <a:latin typeface="Gill Sans"/>
                <a:cs typeface="Gill Sans"/>
              </a:rPr>
              <a:t>o</a:t>
            </a:r>
            <a:r>
              <a:rPr sz="2118" spc="-18" dirty="0">
                <a:solidFill>
                  <a:srgbClr val="9D3E01"/>
                </a:solidFill>
                <a:latin typeface="Gill Sans"/>
                <a:cs typeface="Gill Sans"/>
              </a:rPr>
              <a:t>m</a:t>
            </a:r>
            <a:r>
              <a:rPr sz="2118" spc="71" dirty="0">
                <a:solidFill>
                  <a:srgbClr val="9D3E01"/>
                </a:solidFill>
                <a:latin typeface="Gill Sans"/>
                <a:cs typeface="Gill Sans"/>
              </a:rPr>
              <a:t> </a:t>
            </a:r>
            <a:r>
              <a:rPr sz="2118" spc="-9" dirty="0">
                <a:solidFill>
                  <a:srgbClr val="9D3E01"/>
                </a:solidFill>
                <a:latin typeface="Gill Sans"/>
                <a:cs typeface="Gill Sans"/>
              </a:rPr>
              <a:t>f</a:t>
            </a:r>
            <a:r>
              <a:rPr sz="2118" spc="-35" dirty="0">
                <a:solidFill>
                  <a:srgbClr val="9D3E01"/>
                </a:solidFill>
                <a:latin typeface="Gill Sans"/>
                <a:cs typeface="Gill Sans"/>
              </a:rPr>
              <a:t>o</a:t>
            </a:r>
            <a:r>
              <a:rPr sz="2118" spc="-57" dirty="0">
                <a:solidFill>
                  <a:srgbClr val="9D3E01"/>
                </a:solidFill>
                <a:latin typeface="Gill Sans"/>
                <a:cs typeface="Gill Sans"/>
              </a:rPr>
              <a:t>r</a:t>
            </a:r>
            <a:r>
              <a:rPr sz="2118" spc="22" dirty="0">
                <a:solidFill>
                  <a:srgbClr val="9D3E01"/>
                </a:solidFill>
                <a:latin typeface="Gill Sans"/>
                <a:cs typeface="Gill Sans"/>
              </a:rPr>
              <a:t>c</a:t>
            </a:r>
            <a:r>
              <a:rPr sz="2118" dirty="0">
                <a:solidFill>
                  <a:srgbClr val="9D3E01"/>
                </a:solidFill>
                <a:latin typeface="Gill Sans"/>
                <a:cs typeface="Gill Sans"/>
              </a:rPr>
              <a:t>e</a:t>
            </a:r>
            <a:r>
              <a:rPr sz="2118" spc="71" dirty="0">
                <a:solidFill>
                  <a:srgbClr val="9D3E01"/>
                </a:solidFill>
                <a:latin typeface="Gill Sans"/>
                <a:cs typeface="Gill Sans"/>
              </a:rPr>
              <a:t> </a:t>
            </a:r>
            <a:r>
              <a:rPr sz="2118" spc="-13" dirty="0">
                <a:solidFill>
                  <a:srgbClr val="9D3E01"/>
                </a:solidFill>
                <a:latin typeface="Gill Sans"/>
                <a:cs typeface="Gill Sans"/>
              </a:rPr>
              <a:t>p</a:t>
            </a:r>
            <a:r>
              <a:rPr sz="2118" spc="-57" dirty="0">
                <a:solidFill>
                  <a:srgbClr val="9D3E01"/>
                </a:solidFill>
                <a:latin typeface="Gill Sans"/>
                <a:cs typeface="Gill Sans"/>
              </a:rPr>
              <a:t>r</a:t>
            </a:r>
            <a:r>
              <a:rPr sz="2118" spc="-35" dirty="0">
                <a:solidFill>
                  <a:srgbClr val="9D3E01"/>
                </a:solidFill>
                <a:latin typeface="Gill Sans"/>
                <a:cs typeface="Gill Sans"/>
              </a:rPr>
              <a:t>o</a:t>
            </a:r>
            <a:r>
              <a:rPr sz="2118" dirty="0">
                <a:solidFill>
                  <a:srgbClr val="9D3E01"/>
                </a:solidFill>
                <a:latin typeface="Gill Sans"/>
                <a:cs typeface="Gill Sans"/>
              </a:rPr>
              <a:t>be</a:t>
            </a:r>
            <a:r>
              <a:rPr sz="2118" spc="71" dirty="0">
                <a:solidFill>
                  <a:srgbClr val="9D3E01"/>
                </a:solidFill>
                <a:latin typeface="Gill Sans"/>
                <a:cs typeface="Gill Sans"/>
              </a:rPr>
              <a:t> </a:t>
            </a:r>
            <a:r>
              <a:rPr sz="2118" dirty="0">
                <a:solidFill>
                  <a:srgbClr val="9D3E01"/>
                </a:solidFill>
                <a:latin typeface="Gill Sans"/>
                <a:cs typeface="Gill Sans"/>
              </a:rPr>
              <a:t>&amp;</a:t>
            </a:r>
            <a:r>
              <a:rPr sz="2118" spc="26" dirty="0">
                <a:solidFill>
                  <a:srgbClr val="9D3E01"/>
                </a:solidFill>
                <a:latin typeface="Gill Sans"/>
                <a:cs typeface="Gill Sans"/>
              </a:rPr>
              <a:t> </a:t>
            </a:r>
            <a:r>
              <a:rPr sz="2118" spc="22" dirty="0">
                <a:solidFill>
                  <a:srgbClr val="9D3E01"/>
                </a:solidFill>
                <a:latin typeface="Gill Sans"/>
                <a:cs typeface="Gill Sans"/>
              </a:rPr>
              <a:t>m</a:t>
            </a:r>
            <a:r>
              <a:rPr sz="2118" spc="-35" dirty="0">
                <a:solidFill>
                  <a:srgbClr val="9D3E01"/>
                </a:solidFill>
                <a:latin typeface="Gill Sans"/>
                <a:cs typeface="Gill Sans"/>
              </a:rPr>
              <a:t>o</a:t>
            </a:r>
            <a:r>
              <a:rPr sz="2118" spc="22" dirty="0">
                <a:solidFill>
                  <a:srgbClr val="9D3E01"/>
                </a:solidFill>
                <a:latin typeface="Gill Sans"/>
                <a:cs typeface="Gill Sans"/>
              </a:rPr>
              <a:t>v</a:t>
            </a:r>
            <a:r>
              <a:rPr sz="2118" dirty="0">
                <a:solidFill>
                  <a:srgbClr val="9D3E01"/>
                </a:solidFill>
                <a:latin typeface="Gill Sans"/>
                <a:cs typeface="Gill Sans"/>
              </a:rPr>
              <a:t>e</a:t>
            </a:r>
            <a:r>
              <a:rPr sz="2118" spc="-106" dirty="0">
                <a:solidFill>
                  <a:srgbClr val="9D3E01"/>
                </a:solidFill>
                <a:latin typeface="Gill Sans"/>
                <a:cs typeface="Gill Sans"/>
              </a:rPr>
              <a:t> </a:t>
            </a:r>
            <a:r>
              <a:rPr sz="2118" spc="-26" dirty="0">
                <a:solidFill>
                  <a:srgbClr val="9D3E01"/>
                </a:solidFill>
                <a:latin typeface="Gill Sans"/>
                <a:cs typeface="Gill Sans"/>
              </a:rPr>
              <a:t>i</a:t>
            </a:r>
            <a:r>
              <a:rPr sz="2118" dirty="0">
                <a:solidFill>
                  <a:srgbClr val="9D3E01"/>
                </a:solidFill>
                <a:latin typeface="Gill Sans"/>
                <a:cs typeface="Gill Sans"/>
              </a:rPr>
              <a:t>t</a:t>
            </a:r>
            <a:r>
              <a:rPr sz="2118" spc="26" dirty="0">
                <a:solidFill>
                  <a:srgbClr val="9D3E01"/>
                </a:solidFill>
                <a:latin typeface="Gill Sans"/>
                <a:cs typeface="Gill Sans"/>
              </a:rPr>
              <a:t> </a:t>
            </a:r>
            <a:r>
              <a:rPr sz="2118" dirty="0">
                <a:solidFill>
                  <a:srgbClr val="9D3E01"/>
                </a:solidFill>
                <a:latin typeface="Gill Sans"/>
                <a:cs typeface="Gill Sans"/>
              </a:rPr>
              <a:t>up</a:t>
            </a:r>
            <a:r>
              <a:rPr sz="2118" spc="26" dirty="0">
                <a:solidFill>
                  <a:srgbClr val="9D3E01"/>
                </a:solidFill>
                <a:latin typeface="Gill Sans"/>
                <a:cs typeface="Gill Sans"/>
              </a:rPr>
              <a:t> </a:t>
            </a:r>
            <a:r>
              <a:rPr sz="2118" dirty="0">
                <a:solidFill>
                  <a:srgbClr val="9D3E01"/>
                </a:solidFill>
                <a:latin typeface="Gill Sans"/>
                <a:cs typeface="Gill Sans"/>
              </a:rPr>
              <a:t>&amp;</a:t>
            </a:r>
            <a:r>
              <a:rPr sz="2118" spc="26" dirty="0">
                <a:solidFill>
                  <a:srgbClr val="9D3E01"/>
                </a:solidFill>
                <a:latin typeface="Gill Sans"/>
                <a:cs typeface="Gill Sans"/>
              </a:rPr>
              <a:t> </a:t>
            </a:r>
            <a:r>
              <a:rPr sz="2118" spc="-35" dirty="0">
                <a:solidFill>
                  <a:srgbClr val="9D3E01"/>
                </a:solidFill>
                <a:latin typeface="Gill Sans"/>
                <a:cs typeface="Gill Sans"/>
              </a:rPr>
              <a:t>do</a:t>
            </a:r>
            <a:r>
              <a:rPr sz="2118" spc="-26" dirty="0">
                <a:solidFill>
                  <a:srgbClr val="9D3E01"/>
                </a:solidFill>
                <a:latin typeface="Gill Sans"/>
                <a:cs typeface="Gill Sans"/>
              </a:rPr>
              <a:t>w</a:t>
            </a:r>
            <a:r>
              <a:rPr sz="2118" dirty="0">
                <a:solidFill>
                  <a:srgbClr val="9D3E01"/>
                </a:solidFill>
                <a:latin typeface="Gill Sans"/>
                <a:cs typeface="Gill Sans"/>
              </a:rPr>
              <a:t>n</a:t>
            </a:r>
            <a:endParaRPr sz="2118">
              <a:latin typeface="Gill Sans"/>
              <a:cs typeface="Gill Sans"/>
            </a:endParaRPr>
          </a:p>
          <a:p>
            <a:pPr marL="605150">
              <a:spcBef>
                <a:spcPts val="1231"/>
              </a:spcBef>
            </a:pPr>
            <a:r>
              <a:rPr sz="2118" spc="18" dirty="0">
                <a:latin typeface="Gill Sans"/>
                <a:cs typeface="Gill Sans"/>
              </a:rPr>
              <a:t>O</a:t>
            </a:r>
            <a:r>
              <a:rPr sz="2118" spc="-13" dirty="0">
                <a:latin typeface="Gill Sans"/>
                <a:cs typeface="Gill Sans"/>
              </a:rPr>
              <a:t>b</a:t>
            </a:r>
            <a:r>
              <a:rPr sz="2118" spc="-31" dirty="0">
                <a:latin typeface="Gill Sans"/>
                <a:cs typeface="Gill Sans"/>
              </a:rPr>
              <a:t>s</a:t>
            </a:r>
            <a:r>
              <a:rPr sz="2118" spc="-44" dirty="0">
                <a:latin typeface="Gill Sans"/>
                <a:cs typeface="Gill Sans"/>
              </a:rPr>
              <a:t>e</a:t>
            </a:r>
            <a:r>
              <a:rPr sz="2118" spc="115" dirty="0">
                <a:latin typeface="Gill Sans"/>
                <a:cs typeface="Gill Sans"/>
              </a:rPr>
              <a:t>r</a:t>
            </a:r>
            <a:r>
              <a:rPr sz="2118" spc="22" dirty="0">
                <a:latin typeface="Gill Sans"/>
                <a:cs typeface="Gill Sans"/>
              </a:rPr>
              <a:t>v</a:t>
            </a:r>
            <a:r>
              <a:rPr sz="2118" dirty="0">
                <a:latin typeface="Gill Sans"/>
                <a:cs typeface="Gill Sans"/>
              </a:rPr>
              <a:t>e</a:t>
            </a:r>
            <a:r>
              <a:rPr sz="2118" spc="-18" dirty="0">
                <a:latin typeface="Gill Sans"/>
                <a:cs typeface="Gill Sans"/>
              </a:rPr>
              <a:t> </a:t>
            </a:r>
            <a:r>
              <a:rPr sz="2118" spc="26" dirty="0">
                <a:latin typeface="Gill Sans"/>
                <a:cs typeface="Gill Sans"/>
              </a:rPr>
              <a:t>r</a:t>
            </a:r>
            <a:r>
              <a:rPr sz="2118" spc="-44" dirty="0">
                <a:latin typeface="Gill Sans"/>
                <a:cs typeface="Gill Sans"/>
              </a:rPr>
              <a:t>e</a:t>
            </a:r>
            <a:r>
              <a:rPr sz="2118" spc="-26" dirty="0">
                <a:latin typeface="Gill Sans"/>
                <a:cs typeface="Gill Sans"/>
              </a:rPr>
              <a:t>l</a:t>
            </a:r>
            <a:r>
              <a:rPr sz="2118" spc="-35" dirty="0">
                <a:latin typeface="Gill Sans"/>
                <a:cs typeface="Gill Sans"/>
              </a:rPr>
              <a:t>a</a:t>
            </a:r>
            <a:r>
              <a:rPr sz="2118" dirty="0">
                <a:latin typeface="Gill Sans"/>
                <a:cs typeface="Gill Sans"/>
              </a:rPr>
              <a:t>t</a:t>
            </a:r>
            <a:r>
              <a:rPr sz="2118" spc="-26" dirty="0">
                <a:latin typeface="Gill Sans"/>
                <a:cs typeface="Gill Sans"/>
              </a:rPr>
              <a:t>i</a:t>
            </a:r>
            <a:r>
              <a:rPr sz="2118" spc="-35" dirty="0">
                <a:latin typeface="Gill Sans"/>
                <a:cs typeface="Gill Sans"/>
              </a:rPr>
              <a:t>o</a:t>
            </a:r>
            <a:r>
              <a:rPr sz="2118" spc="-13" dirty="0">
                <a:latin typeface="Gill Sans"/>
                <a:cs typeface="Gill Sans"/>
              </a:rPr>
              <a:t>n</a:t>
            </a:r>
            <a:r>
              <a:rPr sz="2118" spc="-31" dirty="0">
                <a:latin typeface="Gill Sans"/>
                <a:cs typeface="Gill Sans"/>
              </a:rPr>
              <a:t>s</a:t>
            </a:r>
            <a:r>
              <a:rPr sz="2118" dirty="0">
                <a:latin typeface="Gill Sans"/>
                <a:cs typeface="Gill Sans"/>
              </a:rPr>
              <a:t>h</a:t>
            </a:r>
            <a:r>
              <a:rPr sz="2118" spc="-26" dirty="0">
                <a:latin typeface="Gill Sans"/>
                <a:cs typeface="Gill Sans"/>
              </a:rPr>
              <a:t>i</a:t>
            </a:r>
            <a:r>
              <a:rPr sz="2118" dirty="0">
                <a:latin typeface="Gill Sans"/>
                <a:cs typeface="Gill Sans"/>
              </a:rPr>
              <a:t>p</a:t>
            </a:r>
            <a:r>
              <a:rPr sz="2118" spc="202" dirty="0">
                <a:latin typeface="Gill Sans"/>
                <a:cs typeface="Gill Sans"/>
              </a:rPr>
              <a:t> </a:t>
            </a:r>
            <a:r>
              <a:rPr sz="2118" dirty="0">
                <a:latin typeface="Gill Sans"/>
                <a:cs typeface="Gill Sans"/>
              </a:rPr>
              <a:t>b</a:t>
            </a:r>
            <a:r>
              <a:rPr sz="2118" spc="-44" dirty="0">
                <a:latin typeface="Gill Sans"/>
                <a:cs typeface="Gill Sans"/>
              </a:rPr>
              <a:t>e</a:t>
            </a:r>
            <a:r>
              <a:rPr sz="2118" dirty="0">
                <a:latin typeface="Gill Sans"/>
                <a:cs typeface="Gill Sans"/>
              </a:rPr>
              <a:t>t</a:t>
            </a:r>
            <a:r>
              <a:rPr sz="2118" spc="-26" dirty="0">
                <a:latin typeface="Gill Sans"/>
                <a:cs typeface="Gill Sans"/>
              </a:rPr>
              <a:t>w</a:t>
            </a:r>
            <a:r>
              <a:rPr sz="2118" spc="-44" dirty="0">
                <a:latin typeface="Gill Sans"/>
                <a:cs typeface="Gill Sans"/>
              </a:rPr>
              <a:t>ee</a:t>
            </a:r>
            <a:r>
              <a:rPr sz="2118" dirty="0">
                <a:latin typeface="Gill Sans"/>
                <a:cs typeface="Gill Sans"/>
              </a:rPr>
              <a:t>n</a:t>
            </a:r>
            <a:r>
              <a:rPr sz="2118" spc="291" dirty="0">
                <a:latin typeface="Gill Sans"/>
                <a:cs typeface="Gill Sans"/>
              </a:rPr>
              <a:t> </a:t>
            </a:r>
            <a:r>
              <a:rPr sz="2118" dirty="0">
                <a:latin typeface="Gill Sans"/>
                <a:cs typeface="Gill Sans"/>
              </a:rPr>
              <a:t>F</a:t>
            </a:r>
            <a:r>
              <a:rPr sz="2118" spc="4" dirty="0">
                <a:latin typeface="Gill Sans"/>
                <a:cs typeface="Gill Sans"/>
              </a:rPr>
              <a:t> </a:t>
            </a:r>
            <a:r>
              <a:rPr sz="2118" spc="-35" dirty="0">
                <a:latin typeface="Gill Sans"/>
                <a:cs typeface="Gill Sans"/>
              </a:rPr>
              <a:t>a</a:t>
            </a:r>
            <a:r>
              <a:rPr sz="2118" spc="-13" dirty="0">
                <a:latin typeface="Gill Sans"/>
                <a:cs typeface="Gill Sans"/>
              </a:rPr>
              <a:t>nd</a:t>
            </a:r>
            <a:r>
              <a:rPr sz="2118" spc="4" dirty="0">
                <a:latin typeface="Gill Sans"/>
                <a:cs typeface="Gill Sans"/>
              </a:rPr>
              <a:t> </a:t>
            </a:r>
            <a:r>
              <a:rPr sz="2118" spc="-13" dirty="0">
                <a:latin typeface="Gill Sans"/>
                <a:cs typeface="Gill Sans"/>
              </a:rPr>
              <a:t>a</a:t>
            </a:r>
            <a:endParaRPr sz="2118">
              <a:latin typeface="Gill Sans"/>
              <a:cs typeface="Gill Sans"/>
            </a:endParaRPr>
          </a:p>
        </p:txBody>
      </p:sp>
      <p:sp>
        <p:nvSpPr>
          <p:cNvPr id="4" name="object 4"/>
          <p:cNvSpPr/>
          <p:nvPr/>
        </p:nvSpPr>
        <p:spPr>
          <a:xfrm>
            <a:off x="2774353" y="1658470"/>
            <a:ext cx="336176" cy="885265"/>
          </a:xfrm>
          <a:custGeom>
            <a:avLst/>
            <a:gdLst/>
            <a:ahLst/>
            <a:cxnLst/>
            <a:rect l="l" t="t" r="r" b="b"/>
            <a:pathLst>
              <a:path w="381000" h="1003300">
                <a:moveTo>
                  <a:pt x="381000" y="812626"/>
                </a:moveTo>
                <a:lnTo>
                  <a:pt x="0" y="812626"/>
                </a:lnTo>
                <a:lnTo>
                  <a:pt x="190500" y="1003300"/>
                </a:lnTo>
                <a:lnTo>
                  <a:pt x="381000" y="812626"/>
                </a:lnTo>
                <a:close/>
              </a:path>
              <a:path w="381000" h="1003300">
                <a:moveTo>
                  <a:pt x="285750" y="190675"/>
                </a:moveTo>
                <a:lnTo>
                  <a:pt x="95250" y="190675"/>
                </a:lnTo>
                <a:lnTo>
                  <a:pt x="95250" y="812626"/>
                </a:lnTo>
                <a:lnTo>
                  <a:pt x="285750" y="812626"/>
                </a:lnTo>
                <a:lnTo>
                  <a:pt x="285750" y="190675"/>
                </a:lnTo>
                <a:close/>
              </a:path>
              <a:path w="381000" h="1003300">
                <a:moveTo>
                  <a:pt x="190500" y="0"/>
                </a:moveTo>
                <a:lnTo>
                  <a:pt x="0" y="190675"/>
                </a:lnTo>
                <a:lnTo>
                  <a:pt x="381000" y="190675"/>
                </a:lnTo>
                <a:lnTo>
                  <a:pt x="190500" y="0"/>
                </a:lnTo>
                <a:close/>
              </a:path>
            </a:pathLst>
          </a:custGeom>
          <a:solidFill>
            <a:srgbClr val="FFFF00"/>
          </a:solidFill>
        </p:spPr>
        <p:txBody>
          <a:bodyPr wrap="square" lIns="0" tIns="0" rIns="0" bIns="0" rtlCol="0"/>
          <a:lstStyle/>
          <a:p>
            <a:endParaRPr sz="1588"/>
          </a:p>
        </p:txBody>
      </p:sp>
      <p:sp>
        <p:nvSpPr>
          <p:cNvPr id="5" name="object 5"/>
          <p:cNvSpPr/>
          <p:nvPr/>
        </p:nvSpPr>
        <p:spPr>
          <a:xfrm>
            <a:off x="2774352" y="1658470"/>
            <a:ext cx="336176" cy="885265"/>
          </a:xfrm>
          <a:custGeom>
            <a:avLst/>
            <a:gdLst/>
            <a:ahLst/>
            <a:cxnLst/>
            <a:rect l="l" t="t" r="r" b="b"/>
            <a:pathLst>
              <a:path w="381000" h="1003300">
                <a:moveTo>
                  <a:pt x="0" y="190675"/>
                </a:moveTo>
                <a:lnTo>
                  <a:pt x="190500" y="0"/>
                </a:lnTo>
                <a:lnTo>
                  <a:pt x="380999" y="190675"/>
                </a:lnTo>
                <a:lnTo>
                  <a:pt x="285749" y="190675"/>
                </a:lnTo>
                <a:lnTo>
                  <a:pt x="285749" y="812625"/>
                </a:lnTo>
                <a:lnTo>
                  <a:pt x="380999" y="812625"/>
                </a:lnTo>
                <a:lnTo>
                  <a:pt x="190500" y="1003299"/>
                </a:lnTo>
                <a:lnTo>
                  <a:pt x="0" y="812625"/>
                </a:lnTo>
                <a:lnTo>
                  <a:pt x="95250" y="812625"/>
                </a:lnTo>
                <a:lnTo>
                  <a:pt x="95250" y="190675"/>
                </a:lnTo>
                <a:lnTo>
                  <a:pt x="0" y="190675"/>
                </a:lnTo>
                <a:close/>
              </a:path>
            </a:pathLst>
          </a:custGeom>
          <a:ln w="25402">
            <a:solidFill>
              <a:srgbClr val="000000"/>
            </a:solidFill>
          </a:ln>
        </p:spPr>
        <p:txBody>
          <a:bodyPr wrap="square" lIns="0" tIns="0" rIns="0" bIns="0" rtlCol="0"/>
          <a:lstStyle/>
          <a:p>
            <a:endParaRPr sz="1588"/>
          </a:p>
        </p:txBody>
      </p:sp>
      <p:sp>
        <p:nvSpPr>
          <p:cNvPr id="6" name="object 6"/>
          <p:cNvSpPr/>
          <p:nvPr/>
        </p:nvSpPr>
        <p:spPr>
          <a:xfrm>
            <a:off x="2159276" y="2541246"/>
            <a:ext cx="110817" cy="2536494"/>
          </a:xfrm>
          <a:prstGeom prst="rect">
            <a:avLst/>
          </a:prstGeom>
          <a:blipFill>
            <a:blip r:embed="rId3" cstate="print"/>
            <a:stretch>
              <a:fillRect/>
            </a:stretch>
          </a:blipFill>
        </p:spPr>
        <p:txBody>
          <a:bodyPr wrap="square" lIns="0" tIns="0" rIns="0" bIns="0" rtlCol="0"/>
          <a:lstStyle/>
          <a:p>
            <a:endParaRPr sz="1588"/>
          </a:p>
        </p:txBody>
      </p:sp>
      <p:sp>
        <p:nvSpPr>
          <p:cNvPr id="7" name="object 7"/>
          <p:cNvSpPr/>
          <p:nvPr/>
        </p:nvSpPr>
        <p:spPr>
          <a:xfrm>
            <a:off x="2159276" y="5077725"/>
            <a:ext cx="0" cy="560"/>
          </a:xfrm>
          <a:custGeom>
            <a:avLst/>
            <a:gdLst/>
            <a:ahLst/>
            <a:cxnLst/>
            <a:rect l="l" t="t" r="r" b="b"/>
            <a:pathLst>
              <a:path h="635">
                <a:moveTo>
                  <a:pt x="1779201" y="72377"/>
                </a:moveTo>
              </a:path>
            </a:pathLst>
          </a:custGeom>
          <a:solidFill>
            <a:srgbClr val="000000"/>
          </a:solidFill>
        </p:spPr>
        <p:txBody>
          <a:bodyPr wrap="square" lIns="0" tIns="0" rIns="0" bIns="0" rtlCol="0"/>
          <a:lstStyle/>
          <a:p>
            <a:endParaRPr sz="1588"/>
          </a:p>
        </p:txBody>
      </p:sp>
      <p:sp>
        <p:nvSpPr>
          <p:cNvPr id="8" name="object 8"/>
          <p:cNvSpPr/>
          <p:nvPr/>
        </p:nvSpPr>
        <p:spPr>
          <a:xfrm>
            <a:off x="2270093" y="2541246"/>
            <a:ext cx="1459065" cy="63862"/>
          </a:xfrm>
          <a:prstGeom prst="rect">
            <a:avLst/>
          </a:prstGeom>
          <a:blipFill>
            <a:blip r:embed="rId4" cstate="print"/>
            <a:stretch>
              <a:fillRect/>
            </a:stretch>
          </a:blipFill>
        </p:spPr>
        <p:txBody>
          <a:bodyPr wrap="square" lIns="0" tIns="0" rIns="0" bIns="0" rtlCol="0"/>
          <a:lstStyle/>
          <a:p>
            <a:endParaRPr sz="1588"/>
          </a:p>
        </p:txBody>
      </p:sp>
      <p:sp>
        <p:nvSpPr>
          <p:cNvPr id="9" name="object 9"/>
          <p:cNvSpPr/>
          <p:nvPr/>
        </p:nvSpPr>
        <p:spPr>
          <a:xfrm>
            <a:off x="2159276" y="2541245"/>
            <a:ext cx="1569882" cy="2600356"/>
          </a:xfrm>
          <a:prstGeom prst="rect">
            <a:avLst/>
          </a:prstGeom>
          <a:blipFill>
            <a:blip r:embed="rId5" cstate="print"/>
            <a:stretch>
              <a:fillRect/>
            </a:stretch>
          </a:blipFill>
        </p:spPr>
        <p:txBody>
          <a:bodyPr wrap="square" lIns="0" tIns="0" rIns="0" bIns="0" rtlCol="0"/>
          <a:lstStyle/>
          <a:p>
            <a:endParaRPr sz="1588"/>
          </a:p>
        </p:txBody>
      </p:sp>
      <p:sp>
        <p:nvSpPr>
          <p:cNvPr id="10" name="object 10"/>
          <p:cNvSpPr/>
          <p:nvPr/>
        </p:nvSpPr>
        <p:spPr>
          <a:xfrm>
            <a:off x="2159276" y="5077739"/>
            <a:ext cx="1459066" cy="63861"/>
          </a:xfrm>
          <a:prstGeom prst="rect">
            <a:avLst/>
          </a:prstGeom>
          <a:blipFill>
            <a:blip r:embed="rId6" cstate="print"/>
            <a:stretch>
              <a:fillRect/>
            </a:stretch>
          </a:blipFill>
        </p:spPr>
        <p:txBody>
          <a:bodyPr wrap="square" lIns="0" tIns="0" rIns="0" bIns="0" rtlCol="0"/>
          <a:lstStyle/>
          <a:p>
            <a:endParaRPr sz="1588"/>
          </a:p>
        </p:txBody>
      </p:sp>
      <p:sp>
        <p:nvSpPr>
          <p:cNvPr id="11" name="object 11"/>
          <p:cNvSpPr/>
          <p:nvPr/>
        </p:nvSpPr>
        <p:spPr>
          <a:xfrm>
            <a:off x="3618343" y="2605108"/>
            <a:ext cx="110816" cy="2536494"/>
          </a:xfrm>
          <a:prstGeom prst="rect">
            <a:avLst/>
          </a:prstGeom>
          <a:blipFill>
            <a:blip r:embed="rId7" cstate="print"/>
            <a:stretch>
              <a:fillRect/>
            </a:stretch>
          </a:blipFill>
        </p:spPr>
        <p:txBody>
          <a:bodyPr wrap="square" lIns="0" tIns="0" rIns="0" bIns="0" rtlCol="0"/>
          <a:lstStyle/>
          <a:p>
            <a:endParaRPr sz="1588"/>
          </a:p>
        </p:txBody>
      </p:sp>
      <p:sp>
        <p:nvSpPr>
          <p:cNvPr id="12" name="object 12"/>
          <p:cNvSpPr/>
          <p:nvPr/>
        </p:nvSpPr>
        <p:spPr>
          <a:xfrm>
            <a:off x="3726852" y="2342030"/>
            <a:ext cx="5894294" cy="4000499"/>
          </a:xfrm>
          <a:prstGeom prst="rect">
            <a:avLst/>
          </a:prstGeom>
          <a:blipFill>
            <a:blip r:embed="rId8"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1332699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75FE-F795-6449-9DEA-730E8E9E5F25}"/>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090C7E80-5BCF-1647-92F8-B868A09BBCFA}"/>
              </a:ext>
            </a:extLst>
          </p:cNvPr>
          <p:cNvSpPr>
            <a:spLocks noGrp="1"/>
          </p:cNvSpPr>
          <p:nvPr>
            <p:ph idx="1"/>
          </p:nvPr>
        </p:nvSpPr>
        <p:spPr/>
        <p:txBody>
          <a:bodyPr/>
          <a:lstStyle/>
          <a:p>
            <a:pPr marL="0" indent="0">
              <a:buNone/>
            </a:pPr>
            <a:r>
              <a:rPr lang="en-US" i="1" dirty="0"/>
              <a:t>I present a sample of labs using the new IO lab device developed at University of Illinois. With some simple materials (string, paperclips, etc..., we will be able to some very formal labs in a casual location e.g. home </a:t>
            </a:r>
            <a:r>
              <a:rPr lang="en-US" i="1"/>
              <a:t>or coffeeshop. </a:t>
            </a:r>
            <a:endParaRPr lang="en-US" i="1" dirty="0"/>
          </a:p>
        </p:txBody>
      </p:sp>
    </p:spTree>
    <p:extLst>
      <p:ext uri="{BB962C8B-B14F-4D97-AF65-F5344CB8AC3E}">
        <p14:creationId xmlns:p14="http://schemas.microsoft.com/office/powerpoint/2010/main" val="466681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54281" y="409026"/>
            <a:ext cx="2499472" cy="488916"/>
          </a:xfrm>
          <a:prstGeom prst="rect">
            <a:avLst/>
          </a:prstGeom>
        </p:spPr>
        <p:txBody>
          <a:bodyPr vert="horz" wrap="square" lIns="0" tIns="0" rIns="0" bIns="0" rtlCol="0">
            <a:spAutoFit/>
          </a:bodyPr>
          <a:lstStyle/>
          <a:p>
            <a:pPr marL="11206"/>
            <a:r>
              <a:rPr sz="3177" spc="-44" dirty="0">
                <a:solidFill>
                  <a:srgbClr val="C00000"/>
                </a:solidFill>
                <a:latin typeface="Calibri"/>
                <a:cs typeface="Calibri"/>
              </a:rPr>
              <a:t>N</a:t>
            </a:r>
            <a:r>
              <a:rPr sz="3177" spc="-13" dirty="0">
                <a:solidFill>
                  <a:srgbClr val="C00000"/>
                </a:solidFill>
                <a:latin typeface="Calibri"/>
                <a:cs typeface="Calibri"/>
              </a:rPr>
              <a:t>e</a:t>
            </a:r>
            <a:r>
              <a:rPr sz="3177" spc="-4" dirty="0">
                <a:solidFill>
                  <a:srgbClr val="C00000"/>
                </a:solidFill>
                <a:latin typeface="Calibri"/>
                <a:cs typeface="Calibri"/>
              </a:rPr>
              <a:t>w</a:t>
            </a:r>
            <a:r>
              <a:rPr sz="3177" spc="-22" dirty="0">
                <a:solidFill>
                  <a:srgbClr val="C00000"/>
                </a:solidFill>
                <a:latin typeface="Calibri"/>
                <a:cs typeface="Calibri"/>
              </a:rPr>
              <a:t>t</a:t>
            </a:r>
            <a:r>
              <a:rPr sz="3177" dirty="0">
                <a:solidFill>
                  <a:srgbClr val="C00000"/>
                </a:solidFill>
                <a:latin typeface="Calibri"/>
                <a:cs typeface="Calibri"/>
              </a:rPr>
              <a:t>o</a:t>
            </a:r>
            <a:r>
              <a:rPr sz="3177" spc="4" dirty="0">
                <a:solidFill>
                  <a:srgbClr val="C00000"/>
                </a:solidFill>
                <a:latin typeface="Calibri"/>
                <a:cs typeface="Calibri"/>
              </a:rPr>
              <a:t>n</a:t>
            </a:r>
            <a:r>
              <a:rPr sz="3177" spc="-9" dirty="0">
                <a:solidFill>
                  <a:srgbClr val="C00000"/>
                </a:solidFill>
                <a:latin typeface="Calibri"/>
                <a:cs typeface="Calibri"/>
              </a:rPr>
              <a:t>'</a:t>
            </a:r>
            <a:r>
              <a:rPr sz="3177" dirty="0">
                <a:solidFill>
                  <a:srgbClr val="C00000"/>
                </a:solidFill>
                <a:latin typeface="Calibri"/>
                <a:cs typeface="Calibri"/>
              </a:rPr>
              <a:t>s</a:t>
            </a:r>
            <a:r>
              <a:rPr sz="3177" spc="154" dirty="0">
                <a:solidFill>
                  <a:srgbClr val="C00000"/>
                </a:solidFill>
                <a:latin typeface="Calibri"/>
                <a:cs typeface="Calibri"/>
              </a:rPr>
              <a:t> </a:t>
            </a:r>
            <a:r>
              <a:rPr sz="3177" spc="-13" dirty="0">
                <a:solidFill>
                  <a:srgbClr val="C00000"/>
                </a:solidFill>
                <a:latin typeface="Calibri"/>
                <a:cs typeface="Calibri"/>
              </a:rPr>
              <a:t>L</a:t>
            </a:r>
            <a:r>
              <a:rPr sz="3177" spc="-44" dirty="0">
                <a:solidFill>
                  <a:srgbClr val="C00000"/>
                </a:solidFill>
                <a:latin typeface="Calibri"/>
                <a:cs typeface="Calibri"/>
              </a:rPr>
              <a:t>a</a:t>
            </a:r>
            <a:r>
              <a:rPr sz="3177" spc="-4" dirty="0">
                <a:solidFill>
                  <a:srgbClr val="C00000"/>
                </a:solidFill>
                <a:latin typeface="Calibri"/>
                <a:cs typeface="Calibri"/>
              </a:rPr>
              <a:t>w</a:t>
            </a:r>
            <a:r>
              <a:rPr sz="3177" dirty="0">
                <a:solidFill>
                  <a:srgbClr val="C00000"/>
                </a:solidFill>
                <a:latin typeface="Calibri"/>
                <a:cs typeface="Calibri"/>
              </a:rPr>
              <a:t>s</a:t>
            </a:r>
            <a:endParaRPr sz="3177">
              <a:latin typeface="Calibri"/>
              <a:cs typeface="Calibri"/>
            </a:endParaRPr>
          </a:p>
        </p:txBody>
      </p:sp>
      <p:sp>
        <p:nvSpPr>
          <p:cNvPr id="3" name="object 3"/>
          <p:cNvSpPr txBox="1"/>
          <p:nvPr/>
        </p:nvSpPr>
        <p:spPr>
          <a:xfrm>
            <a:off x="3536338" y="884142"/>
            <a:ext cx="5693149" cy="1394356"/>
          </a:xfrm>
          <a:prstGeom prst="rect">
            <a:avLst/>
          </a:prstGeom>
        </p:spPr>
        <p:txBody>
          <a:bodyPr vert="horz" wrap="square" lIns="0" tIns="0" rIns="0" bIns="0" rtlCol="0">
            <a:spAutoFit/>
          </a:bodyPr>
          <a:lstStyle/>
          <a:p>
            <a:pPr marL="768764"/>
            <a:r>
              <a:rPr sz="2118" spc="-26" dirty="0">
                <a:solidFill>
                  <a:srgbClr val="C00000"/>
                </a:solidFill>
                <a:latin typeface="Calibri"/>
                <a:cs typeface="Calibri"/>
              </a:rPr>
              <a:t>(</a:t>
            </a:r>
            <a:r>
              <a:rPr sz="2118" spc="-4" dirty="0">
                <a:solidFill>
                  <a:srgbClr val="C00000"/>
                </a:solidFill>
                <a:latin typeface="Calibri"/>
                <a:cs typeface="Calibri"/>
              </a:rPr>
              <a:t>F</a:t>
            </a:r>
            <a:r>
              <a:rPr sz="2118" spc="26" dirty="0">
                <a:solidFill>
                  <a:srgbClr val="C00000"/>
                </a:solidFill>
                <a:latin typeface="Calibri"/>
                <a:cs typeface="Calibri"/>
              </a:rPr>
              <a:t>o</a:t>
            </a:r>
            <a:r>
              <a:rPr sz="2118" spc="-44" dirty="0">
                <a:solidFill>
                  <a:srgbClr val="C00000"/>
                </a:solidFill>
                <a:latin typeface="Calibri"/>
                <a:cs typeface="Calibri"/>
              </a:rPr>
              <a:t>r</a:t>
            </a:r>
            <a:r>
              <a:rPr sz="2118" spc="-26" dirty="0">
                <a:solidFill>
                  <a:srgbClr val="C00000"/>
                </a:solidFill>
                <a:latin typeface="Calibri"/>
                <a:cs typeface="Calibri"/>
              </a:rPr>
              <a:t>c</a:t>
            </a:r>
            <a:r>
              <a:rPr sz="2118" spc="-13" dirty="0">
                <a:solidFill>
                  <a:srgbClr val="C00000"/>
                </a:solidFill>
                <a:latin typeface="Calibri"/>
                <a:cs typeface="Calibri"/>
              </a:rPr>
              <a:t>e</a:t>
            </a:r>
            <a:r>
              <a:rPr sz="2118" spc="141" dirty="0">
                <a:solidFill>
                  <a:srgbClr val="C00000"/>
                </a:solidFill>
                <a:latin typeface="Calibri"/>
                <a:cs typeface="Calibri"/>
              </a:rPr>
              <a:t> </a:t>
            </a:r>
            <a:r>
              <a:rPr sz="2118" dirty="0">
                <a:solidFill>
                  <a:srgbClr val="C00000"/>
                </a:solidFill>
                <a:latin typeface="Calibri"/>
                <a:cs typeface="Calibri"/>
              </a:rPr>
              <a:t>&amp;</a:t>
            </a:r>
            <a:r>
              <a:rPr sz="2118" spc="13" dirty="0">
                <a:solidFill>
                  <a:srgbClr val="C00000"/>
                </a:solidFill>
                <a:latin typeface="Calibri"/>
                <a:cs typeface="Calibri"/>
              </a:rPr>
              <a:t> </a:t>
            </a:r>
            <a:r>
              <a:rPr sz="2118" spc="-4" dirty="0">
                <a:solidFill>
                  <a:srgbClr val="C00000"/>
                </a:solidFill>
                <a:latin typeface="Calibri"/>
                <a:cs typeface="Calibri"/>
              </a:rPr>
              <a:t>A</a:t>
            </a:r>
            <a:r>
              <a:rPr sz="2118" spc="-26" dirty="0">
                <a:solidFill>
                  <a:srgbClr val="C00000"/>
                </a:solidFill>
                <a:latin typeface="Calibri"/>
                <a:cs typeface="Calibri"/>
              </a:rPr>
              <a:t>cc</a:t>
            </a:r>
            <a:r>
              <a:rPr sz="2118" spc="-9" dirty="0">
                <a:solidFill>
                  <a:srgbClr val="C00000"/>
                </a:solidFill>
                <a:latin typeface="Calibri"/>
                <a:cs typeface="Calibri"/>
              </a:rPr>
              <a:t>e</a:t>
            </a:r>
            <a:r>
              <a:rPr sz="2118" spc="40" dirty="0">
                <a:solidFill>
                  <a:srgbClr val="C00000"/>
                </a:solidFill>
                <a:latin typeface="Calibri"/>
                <a:cs typeface="Calibri"/>
              </a:rPr>
              <a:t>l</a:t>
            </a:r>
            <a:r>
              <a:rPr sz="2118" spc="-9" dirty="0">
                <a:solidFill>
                  <a:srgbClr val="C00000"/>
                </a:solidFill>
                <a:latin typeface="Calibri"/>
                <a:cs typeface="Calibri"/>
              </a:rPr>
              <a:t>e</a:t>
            </a:r>
            <a:r>
              <a:rPr sz="2118" spc="-44" dirty="0">
                <a:solidFill>
                  <a:srgbClr val="C00000"/>
                </a:solidFill>
                <a:latin typeface="Calibri"/>
                <a:cs typeface="Calibri"/>
              </a:rPr>
              <a:t>r</a:t>
            </a:r>
            <a:r>
              <a:rPr sz="2118" spc="26" dirty="0">
                <a:solidFill>
                  <a:srgbClr val="C00000"/>
                </a:solidFill>
                <a:latin typeface="Calibri"/>
                <a:cs typeface="Calibri"/>
              </a:rPr>
              <a:t>o</a:t>
            </a:r>
            <a:r>
              <a:rPr sz="2118" spc="-35" dirty="0">
                <a:solidFill>
                  <a:srgbClr val="C00000"/>
                </a:solidFill>
                <a:latin typeface="Calibri"/>
                <a:cs typeface="Calibri"/>
              </a:rPr>
              <a:t>m</a:t>
            </a:r>
            <a:r>
              <a:rPr sz="2118" spc="-9" dirty="0">
                <a:solidFill>
                  <a:srgbClr val="C00000"/>
                </a:solidFill>
                <a:latin typeface="Calibri"/>
                <a:cs typeface="Calibri"/>
              </a:rPr>
              <a:t>e</a:t>
            </a:r>
            <a:r>
              <a:rPr sz="2118" spc="-13" dirty="0">
                <a:solidFill>
                  <a:srgbClr val="C00000"/>
                </a:solidFill>
                <a:latin typeface="Calibri"/>
                <a:cs typeface="Calibri"/>
              </a:rPr>
              <a:t>t</a:t>
            </a:r>
            <a:r>
              <a:rPr sz="2118" spc="-9" dirty="0">
                <a:solidFill>
                  <a:srgbClr val="C00000"/>
                </a:solidFill>
                <a:latin typeface="Calibri"/>
                <a:cs typeface="Calibri"/>
              </a:rPr>
              <a:t>er</a:t>
            </a:r>
            <a:r>
              <a:rPr sz="2118" spc="106" dirty="0">
                <a:solidFill>
                  <a:srgbClr val="C00000"/>
                </a:solidFill>
                <a:latin typeface="Calibri"/>
                <a:cs typeface="Calibri"/>
              </a:rPr>
              <a:t> </a:t>
            </a:r>
            <a:r>
              <a:rPr sz="2118" spc="-35" dirty="0">
                <a:solidFill>
                  <a:srgbClr val="C00000"/>
                </a:solidFill>
                <a:latin typeface="Calibri"/>
                <a:cs typeface="Calibri"/>
              </a:rPr>
              <a:t>s</a:t>
            </a:r>
            <a:r>
              <a:rPr sz="2118" spc="-9" dirty="0">
                <a:solidFill>
                  <a:srgbClr val="C00000"/>
                </a:solidFill>
                <a:latin typeface="Calibri"/>
                <a:cs typeface="Calibri"/>
              </a:rPr>
              <a:t>e</a:t>
            </a:r>
            <a:r>
              <a:rPr sz="2118" spc="31" dirty="0">
                <a:solidFill>
                  <a:srgbClr val="C00000"/>
                </a:solidFill>
                <a:latin typeface="Calibri"/>
                <a:cs typeface="Calibri"/>
              </a:rPr>
              <a:t>n</a:t>
            </a:r>
            <a:r>
              <a:rPr sz="2118" spc="-35" dirty="0">
                <a:solidFill>
                  <a:srgbClr val="C00000"/>
                </a:solidFill>
                <a:latin typeface="Calibri"/>
                <a:cs typeface="Calibri"/>
              </a:rPr>
              <a:t>s</a:t>
            </a:r>
            <a:r>
              <a:rPr sz="2118" spc="26" dirty="0">
                <a:solidFill>
                  <a:srgbClr val="C00000"/>
                </a:solidFill>
                <a:latin typeface="Calibri"/>
                <a:cs typeface="Calibri"/>
              </a:rPr>
              <a:t>o</a:t>
            </a:r>
            <a:r>
              <a:rPr sz="2118" spc="-44" dirty="0">
                <a:solidFill>
                  <a:srgbClr val="C00000"/>
                </a:solidFill>
                <a:latin typeface="Calibri"/>
                <a:cs typeface="Calibri"/>
              </a:rPr>
              <a:t>r</a:t>
            </a:r>
            <a:r>
              <a:rPr sz="2118" spc="-35" dirty="0">
                <a:solidFill>
                  <a:srgbClr val="C00000"/>
                </a:solidFill>
                <a:latin typeface="Calibri"/>
                <a:cs typeface="Calibri"/>
              </a:rPr>
              <a:t>s</a:t>
            </a:r>
            <a:r>
              <a:rPr sz="2118" dirty="0">
                <a:solidFill>
                  <a:srgbClr val="C00000"/>
                </a:solidFill>
                <a:latin typeface="Calibri"/>
                <a:cs typeface="Calibri"/>
              </a:rPr>
              <a:t>)</a:t>
            </a:r>
            <a:endParaRPr sz="2118">
              <a:latin typeface="Calibri"/>
              <a:cs typeface="Calibri"/>
            </a:endParaRPr>
          </a:p>
          <a:p>
            <a:pPr marL="1011385" marR="4483" indent="-1000739">
              <a:lnSpc>
                <a:spcPct val="108300"/>
              </a:lnSpc>
              <a:spcBef>
                <a:spcPts val="238"/>
              </a:spcBef>
            </a:pPr>
            <a:r>
              <a:rPr sz="2118" spc="-44" dirty="0">
                <a:latin typeface="Gill Sans"/>
                <a:cs typeface="Gill Sans"/>
              </a:rPr>
              <a:t>H</a:t>
            </a:r>
            <a:r>
              <a:rPr sz="2118" spc="-35" dirty="0">
                <a:latin typeface="Gill Sans"/>
                <a:cs typeface="Gill Sans"/>
              </a:rPr>
              <a:t>a</a:t>
            </a:r>
            <a:r>
              <a:rPr sz="2118" spc="-13" dirty="0">
                <a:latin typeface="Gill Sans"/>
                <a:cs typeface="Gill Sans"/>
              </a:rPr>
              <a:t>ng</a:t>
            </a:r>
            <a:r>
              <a:rPr sz="2118" spc="93" dirty="0">
                <a:latin typeface="Gill Sans"/>
                <a:cs typeface="Gill Sans"/>
              </a:rPr>
              <a:t> </a:t>
            </a:r>
            <a:r>
              <a:rPr sz="2118" spc="-35" dirty="0">
                <a:latin typeface="Gill Sans"/>
                <a:cs typeface="Gill Sans"/>
              </a:rPr>
              <a:t>d</a:t>
            </a:r>
            <a:r>
              <a:rPr sz="2118" spc="-44" dirty="0">
                <a:latin typeface="Gill Sans"/>
                <a:cs typeface="Gill Sans"/>
              </a:rPr>
              <a:t>e</a:t>
            </a:r>
            <a:r>
              <a:rPr sz="2118" spc="22" dirty="0">
                <a:latin typeface="Gill Sans"/>
                <a:cs typeface="Gill Sans"/>
              </a:rPr>
              <a:t>v</a:t>
            </a:r>
            <a:r>
              <a:rPr sz="2118" spc="-26" dirty="0">
                <a:latin typeface="Gill Sans"/>
                <a:cs typeface="Gill Sans"/>
              </a:rPr>
              <a:t>i</a:t>
            </a:r>
            <a:r>
              <a:rPr sz="2118" spc="22" dirty="0">
                <a:latin typeface="Gill Sans"/>
                <a:cs typeface="Gill Sans"/>
              </a:rPr>
              <a:t>c</a:t>
            </a:r>
            <a:r>
              <a:rPr sz="2118" dirty="0">
                <a:latin typeface="Gill Sans"/>
                <a:cs typeface="Gill Sans"/>
              </a:rPr>
              <a:t>e</a:t>
            </a:r>
            <a:r>
              <a:rPr sz="2118" spc="71" dirty="0">
                <a:latin typeface="Gill Sans"/>
                <a:cs typeface="Gill Sans"/>
              </a:rPr>
              <a:t> </a:t>
            </a:r>
            <a:r>
              <a:rPr sz="2118" spc="-9" dirty="0">
                <a:latin typeface="Gill Sans"/>
                <a:cs typeface="Gill Sans"/>
              </a:rPr>
              <a:t>f</a:t>
            </a:r>
            <a:r>
              <a:rPr sz="2118" spc="-57" dirty="0">
                <a:latin typeface="Gill Sans"/>
                <a:cs typeface="Gill Sans"/>
              </a:rPr>
              <a:t>r</a:t>
            </a:r>
            <a:r>
              <a:rPr sz="2118" spc="-35" dirty="0">
                <a:latin typeface="Gill Sans"/>
                <a:cs typeface="Gill Sans"/>
              </a:rPr>
              <a:t>o</a:t>
            </a:r>
            <a:r>
              <a:rPr sz="2118" spc="-18" dirty="0">
                <a:latin typeface="Gill Sans"/>
                <a:cs typeface="Gill Sans"/>
              </a:rPr>
              <a:t>m</a:t>
            </a:r>
            <a:r>
              <a:rPr sz="2118" spc="71" dirty="0">
                <a:latin typeface="Gill Sans"/>
                <a:cs typeface="Gill Sans"/>
              </a:rPr>
              <a:t> </a:t>
            </a:r>
            <a:r>
              <a:rPr sz="2118" spc="-9" dirty="0">
                <a:latin typeface="Gill Sans"/>
                <a:cs typeface="Gill Sans"/>
              </a:rPr>
              <a:t>f</a:t>
            </a:r>
            <a:r>
              <a:rPr sz="2118" spc="-35" dirty="0">
                <a:latin typeface="Gill Sans"/>
                <a:cs typeface="Gill Sans"/>
              </a:rPr>
              <a:t>o</a:t>
            </a:r>
            <a:r>
              <a:rPr sz="2118" spc="-57" dirty="0">
                <a:latin typeface="Gill Sans"/>
                <a:cs typeface="Gill Sans"/>
              </a:rPr>
              <a:t>r</a:t>
            </a:r>
            <a:r>
              <a:rPr sz="2118" spc="22" dirty="0">
                <a:latin typeface="Gill Sans"/>
                <a:cs typeface="Gill Sans"/>
              </a:rPr>
              <a:t>c</a:t>
            </a:r>
            <a:r>
              <a:rPr sz="2118" dirty="0">
                <a:latin typeface="Gill Sans"/>
                <a:cs typeface="Gill Sans"/>
              </a:rPr>
              <a:t>e</a:t>
            </a:r>
            <a:r>
              <a:rPr sz="2118" spc="71" dirty="0">
                <a:latin typeface="Gill Sans"/>
                <a:cs typeface="Gill Sans"/>
              </a:rPr>
              <a:t> </a:t>
            </a:r>
            <a:r>
              <a:rPr sz="2118" spc="-13" dirty="0">
                <a:latin typeface="Gill Sans"/>
                <a:cs typeface="Gill Sans"/>
              </a:rPr>
              <a:t>p</a:t>
            </a:r>
            <a:r>
              <a:rPr sz="2118" spc="-57" dirty="0">
                <a:latin typeface="Gill Sans"/>
                <a:cs typeface="Gill Sans"/>
              </a:rPr>
              <a:t>r</a:t>
            </a:r>
            <a:r>
              <a:rPr sz="2118" spc="-35" dirty="0">
                <a:latin typeface="Gill Sans"/>
                <a:cs typeface="Gill Sans"/>
              </a:rPr>
              <a:t>o</a:t>
            </a:r>
            <a:r>
              <a:rPr sz="2118" dirty="0">
                <a:latin typeface="Gill Sans"/>
                <a:cs typeface="Gill Sans"/>
              </a:rPr>
              <a:t>be</a:t>
            </a:r>
            <a:r>
              <a:rPr sz="2118" spc="71" dirty="0">
                <a:latin typeface="Gill Sans"/>
                <a:cs typeface="Gill Sans"/>
              </a:rPr>
              <a:t> </a:t>
            </a:r>
            <a:r>
              <a:rPr sz="2118" dirty="0">
                <a:latin typeface="Gill Sans"/>
                <a:cs typeface="Gill Sans"/>
              </a:rPr>
              <a:t>–</a:t>
            </a:r>
            <a:r>
              <a:rPr sz="2118" spc="26" dirty="0">
                <a:latin typeface="Gill Sans"/>
                <a:cs typeface="Gill Sans"/>
              </a:rPr>
              <a:t> </a:t>
            </a:r>
            <a:r>
              <a:rPr sz="2118" spc="22" dirty="0">
                <a:latin typeface="Gill Sans"/>
                <a:cs typeface="Gill Sans"/>
              </a:rPr>
              <a:t>m</a:t>
            </a:r>
            <a:r>
              <a:rPr sz="2118" spc="-35" dirty="0">
                <a:latin typeface="Gill Sans"/>
                <a:cs typeface="Gill Sans"/>
              </a:rPr>
              <a:t>o</a:t>
            </a:r>
            <a:r>
              <a:rPr sz="2118" spc="22" dirty="0">
                <a:latin typeface="Gill Sans"/>
                <a:cs typeface="Gill Sans"/>
              </a:rPr>
              <a:t>v</a:t>
            </a:r>
            <a:r>
              <a:rPr sz="2118" spc="-26" dirty="0">
                <a:latin typeface="Gill Sans"/>
                <a:cs typeface="Gill Sans"/>
              </a:rPr>
              <a:t>i</a:t>
            </a:r>
            <a:r>
              <a:rPr sz="2118" spc="-13" dirty="0">
                <a:latin typeface="Gill Sans"/>
                <a:cs typeface="Gill Sans"/>
              </a:rPr>
              <a:t>ng</a:t>
            </a:r>
            <a:r>
              <a:rPr sz="2118" spc="4" dirty="0">
                <a:latin typeface="Gill Sans"/>
                <a:cs typeface="Gill Sans"/>
              </a:rPr>
              <a:t> </a:t>
            </a:r>
            <a:r>
              <a:rPr sz="2118" dirty="0">
                <a:latin typeface="Gill Sans"/>
                <a:cs typeface="Gill Sans"/>
              </a:rPr>
              <a:t>up</a:t>
            </a:r>
            <a:r>
              <a:rPr sz="2118" spc="26" dirty="0">
                <a:latin typeface="Gill Sans"/>
                <a:cs typeface="Gill Sans"/>
              </a:rPr>
              <a:t> </a:t>
            </a:r>
            <a:r>
              <a:rPr sz="2118" dirty="0">
                <a:latin typeface="Gill Sans"/>
                <a:cs typeface="Gill Sans"/>
              </a:rPr>
              <a:t>&amp;</a:t>
            </a:r>
            <a:r>
              <a:rPr sz="2118" spc="26" dirty="0">
                <a:latin typeface="Gill Sans"/>
                <a:cs typeface="Gill Sans"/>
              </a:rPr>
              <a:t> </a:t>
            </a:r>
            <a:r>
              <a:rPr sz="2118" spc="-35" dirty="0">
                <a:latin typeface="Gill Sans"/>
                <a:cs typeface="Gill Sans"/>
              </a:rPr>
              <a:t>do</a:t>
            </a:r>
            <a:r>
              <a:rPr sz="2118" spc="-26" dirty="0">
                <a:latin typeface="Gill Sans"/>
                <a:cs typeface="Gill Sans"/>
              </a:rPr>
              <a:t>w</a:t>
            </a:r>
            <a:r>
              <a:rPr sz="2118" dirty="0">
                <a:latin typeface="Gill Sans"/>
                <a:cs typeface="Gill Sans"/>
              </a:rPr>
              <a:t>n C</a:t>
            </a:r>
            <a:r>
              <a:rPr sz="2118" spc="-35" dirty="0">
                <a:latin typeface="Gill Sans"/>
                <a:cs typeface="Gill Sans"/>
              </a:rPr>
              <a:t>a</a:t>
            </a:r>
            <a:r>
              <a:rPr sz="2118" spc="-26" dirty="0">
                <a:latin typeface="Gill Sans"/>
                <a:cs typeface="Gill Sans"/>
              </a:rPr>
              <a:t>l</a:t>
            </a:r>
            <a:r>
              <a:rPr sz="2118" spc="22" dirty="0">
                <a:latin typeface="Gill Sans"/>
                <a:cs typeface="Gill Sans"/>
              </a:rPr>
              <a:t>c</a:t>
            </a:r>
            <a:r>
              <a:rPr sz="2118" dirty="0">
                <a:latin typeface="Gill Sans"/>
                <a:cs typeface="Gill Sans"/>
              </a:rPr>
              <a:t>u</a:t>
            </a:r>
            <a:r>
              <a:rPr sz="2118" spc="-26" dirty="0">
                <a:latin typeface="Gill Sans"/>
                <a:cs typeface="Gill Sans"/>
              </a:rPr>
              <a:t>l</a:t>
            </a:r>
            <a:r>
              <a:rPr sz="2118" spc="-35" dirty="0">
                <a:latin typeface="Gill Sans"/>
                <a:cs typeface="Gill Sans"/>
              </a:rPr>
              <a:t>a</a:t>
            </a:r>
            <a:r>
              <a:rPr sz="2118" dirty="0">
                <a:latin typeface="Gill Sans"/>
                <a:cs typeface="Gill Sans"/>
              </a:rPr>
              <a:t>te</a:t>
            </a:r>
            <a:r>
              <a:rPr sz="2118" spc="159" dirty="0">
                <a:latin typeface="Gill Sans"/>
                <a:cs typeface="Gill Sans"/>
              </a:rPr>
              <a:t> </a:t>
            </a:r>
            <a:r>
              <a:rPr sz="2118" spc="22" dirty="0">
                <a:latin typeface="Gill Sans"/>
                <a:cs typeface="Gill Sans"/>
              </a:rPr>
              <a:t>m</a:t>
            </a:r>
            <a:r>
              <a:rPr sz="2118" spc="-31" dirty="0">
                <a:latin typeface="Gill Sans"/>
                <a:cs typeface="Gill Sans"/>
              </a:rPr>
              <a:t>as</a:t>
            </a:r>
            <a:r>
              <a:rPr sz="2118" spc="-9" dirty="0">
                <a:latin typeface="Gill Sans"/>
                <a:cs typeface="Gill Sans"/>
              </a:rPr>
              <a:t>s</a:t>
            </a:r>
            <a:r>
              <a:rPr sz="2118" spc="93" dirty="0">
                <a:latin typeface="Gill Sans"/>
                <a:cs typeface="Gill Sans"/>
              </a:rPr>
              <a:t> </a:t>
            </a:r>
            <a:r>
              <a:rPr sz="2118" spc="-35" dirty="0">
                <a:latin typeface="Gill Sans"/>
                <a:cs typeface="Gill Sans"/>
              </a:rPr>
              <a:t>o</a:t>
            </a:r>
            <a:r>
              <a:rPr sz="2118" dirty="0">
                <a:latin typeface="Gill Sans"/>
                <a:cs typeface="Gill Sans"/>
              </a:rPr>
              <a:t>f</a:t>
            </a:r>
            <a:r>
              <a:rPr sz="2118" spc="26" dirty="0">
                <a:latin typeface="Gill Sans"/>
                <a:cs typeface="Gill Sans"/>
              </a:rPr>
              <a:t> </a:t>
            </a:r>
            <a:r>
              <a:rPr sz="2118" spc="-35" dirty="0">
                <a:latin typeface="Gill Sans"/>
                <a:cs typeface="Gill Sans"/>
              </a:rPr>
              <a:t>d</a:t>
            </a:r>
            <a:r>
              <a:rPr sz="2118" spc="-44" dirty="0">
                <a:latin typeface="Gill Sans"/>
                <a:cs typeface="Gill Sans"/>
              </a:rPr>
              <a:t>e</a:t>
            </a:r>
            <a:r>
              <a:rPr sz="2118" spc="22" dirty="0">
                <a:latin typeface="Gill Sans"/>
                <a:cs typeface="Gill Sans"/>
              </a:rPr>
              <a:t>v</a:t>
            </a:r>
            <a:r>
              <a:rPr sz="2118" spc="-26" dirty="0">
                <a:latin typeface="Gill Sans"/>
                <a:cs typeface="Gill Sans"/>
              </a:rPr>
              <a:t>i</a:t>
            </a:r>
            <a:r>
              <a:rPr sz="2118" spc="22" dirty="0">
                <a:latin typeface="Gill Sans"/>
                <a:cs typeface="Gill Sans"/>
              </a:rPr>
              <a:t>c</a:t>
            </a:r>
            <a:r>
              <a:rPr sz="2118" dirty="0">
                <a:latin typeface="Gill Sans"/>
                <a:cs typeface="Gill Sans"/>
              </a:rPr>
              <a:t>e</a:t>
            </a:r>
            <a:r>
              <a:rPr sz="2118" spc="71" dirty="0">
                <a:latin typeface="Gill Sans"/>
                <a:cs typeface="Gill Sans"/>
              </a:rPr>
              <a:t> </a:t>
            </a:r>
            <a:r>
              <a:rPr sz="2118" spc="-13" dirty="0">
                <a:latin typeface="Gill Sans"/>
                <a:cs typeface="Gill Sans"/>
              </a:rPr>
              <a:t>u</a:t>
            </a:r>
            <a:r>
              <a:rPr sz="2118" spc="-31" dirty="0">
                <a:latin typeface="Gill Sans"/>
                <a:cs typeface="Gill Sans"/>
              </a:rPr>
              <a:t>s</a:t>
            </a:r>
            <a:r>
              <a:rPr sz="2118" spc="-26" dirty="0">
                <a:latin typeface="Gill Sans"/>
                <a:cs typeface="Gill Sans"/>
              </a:rPr>
              <a:t>i</a:t>
            </a:r>
            <a:r>
              <a:rPr sz="2118" spc="-13" dirty="0">
                <a:latin typeface="Gill Sans"/>
                <a:cs typeface="Gill Sans"/>
              </a:rPr>
              <a:t>ng</a:t>
            </a:r>
            <a:endParaRPr sz="2118">
              <a:latin typeface="Gill Sans"/>
              <a:cs typeface="Gill Sans"/>
            </a:endParaRPr>
          </a:p>
          <a:p>
            <a:pPr marL="484680">
              <a:spcBef>
                <a:spcPts val="106"/>
              </a:spcBef>
            </a:pPr>
            <a:r>
              <a:rPr sz="2118" spc="-13" dirty="0">
                <a:latin typeface="Gill Sans"/>
                <a:cs typeface="Gill Sans"/>
              </a:rPr>
              <a:t>p</a:t>
            </a:r>
            <a:r>
              <a:rPr sz="2118" spc="-35" dirty="0">
                <a:latin typeface="Gill Sans"/>
                <a:cs typeface="Gill Sans"/>
              </a:rPr>
              <a:t>a</a:t>
            </a:r>
            <a:r>
              <a:rPr sz="2118" spc="26" dirty="0">
                <a:latin typeface="Gill Sans"/>
                <a:cs typeface="Gill Sans"/>
              </a:rPr>
              <a:t>r</a:t>
            </a:r>
            <a:r>
              <a:rPr sz="2118" spc="-35" dirty="0">
                <a:latin typeface="Gill Sans"/>
                <a:cs typeface="Gill Sans"/>
              </a:rPr>
              <a:t>a</a:t>
            </a:r>
            <a:r>
              <a:rPr sz="2118" spc="22" dirty="0">
                <a:latin typeface="Gill Sans"/>
                <a:cs typeface="Gill Sans"/>
              </a:rPr>
              <a:t>m</a:t>
            </a:r>
            <a:r>
              <a:rPr sz="2118" spc="-44" dirty="0">
                <a:latin typeface="Gill Sans"/>
                <a:cs typeface="Gill Sans"/>
              </a:rPr>
              <a:t>e</a:t>
            </a:r>
            <a:r>
              <a:rPr sz="2118" dirty="0">
                <a:latin typeface="Gill Sans"/>
                <a:cs typeface="Gill Sans"/>
              </a:rPr>
              <a:t>t</a:t>
            </a:r>
            <a:r>
              <a:rPr sz="2118" spc="26" dirty="0">
                <a:latin typeface="Gill Sans"/>
                <a:cs typeface="Gill Sans"/>
              </a:rPr>
              <a:t>r</a:t>
            </a:r>
            <a:r>
              <a:rPr sz="2118" spc="-26" dirty="0">
                <a:latin typeface="Gill Sans"/>
                <a:cs typeface="Gill Sans"/>
              </a:rPr>
              <a:t>i</a:t>
            </a:r>
            <a:r>
              <a:rPr sz="2118" spc="-13" dirty="0">
                <a:latin typeface="Gill Sans"/>
                <a:cs typeface="Gill Sans"/>
              </a:rPr>
              <a:t>c</a:t>
            </a:r>
            <a:r>
              <a:rPr sz="2118" spc="71" dirty="0">
                <a:latin typeface="Gill Sans"/>
                <a:cs typeface="Gill Sans"/>
              </a:rPr>
              <a:t> </a:t>
            </a:r>
            <a:r>
              <a:rPr sz="2118" dirty="0">
                <a:latin typeface="Gill Sans"/>
                <a:cs typeface="Gill Sans"/>
              </a:rPr>
              <a:t>p</a:t>
            </a:r>
            <a:r>
              <a:rPr sz="2118" spc="-26" dirty="0">
                <a:latin typeface="Gill Sans"/>
                <a:cs typeface="Gill Sans"/>
              </a:rPr>
              <a:t>l</a:t>
            </a:r>
            <a:r>
              <a:rPr sz="2118" spc="-35" dirty="0">
                <a:latin typeface="Gill Sans"/>
                <a:cs typeface="Gill Sans"/>
              </a:rPr>
              <a:t>o</a:t>
            </a:r>
            <a:r>
              <a:rPr sz="2118" dirty="0">
                <a:latin typeface="Gill Sans"/>
                <a:cs typeface="Gill Sans"/>
              </a:rPr>
              <a:t>t</a:t>
            </a:r>
            <a:r>
              <a:rPr sz="2118" spc="115" dirty="0">
                <a:latin typeface="Gill Sans"/>
                <a:cs typeface="Gill Sans"/>
              </a:rPr>
              <a:t> </a:t>
            </a:r>
            <a:r>
              <a:rPr sz="2118" spc="-35" dirty="0">
                <a:latin typeface="Gill Sans"/>
                <a:cs typeface="Gill Sans"/>
              </a:rPr>
              <a:t>o</a:t>
            </a:r>
            <a:r>
              <a:rPr sz="2118" dirty="0">
                <a:latin typeface="Gill Sans"/>
                <a:cs typeface="Gill Sans"/>
              </a:rPr>
              <a:t>f</a:t>
            </a:r>
            <a:r>
              <a:rPr sz="2118" spc="26" dirty="0">
                <a:latin typeface="Gill Sans"/>
                <a:cs typeface="Gill Sans"/>
              </a:rPr>
              <a:t> </a:t>
            </a:r>
            <a:r>
              <a:rPr sz="2118" dirty="0">
                <a:latin typeface="Gill Sans"/>
                <a:cs typeface="Gill Sans"/>
              </a:rPr>
              <a:t>F</a:t>
            </a:r>
            <a:r>
              <a:rPr sz="2118" spc="93" dirty="0">
                <a:latin typeface="Gill Sans"/>
                <a:cs typeface="Gill Sans"/>
              </a:rPr>
              <a:t> </a:t>
            </a:r>
            <a:r>
              <a:rPr sz="2118" spc="22" dirty="0">
                <a:latin typeface="Gill Sans"/>
                <a:cs typeface="Gill Sans"/>
              </a:rPr>
              <a:t>v</a:t>
            </a:r>
            <a:r>
              <a:rPr sz="2118" spc="-9" dirty="0">
                <a:latin typeface="Gill Sans"/>
                <a:cs typeface="Gill Sans"/>
              </a:rPr>
              <a:t>s</a:t>
            </a:r>
            <a:r>
              <a:rPr sz="2118" spc="-84" dirty="0">
                <a:latin typeface="Gill Sans"/>
                <a:cs typeface="Gill Sans"/>
              </a:rPr>
              <a:t> </a:t>
            </a:r>
            <a:r>
              <a:rPr sz="2118" spc="-13" dirty="0">
                <a:latin typeface="Gill Sans"/>
                <a:cs typeface="Gill Sans"/>
              </a:rPr>
              <a:t>a</a:t>
            </a:r>
            <a:r>
              <a:rPr sz="2118" spc="4" dirty="0">
                <a:latin typeface="Gill Sans"/>
                <a:cs typeface="Gill Sans"/>
              </a:rPr>
              <a:t> </a:t>
            </a:r>
            <a:r>
              <a:rPr sz="2118" spc="18" dirty="0">
                <a:latin typeface="Gill Sans"/>
                <a:cs typeface="Gill Sans"/>
              </a:rPr>
              <a:t>(</a:t>
            </a:r>
            <a:r>
              <a:rPr sz="2118" spc="-31" dirty="0">
                <a:latin typeface="Gill Sans"/>
                <a:cs typeface="Gill Sans"/>
              </a:rPr>
              <a:t>s</a:t>
            </a:r>
            <a:r>
              <a:rPr sz="2118" spc="-26" dirty="0">
                <a:latin typeface="Gill Sans"/>
                <a:cs typeface="Gill Sans"/>
              </a:rPr>
              <a:t>l</a:t>
            </a:r>
            <a:r>
              <a:rPr sz="2118" spc="-35" dirty="0">
                <a:latin typeface="Gill Sans"/>
                <a:cs typeface="Gill Sans"/>
              </a:rPr>
              <a:t>o</a:t>
            </a:r>
            <a:r>
              <a:rPr sz="2118" dirty="0">
                <a:latin typeface="Gill Sans"/>
                <a:cs typeface="Gill Sans"/>
              </a:rPr>
              <a:t>pe</a:t>
            </a:r>
            <a:r>
              <a:rPr sz="2118" spc="159" dirty="0">
                <a:latin typeface="Gill Sans"/>
                <a:cs typeface="Gill Sans"/>
              </a:rPr>
              <a:t> </a:t>
            </a:r>
            <a:r>
              <a:rPr sz="2118" spc="-13" dirty="0">
                <a:latin typeface="Gill Sans"/>
                <a:cs typeface="Gill Sans"/>
              </a:rPr>
              <a:t>=</a:t>
            </a:r>
            <a:r>
              <a:rPr sz="2118" spc="26" dirty="0">
                <a:latin typeface="Gill Sans"/>
                <a:cs typeface="Gill Sans"/>
              </a:rPr>
              <a:t> </a:t>
            </a:r>
            <a:r>
              <a:rPr sz="2118" spc="22" dirty="0">
                <a:latin typeface="Gill Sans"/>
                <a:cs typeface="Gill Sans"/>
              </a:rPr>
              <a:t>m</a:t>
            </a:r>
            <a:r>
              <a:rPr sz="2118" spc="-31" dirty="0">
                <a:latin typeface="Gill Sans"/>
                <a:cs typeface="Gill Sans"/>
              </a:rPr>
              <a:t>ass</a:t>
            </a:r>
            <a:r>
              <a:rPr sz="2118" dirty="0">
                <a:latin typeface="Gill Sans"/>
                <a:cs typeface="Gill Sans"/>
              </a:rPr>
              <a:t>)</a:t>
            </a:r>
            <a:endParaRPr sz="2118">
              <a:latin typeface="Gill Sans"/>
              <a:cs typeface="Gill Sans"/>
            </a:endParaRPr>
          </a:p>
        </p:txBody>
      </p:sp>
      <p:sp>
        <p:nvSpPr>
          <p:cNvPr id="4" name="object 4"/>
          <p:cNvSpPr/>
          <p:nvPr/>
        </p:nvSpPr>
        <p:spPr>
          <a:xfrm>
            <a:off x="4802616" y="2745441"/>
            <a:ext cx="4896970" cy="2969559"/>
          </a:xfrm>
          <a:prstGeom prst="rect">
            <a:avLst/>
          </a:prstGeom>
          <a:blipFill>
            <a:blip r:embed="rId3" cstate="print"/>
            <a:stretch>
              <a:fillRect/>
            </a:stretch>
          </a:blipFill>
        </p:spPr>
        <p:txBody>
          <a:bodyPr wrap="square" lIns="0" tIns="0" rIns="0" bIns="0" rtlCol="0"/>
          <a:lstStyle/>
          <a:p>
            <a:endParaRPr sz="1588"/>
          </a:p>
        </p:txBody>
      </p:sp>
      <p:sp>
        <p:nvSpPr>
          <p:cNvPr id="5" name="object 5"/>
          <p:cNvSpPr/>
          <p:nvPr/>
        </p:nvSpPr>
        <p:spPr>
          <a:xfrm>
            <a:off x="2247676" y="2879912"/>
            <a:ext cx="2375647" cy="2162735"/>
          </a:xfrm>
          <a:prstGeom prst="rect">
            <a:avLst/>
          </a:prstGeom>
          <a:blipFill>
            <a:blip r:embed="rId4" cstate="print"/>
            <a:stretch>
              <a:fillRect/>
            </a:stretch>
          </a:blipFill>
        </p:spPr>
        <p:txBody>
          <a:bodyPr wrap="square" lIns="0" tIns="0" rIns="0" bIns="0" rtlCol="0"/>
          <a:lstStyle/>
          <a:p>
            <a:endParaRPr sz="1588"/>
          </a:p>
        </p:txBody>
      </p:sp>
      <p:sp>
        <p:nvSpPr>
          <p:cNvPr id="6" name="object 6"/>
          <p:cNvSpPr/>
          <p:nvPr/>
        </p:nvSpPr>
        <p:spPr>
          <a:xfrm>
            <a:off x="4701763" y="3776383"/>
            <a:ext cx="201706" cy="336176"/>
          </a:xfrm>
          <a:custGeom>
            <a:avLst/>
            <a:gdLst/>
            <a:ahLst/>
            <a:cxnLst/>
            <a:rect l="l" t="t" r="r" b="b"/>
            <a:pathLst>
              <a:path w="228600" h="381000">
                <a:moveTo>
                  <a:pt x="114300" y="0"/>
                </a:moveTo>
                <a:lnTo>
                  <a:pt x="114300" y="95250"/>
                </a:lnTo>
                <a:lnTo>
                  <a:pt x="0" y="95250"/>
                </a:lnTo>
                <a:lnTo>
                  <a:pt x="0" y="285750"/>
                </a:lnTo>
                <a:lnTo>
                  <a:pt x="114300" y="285750"/>
                </a:lnTo>
                <a:lnTo>
                  <a:pt x="114300" y="381000"/>
                </a:lnTo>
                <a:lnTo>
                  <a:pt x="228600" y="190500"/>
                </a:lnTo>
                <a:lnTo>
                  <a:pt x="114300" y="0"/>
                </a:lnTo>
                <a:close/>
              </a:path>
            </a:pathLst>
          </a:custGeom>
          <a:solidFill>
            <a:srgbClr val="FFFF00"/>
          </a:solidFill>
        </p:spPr>
        <p:txBody>
          <a:bodyPr wrap="square" lIns="0" tIns="0" rIns="0" bIns="0" rtlCol="0"/>
          <a:lstStyle/>
          <a:p>
            <a:endParaRPr sz="1588"/>
          </a:p>
        </p:txBody>
      </p:sp>
      <p:sp>
        <p:nvSpPr>
          <p:cNvPr id="7" name="object 7"/>
          <p:cNvSpPr/>
          <p:nvPr/>
        </p:nvSpPr>
        <p:spPr>
          <a:xfrm>
            <a:off x="4701763" y="3776383"/>
            <a:ext cx="201706" cy="336176"/>
          </a:xfrm>
          <a:custGeom>
            <a:avLst/>
            <a:gdLst/>
            <a:ahLst/>
            <a:cxnLst/>
            <a:rect l="l" t="t" r="r" b="b"/>
            <a:pathLst>
              <a:path w="228600" h="381000">
                <a:moveTo>
                  <a:pt x="0" y="95250"/>
                </a:moveTo>
                <a:lnTo>
                  <a:pt x="114300" y="95250"/>
                </a:lnTo>
                <a:lnTo>
                  <a:pt x="114300" y="0"/>
                </a:lnTo>
                <a:lnTo>
                  <a:pt x="228600" y="190499"/>
                </a:lnTo>
                <a:lnTo>
                  <a:pt x="114300" y="380999"/>
                </a:lnTo>
                <a:lnTo>
                  <a:pt x="114300" y="285749"/>
                </a:lnTo>
                <a:lnTo>
                  <a:pt x="0" y="285749"/>
                </a:lnTo>
                <a:lnTo>
                  <a:pt x="0" y="95250"/>
                </a:lnTo>
                <a:close/>
              </a:path>
            </a:pathLst>
          </a:custGeom>
          <a:ln w="25406">
            <a:solidFill>
              <a:srgbClr val="000000"/>
            </a:solidFill>
          </a:ln>
        </p:spPr>
        <p:txBody>
          <a:bodyPr wrap="square" lIns="0" tIns="0" rIns="0" bIns="0" rtlCol="0"/>
          <a:lstStyle/>
          <a:p>
            <a:endParaRPr sz="1588"/>
          </a:p>
        </p:txBody>
      </p:sp>
    </p:spTree>
    <p:extLst>
      <p:ext uri="{BB962C8B-B14F-4D97-AF65-F5344CB8AC3E}">
        <p14:creationId xmlns:p14="http://schemas.microsoft.com/office/powerpoint/2010/main" val="301614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40499" y="2095500"/>
            <a:ext cx="4583205" cy="4247029"/>
          </a:xfrm>
          <a:prstGeom prst="rect">
            <a:avLst/>
          </a:prstGeom>
          <a:blipFill>
            <a:blip r:embed="rId3" cstate="print"/>
            <a:stretch>
              <a:fillRect/>
            </a:stretch>
          </a:blipFill>
        </p:spPr>
        <p:txBody>
          <a:bodyPr wrap="square" lIns="0" tIns="0" rIns="0" bIns="0" rtlCol="0"/>
          <a:lstStyle/>
          <a:p>
            <a:endParaRPr sz="1588"/>
          </a:p>
        </p:txBody>
      </p:sp>
      <p:sp>
        <p:nvSpPr>
          <p:cNvPr id="3" name="object 3"/>
          <p:cNvSpPr txBox="1"/>
          <p:nvPr/>
        </p:nvSpPr>
        <p:spPr>
          <a:xfrm>
            <a:off x="4854308" y="409026"/>
            <a:ext cx="2499472" cy="488916"/>
          </a:xfrm>
          <a:prstGeom prst="rect">
            <a:avLst/>
          </a:prstGeom>
        </p:spPr>
        <p:txBody>
          <a:bodyPr vert="horz" wrap="square" lIns="0" tIns="0" rIns="0" bIns="0" rtlCol="0">
            <a:spAutoFit/>
          </a:bodyPr>
          <a:lstStyle/>
          <a:p>
            <a:pPr marL="11206"/>
            <a:r>
              <a:rPr sz="3177" spc="-44" dirty="0">
                <a:solidFill>
                  <a:srgbClr val="C00000"/>
                </a:solidFill>
                <a:latin typeface="Calibri"/>
                <a:cs typeface="Calibri"/>
              </a:rPr>
              <a:t>N</a:t>
            </a:r>
            <a:r>
              <a:rPr sz="3177" spc="-13" dirty="0">
                <a:solidFill>
                  <a:srgbClr val="C00000"/>
                </a:solidFill>
                <a:latin typeface="Calibri"/>
                <a:cs typeface="Calibri"/>
              </a:rPr>
              <a:t>e</a:t>
            </a:r>
            <a:r>
              <a:rPr sz="3177" spc="-4" dirty="0">
                <a:solidFill>
                  <a:srgbClr val="C00000"/>
                </a:solidFill>
                <a:latin typeface="Calibri"/>
                <a:cs typeface="Calibri"/>
              </a:rPr>
              <a:t>w</a:t>
            </a:r>
            <a:r>
              <a:rPr sz="3177" spc="-22" dirty="0">
                <a:solidFill>
                  <a:srgbClr val="C00000"/>
                </a:solidFill>
                <a:latin typeface="Calibri"/>
                <a:cs typeface="Calibri"/>
              </a:rPr>
              <a:t>t</a:t>
            </a:r>
            <a:r>
              <a:rPr sz="3177" dirty="0">
                <a:solidFill>
                  <a:srgbClr val="C00000"/>
                </a:solidFill>
                <a:latin typeface="Calibri"/>
                <a:cs typeface="Calibri"/>
              </a:rPr>
              <a:t>o</a:t>
            </a:r>
            <a:r>
              <a:rPr sz="3177" spc="4" dirty="0">
                <a:solidFill>
                  <a:srgbClr val="C00000"/>
                </a:solidFill>
                <a:latin typeface="Calibri"/>
                <a:cs typeface="Calibri"/>
              </a:rPr>
              <a:t>n</a:t>
            </a:r>
            <a:r>
              <a:rPr sz="3177" spc="-9" dirty="0">
                <a:solidFill>
                  <a:srgbClr val="C00000"/>
                </a:solidFill>
                <a:latin typeface="Calibri"/>
                <a:cs typeface="Calibri"/>
              </a:rPr>
              <a:t>'</a:t>
            </a:r>
            <a:r>
              <a:rPr sz="3177" dirty="0">
                <a:solidFill>
                  <a:srgbClr val="C00000"/>
                </a:solidFill>
                <a:latin typeface="Calibri"/>
                <a:cs typeface="Calibri"/>
              </a:rPr>
              <a:t>s</a:t>
            </a:r>
            <a:r>
              <a:rPr sz="3177" spc="154" dirty="0">
                <a:solidFill>
                  <a:srgbClr val="C00000"/>
                </a:solidFill>
                <a:latin typeface="Calibri"/>
                <a:cs typeface="Calibri"/>
              </a:rPr>
              <a:t> </a:t>
            </a:r>
            <a:r>
              <a:rPr sz="3177" spc="-13" dirty="0">
                <a:solidFill>
                  <a:srgbClr val="C00000"/>
                </a:solidFill>
                <a:latin typeface="Calibri"/>
                <a:cs typeface="Calibri"/>
              </a:rPr>
              <a:t>L</a:t>
            </a:r>
            <a:r>
              <a:rPr sz="3177" spc="-44" dirty="0">
                <a:solidFill>
                  <a:srgbClr val="C00000"/>
                </a:solidFill>
                <a:latin typeface="Calibri"/>
                <a:cs typeface="Calibri"/>
              </a:rPr>
              <a:t>a</a:t>
            </a:r>
            <a:r>
              <a:rPr sz="3177" spc="-4" dirty="0">
                <a:solidFill>
                  <a:srgbClr val="C00000"/>
                </a:solidFill>
                <a:latin typeface="Calibri"/>
                <a:cs typeface="Calibri"/>
              </a:rPr>
              <a:t>w</a:t>
            </a:r>
            <a:r>
              <a:rPr sz="3177" dirty="0">
                <a:solidFill>
                  <a:srgbClr val="C00000"/>
                </a:solidFill>
                <a:latin typeface="Calibri"/>
                <a:cs typeface="Calibri"/>
              </a:rPr>
              <a:t>s</a:t>
            </a:r>
            <a:endParaRPr sz="3177">
              <a:latin typeface="Calibri"/>
              <a:cs typeface="Calibri"/>
            </a:endParaRPr>
          </a:p>
        </p:txBody>
      </p:sp>
      <p:sp>
        <p:nvSpPr>
          <p:cNvPr id="4" name="object 4"/>
          <p:cNvSpPr txBox="1"/>
          <p:nvPr/>
        </p:nvSpPr>
        <p:spPr>
          <a:xfrm>
            <a:off x="2845093" y="884142"/>
            <a:ext cx="6460191" cy="1032334"/>
          </a:xfrm>
          <a:prstGeom prst="rect">
            <a:avLst/>
          </a:prstGeom>
        </p:spPr>
        <p:txBody>
          <a:bodyPr vert="horz" wrap="square" lIns="0" tIns="0" rIns="0" bIns="0" rtlCol="0">
            <a:spAutoFit/>
          </a:bodyPr>
          <a:lstStyle/>
          <a:p>
            <a:pPr marL="67239" algn="ctr"/>
            <a:r>
              <a:rPr sz="2118" spc="-26" dirty="0">
                <a:solidFill>
                  <a:srgbClr val="C00000"/>
                </a:solidFill>
                <a:latin typeface="Calibri"/>
                <a:cs typeface="Calibri"/>
              </a:rPr>
              <a:t>(</a:t>
            </a:r>
            <a:r>
              <a:rPr sz="2118" spc="-4" dirty="0">
                <a:solidFill>
                  <a:srgbClr val="C00000"/>
                </a:solidFill>
                <a:latin typeface="Calibri"/>
                <a:cs typeface="Calibri"/>
              </a:rPr>
              <a:t>F</a:t>
            </a:r>
            <a:r>
              <a:rPr sz="2118" spc="26" dirty="0">
                <a:solidFill>
                  <a:srgbClr val="C00000"/>
                </a:solidFill>
                <a:latin typeface="Calibri"/>
                <a:cs typeface="Calibri"/>
              </a:rPr>
              <a:t>o</a:t>
            </a:r>
            <a:r>
              <a:rPr sz="2118" spc="-44" dirty="0">
                <a:solidFill>
                  <a:srgbClr val="C00000"/>
                </a:solidFill>
                <a:latin typeface="Calibri"/>
                <a:cs typeface="Calibri"/>
              </a:rPr>
              <a:t>r</a:t>
            </a:r>
            <a:r>
              <a:rPr sz="2118" spc="-26" dirty="0">
                <a:solidFill>
                  <a:srgbClr val="C00000"/>
                </a:solidFill>
                <a:latin typeface="Calibri"/>
                <a:cs typeface="Calibri"/>
              </a:rPr>
              <a:t>c</a:t>
            </a:r>
            <a:r>
              <a:rPr sz="2118" spc="-13" dirty="0">
                <a:solidFill>
                  <a:srgbClr val="C00000"/>
                </a:solidFill>
                <a:latin typeface="Calibri"/>
                <a:cs typeface="Calibri"/>
              </a:rPr>
              <a:t>e</a:t>
            </a:r>
            <a:r>
              <a:rPr sz="2118" spc="141" dirty="0">
                <a:solidFill>
                  <a:srgbClr val="C00000"/>
                </a:solidFill>
                <a:latin typeface="Calibri"/>
                <a:cs typeface="Calibri"/>
              </a:rPr>
              <a:t> </a:t>
            </a:r>
            <a:r>
              <a:rPr sz="2118" dirty="0">
                <a:solidFill>
                  <a:srgbClr val="C00000"/>
                </a:solidFill>
                <a:latin typeface="Calibri"/>
                <a:cs typeface="Calibri"/>
              </a:rPr>
              <a:t>&amp;</a:t>
            </a:r>
            <a:r>
              <a:rPr sz="2118" spc="13" dirty="0">
                <a:solidFill>
                  <a:srgbClr val="C00000"/>
                </a:solidFill>
                <a:latin typeface="Calibri"/>
                <a:cs typeface="Calibri"/>
              </a:rPr>
              <a:t> </a:t>
            </a:r>
            <a:r>
              <a:rPr sz="2118" spc="-35" dirty="0">
                <a:solidFill>
                  <a:srgbClr val="C00000"/>
                </a:solidFill>
                <a:latin typeface="Calibri"/>
                <a:cs typeface="Calibri"/>
              </a:rPr>
              <a:t>W</a:t>
            </a:r>
            <a:r>
              <a:rPr sz="2118" spc="31" dirty="0">
                <a:solidFill>
                  <a:srgbClr val="C00000"/>
                </a:solidFill>
                <a:latin typeface="Calibri"/>
                <a:cs typeface="Calibri"/>
              </a:rPr>
              <a:t>h</a:t>
            </a:r>
            <a:r>
              <a:rPr sz="2118" spc="-9" dirty="0">
                <a:solidFill>
                  <a:srgbClr val="C00000"/>
                </a:solidFill>
                <a:latin typeface="Calibri"/>
                <a:cs typeface="Calibri"/>
              </a:rPr>
              <a:t>ee</a:t>
            </a:r>
            <a:r>
              <a:rPr sz="2118" dirty="0">
                <a:solidFill>
                  <a:srgbClr val="C00000"/>
                </a:solidFill>
                <a:latin typeface="Calibri"/>
                <a:cs typeface="Calibri"/>
              </a:rPr>
              <a:t>l</a:t>
            </a:r>
            <a:r>
              <a:rPr sz="2118" spc="93" dirty="0">
                <a:solidFill>
                  <a:srgbClr val="C00000"/>
                </a:solidFill>
                <a:latin typeface="Calibri"/>
                <a:cs typeface="Calibri"/>
              </a:rPr>
              <a:t> </a:t>
            </a:r>
            <a:r>
              <a:rPr sz="2118" spc="-44" dirty="0">
                <a:solidFill>
                  <a:srgbClr val="C00000"/>
                </a:solidFill>
                <a:latin typeface="Calibri"/>
                <a:cs typeface="Calibri"/>
              </a:rPr>
              <a:t>s</a:t>
            </a:r>
            <a:r>
              <a:rPr sz="2118" spc="-9" dirty="0">
                <a:solidFill>
                  <a:srgbClr val="C00000"/>
                </a:solidFill>
                <a:latin typeface="Calibri"/>
                <a:cs typeface="Calibri"/>
              </a:rPr>
              <a:t>e</a:t>
            </a:r>
            <a:r>
              <a:rPr sz="2118" spc="31" dirty="0">
                <a:solidFill>
                  <a:srgbClr val="C00000"/>
                </a:solidFill>
                <a:latin typeface="Calibri"/>
                <a:cs typeface="Calibri"/>
              </a:rPr>
              <a:t>n</a:t>
            </a:r>
            <a:r>
              <a:rPr sz="2118" spc="-35" dirty="0">
                <a:solidFill>
                  <a:srgbClr val="C00000"/>
                </a:solidFill>
                <a:latin typeface="Calibri"/>
                <a:cs typeface="Calibri"/>
              </a:rPr>
              <a:t>s</a:t>
            </a:r>
            <a:r>
              <a:rPr sz="2118" spc="31" dirty="0">
                <a:solidFill>
                  <a:srgbClr val="C00000"/>
                </a:solidFill>
                <a:latin typeface="Calibri"/>
                <a:cs typeface="Calibri"/>
              </a:rPr>
              <a:t>o</a:t>
            </a:r>
            <a:r>
              <a:rPr sz="2118" spc="-44" dirty="0">
                <a:solidFill>
                  <a:srgbClr val="C00000"/>
                </a:solidFill>
                <a:latin typeface="Calibri"/>
                <a:cs typeface="Calibri"/>
              </a:rPr>
              <a:t>rs)</a:t>
            </a:r>
            <a:endParaRPr sz="2118">
              <a:latin typeface="Calibri"/>
              <a:cs typeface="Calibri"/>
            </a:endParaRPr>
          </a:p>
          <a:p>
            <a:pPr marL="11206" marR="4483" algn="ctr">
              <a:lnSpc>
                <a:spcPct val="108300"/>
              </a:lnSpc>
              <a:spcBef>
                <a:spcPts val="238"/>
              </a:spcBef>
            </a:pPr>
            <a:r>
              <a:rPr sz="2118" spc="-35" dirty="0">
                <a:latin typeface="Gill Sans"/>
                <a:cs typeface="Gill Sans"/>
              </a:rPr>
              <a:t>P</a:t>
            </a:r>
            <a:r>
              <a:rPr sz="2118" spc="-13" dirty="0">
                <a:latin typeface="Gill Sans"/>
                <a:cs typeface="Gill Sans"/>
              </a:rPr>
              <a:t>u</a:t>
            </a:r>
            <a:r>
              <a:rPr sz="2118" spc="-31" dirty="0">
                <a:latin typeface="Gill Sans"/>
                <a:cs typeface="Gill Sans"/>
              </a:rPr>
              <a:t>s</a:t>
            </a:r>
            <a:r>
              <a:rPr sz="2118" dirty="0">
                <a:latin typeface="Gill Sans"/>
                <a:cs typeface="Gill Sans"/>
              </a:rPr>
              <a:t>h</a:t>
            </a:r>
            <a:r>
              <a:rPr sz="2118" spc="115" dirty="0">
                <a:latin typeface="Gill Sans"/>
                <a:cs typeface="Gill Sans"/>
              </a:rPr>
              <a:t> </a:t>
            </a:r>
            <a:r>
              <a:rPr sz="2118" dirty="0">
                <a:latin typeface="Gill Sans"/>
                <a:cs typeface="Gill Sans"/>
              </a:rPr>
              <a:t>qu</a:t>
            </a:r>
            <a:r>
              <a:rPr sz="2118" spc="-26" dirty="0">
                <a:latin typeface="Gill Sans"/>
                <a:cs typeface="Gill Sans"/>
              </a:rPr>
              <a:t>i</a:t>
            </a:r>
            <a:r>
              <a:rPr sz="2118" spc="22" dirty="0">
                <a:latin typeface="Gill Sans"/>
                <a:cs typeface="Gill Sans"/>
              </a:rPr>
              <a:t>c</a:t>
            </a:r>
            <a:r>
              <a:rPr sz="2118" spc="-44" dirty="0">
                <a:latin typeface="Gill Sans"/>
                <a:cs typeface="Gill Sans"/>
              </a:rPr>
              <a:t>k</a:t>
            </a:r>
            <a:r>
              <a:rPr sz="2118" spc="-26" dirty="0">
                <a:latin typeface="Gill Sans"/>
                <a:cs typeface="Gill Sans"/>
              </a:rPr>
              <a:t>l</a:t>
            </a:r>
            <a:r>
              <a:rPr sz="2118" spc="-13" dirty="0">
                <a:latin typeface="Gill Sans"/>
                <a:cs typeface="Gill Sans"/>
              </a:rPr>
              <a:t>y</a:t>
            </a:r>
            <a:r>
              <a:rPr sz="2118" spc="71" dirty="0">
                <a:latin typeface="Gill Sans"/>
                <a:cs typeface="Gill Sans"/>
              </a:rPr>
              <a:t> </a:t>
            </a:r>
            <a:r>
              <a:rPr sz="2118" spc="-35" dirty="0">
                <a:latin typeface="Gill Sans"/>
                <a:cs typeface="Gill Sans"/>
              </a:rPr>
              <a:t>o</a:t>
            </a:r>
            <a:r>
              <a:rPr sz="2118" dirty="0">
                <a:latin typeface="Gill Sans"/>
                <a:cs typeface="Gill Sans"/>
              </a:rPr>
              <a:t>n</a:t>
            </a:r>
            <a:r>
              <a:rPr sz="2118" spc="115" dirty="0">
                <a:latin typeface="Gill Sans"/>
                <a:cs typeface="Gill Sans"/>
              </a:rPr>
              <a:t> </a:t>
            </a:r>
            <a:r>
              <a:rPr sz="2118" dirty="0">
                <a:latin typeface="Gill Sans"/>
                <a:cs typeface="Gill Sans"/>
              </a:rPr>
              <a:t>the</a:t>
            </a:r>
            <a:r>
              <a:rPr sz="2118" spc="-18" dirty="0">
                <a:latin typeface="Gill Sans"/>
                <a:cs typeface="Gill Sans"/>
              </a:rPr>
              <a:t> </a:t>
            </a:r>
            <a:r>
              <a:rPr sz="2118" spc="-9" dirty="0">
                <a:latin typeface="Gill Sans"/>
                <a:cs typeface="Gill Sans"/>
              </a:rPr>
              <a:t>f</a:t>
            </a:r>
            <a:r>
              <a:rPr sz="2118" spc="-35" dirty="0">
                <a:latin typeface="Gill Sans"/>
                <a:cs typeface="Gill Sans"/>
              </a:rPr>
              <a:t>o</a:t>
            </a:r>
            <a:r>
              <a:rPr sz="2118" spc="-57" dirty="0">
                <a:latin typeface="Gill Sans"/>
                <a:cs typeface="Gill Sans"/>
              </a:rPr>
              <a:t>r</a:t>
            </a:r>
            <a:r>
              <a:rPr sz="2118" spc="22" dirty="0">
                <a:latin typeface="Gill Sans"/>
                <a:cs typeface="Gill Sans"/>
              </a:rPr>
              <a:t>c</a:t>
            </a:r>
            <a:r>
              <a:rPr sz="2118" dirty="0">
                <a:latin typeface="Gill Sans"/>
                <a:cs typeface="Gill Sans"/>
              </a:rPr>
              <a:t>e</a:t>
            </a:r>
            <a:r>
              <a:rPr sz="2118" spc="71" dirty="0">
                <a:latin typeface="Gill Sans"/>
                <a:cs typeface="Gill Sans"/>
              </a:rPr>
              <a:t> </a:t>
            </a:r>
            <a:r>
              <a:rPr sz="2118" spc="-31" dirty="0">
                <a:latin typeface="Gill Sans"/>
                <a:cs typeface="Gill Sans"/>
              </a:rPr>
              <a:t>s</a:t>
            </a:r>
            <a:r>
              <a:rPr sz="2118" spc="-44" dirty="0">
                <a:latin typeface="Gill Sans"/>
                <a:cs typeface="Gill Sans"/>
              </a:rPr>
              <a:t>e</a:t>
            </a:r>
            <a:r>
              <a:rPr sz="2118" spc="-13" dirty="0">
                <a:latin typeface="Gill Sans"/>
                <a:cs typeface="Gill Sans"/>
              </a:rPr>
              <a:t>n</a:t>
            </a:r>
            <a:r>
              <a:rPr sz="2118" spc="-35" dirty="0">
                <a:latin typeface="Gill Sans"/>
                <a:cs typeface="Gill Sans"/>
              </a:rPr>
              <a:t>so</a:t>
            </a:r>
            <a:r>
              <a:rPr sz="2118" spc="-9" dirty="0">
                <a:latin typeface="Gill Sans"/>
                <a:cs typeface="Gill Sans"/>
              </a:rPr>
              <a:t>r</a:t>
            </a:r>
            <a:r>
              <a:rPr sz="2118" spc="159" dirty="0">
                <a:latin typeface="Gill Sans"/>
                <a:cs typeface="Gill Sans"/>
              </a:rPr>
              <a:t> </a:t>
            </a:r>
            <a:r>
              <a:rPr sz="2118" spc="-35" dirty="0">
                <a:latin typeface="Gill Sans"/>
                <a:cs typeface="Gill Sans"/>
              </a:rPr>
              <a:t>a</a:t>
            </a:r>
            <a:r>
              <a:rPr sz="2118" spc="-13" dirty="0">
                <a:latin typeface="Gill Sans"/>
                <a:cs typeface="Gill Sans"/>
              </a:rPr>
              <a:t>nd</a:t>
            </a:r>
            <a:r>
              <a:rPr sz="2118" spc="93" dirty="0">
                <a:latin typeface="Gill Sans"/>
                <a:cs typeface="Gill Sans"/>
              </a:rPr>
              <a:t> </a:t>
            </a:r>
            <a:r>
              <a:rPr sz="2118" dirty="0">
                <a:latin typeface="Gill Sans"/>
                <a:cs typeface="Gill Sans"/>
              </a:rPr>
              <a:t>p</a:t>
            </a:r>
            <a:r>
              <a:rPr sz="2118" spc="-26" dirty="0">
                <a:latin typeface="Gill Sans"/>
                <a:cs typeface="Gill Sans"/>
              </a:rPr>
              <a:t>l</a:t>
            </a:r>
            <a:r>
              <a:rPr sz="2118" spc="-35" dirty="0">
                <a:latin typeface="Gill Sans"/>
                <a:cs typeface="Gill Sans"/>
              </a:rPr>
              <a:t>o</a:t>
            </a:r>
            <a:r>
              <a:rPr sz="2118" dirty="0">
                <a:latin typeface="Gill Sans"/>
                <a:cs typeface="Gill Sans"/>
              </a:rPr>
              <a:t>t</a:t>
            </a:r>
            <a:r>
              <a:rPr sz="2118" spc="26" dirty="0">
                <a:latin typeface="Gill Sans"/>
                <a:cs typeface="Gill Sans"/>
              </a:rPr>
              <a:t> </a:t>
            </a:r>
            <a:r>
              <a:rPr sz="2118" spc="-9" dirty="0">
                <a:latin typeface="Gill Sans"/>
                <a:cs typeface="Gill Sans"/>
              </a:rPr>
              <a:t>f</a:t>
            </a:r>
            <a:r>
              <a:rPr sz="2118" spc="-35" dirty="0">
                <a:latin typeface="Gill Sans"/>
                <a:cs typeface="Gill Sans"/>
              </a:rPr>
              <a:t>o</a:t>
            </a:r>
            <a:r>
              <a:rPr sz="2118" spc="-57" dirty="0">
                <a:latin typeface="Gill Sans"/>
                <a:cs typeface="Gill Sans"/>
              </a:rPr>
              <a:t>r</a:t>
            </a:r>
            <a:r>
              <a:rPr sz="2118" spc="22" dirty="0">
                <a:latin typeface="Gill Sans"/>
                <a:cs typeface="Gill Sans"/>
              </a:rPr>
              <a:t>c</a:t>
            </a:r>
            <a:r>
              <a:rPr sz="2118" dirty="0">
                <a:latin typeface="Gill Sans"/>
                <a:cs typeface="Gill Sans"/>
              </a:rPr>
              <a:t>e</a:t>
            </a:r>
            <a:r>
              <a:rPr sz="2118" spc="71" dirty="0">
                <a:latin typeface="Gill Sans"/>
                <a:cs typeface="Gill Sans"/>
              </a:rPr>
              <a:t> </a:t>
            </a:r>
            <a:r>
              <a:rPr sz="2118" spc="22" dirty="0">
                <a:latin typeface="Gill Sans"/>
                <a:cs typeface="Gill Sans"/>
              </a:rPr>
              <a:t>v</a:t>
            </a:r>
            <a:r>
              <a:rPr sz="2118" spc="-9" dirty="0">
                <a:latin typeface="Gill Sans"/>
                <a:cs typeface="Gill Sans"/>
              </a:rPr>
              <a:t>s</a:t>
            </a:r>
            <a:r>
              <a:rPr sz="2118" spc="4" dirty="0">
                <a:latin typeface="Gill Sans"/>
                <a:cs typeface="Gill Sans"/>
              </a:rPr>
              <a:t> </a:t>
            </a:r>
            <a:r>
              <a:rPr sz="2118" spc="22" dirty="0">
                <a:latin typeface="Gill Sans"/>
                <a:cs typeface="Gill Sans"/>
              </a:rPr>
              <a:t>v</a:t>
            </a:r>
            <a:r>
              <a:rPr sz="2118" spc="-44" dirty="0">
                <a:latin typeface="Gill Sans"/>
                <a:cs typeface="Gill Sans"/>
              </a:rPr>
              <a:t>e</a:t>
            </a:r>
            <a:r>
              <a:rPr sz="2118" spc="-26" dirty="0">
                <a:latin typeface="Gill Sans"/>
                <a:cs typeface="Gill Sans"/>
              </a:rPr>
              <a:t>l</a:t>
            </a:r>
            <a:r>
              <a:rPr sz="2118" spc="-35" dirty="0">
                <a:latin typeface="Gill Sans"/>
                <a:cs typeface="Gill Sans"/>
              </a:rPr>
              <a:t>o</a:t>
            </a:r>
            <a:r>
              <a:rPr sz="2118" spc="22" dirty="0">
                <a:latin typeface="Gill Sans"/>
                <a:cs typeface="Gill Sans"/>
              </a:rPr>
              <a:t>c</a:t>
            </a:r>
            <a:r>
              <a:rPr sz="2118" spc="-26" dirty="0">
                <a:latin typeface="Gill Sans"/>
                <a:cs typeface="Gill Sans"/>
              </a:rPr>
              <a:t>i</a:t>
            </a:r>
            <a:r>
              <a:rPr sz="2118" dirty="0">
                <a:latin typeface="Gill Sans"/>
                <a:cs typeface="Gill Sans"/>
              </a:rPr>
              <a:t>t</a:t>
            </a:r>
            <a:r>
              <a:rPr sz="2118" spc="-13" dirty="0">
                <a:latin typeface="Gill Sans"/>
                <a:cs typeface="Gill Sans"/>
              </a:rPr>
              <a:t>y</a:t>
            </a:r>
            <a:r>
              <a:rPr sz="2118" spc="-9" dirty="0">
                <a:latin typeface="Gill Sans"/>
                <a:cs typeface="Gill Sans"/>
              </a:rPr>
              <a:t> </a:t>
            </a:r>
            <a:r>
              <a:rPr sz="2118" dirty="0">
                <a:latin typeface="Gill Sans"/>
                <a:cs typeface="Gill Sans"/>
              </a:rPr>
              <a:t>Int</a:t>
            </a:r>
            <a:r>
              <a:rPr sz="2118" spc="-44" dirty="0">
                <a:latin typeface="Gill Sans"/>
                <a:cs typeface="Gill Sans"/>
              </a:rPr>
              <a:t>e</a:t>
            </a:r>
            <a:r>
              <a:rPr sz="2118" spc="-35" dirty="0">
                <a:latin typeface="Gill Sans"/>
                <a:cs typeface="Gill Sans"/>
              </a:rPr>
              <a:t>g</a:t>
            </a:r>
            <a:r>
              <a:rPr sz="2118" spc="26" dirty="0">
                <a:latin typeface="Gill Sans"/>
                <a:cs typeface="Gill Sans"/>
              </a:rPr>
              <a:t>r</a:t>
            </a:r>
            <a:r>
              <a:rPr sz="2118" spc="-35" dirty="0">
                <a:latin typeface="Gill Sans"/>
                <a:cs typeface="Gill Sans"/>
              </a:rPr>
              <a:t>a</a:t>
            </a:r>
            <a:r>
              <a:rPr sz="2118" dirty="0">
                <a:latin typeface="Gill Sans"/>
                <a:cs typeface="Gill Sans"/>
              </a:rPr>
              <a:t>te</a:t>
            </a:r>
            <a:r>
              <a:rPr sz="2118" spc="159" dirty="0">
                <a:latin typeface="Gill Sans"/>
                <a:cs typeface="Gill Sans"/>
              </a:rPr>
              <a:t> </a:t>
            </a:r>
            <a:r>
              <a:rPr sz="2118" spc="-26" dirty="0">
                <a:latin typeface="Gill Sans"/>
                <a:cs typeface="Gill Sans"/>
              </a:rPr>
              <a:t>F</a:t>
            </a:r>
            <a:r>
              <a:rPr sz="2118" spc="-22" dirty="0">
                <a:latin typeface="Gill Sans"/>
                <a:cs typeface="Gill Sans"/>
              </a:rPr>
              <a:t>d</a:t>
            </a:r>
            <a:r>
              <a:rPr sz="2118" dirty="0">
                <a:latin typeface="Gill Sans"/>
                <a:cs typeface="Gill Sans"/>
              </a:rPr>
              <a:t>t</a:t>
            </a:r>
            <a:r>
              <a:rPr sz="2118" spc="115" dirty="0">
                <a:latin typeface="Gill Sans"/>
                <a:cs typeface="Gill Sans"/>
              </a:rPr>
              <a:t> </a:t>
            </a:r>
            <a:r>
              <a:rPr sz="2118" spc="-35" dirty="0">
                <a:latin typeface="Gill Sans"/>
                <a:cs typeface="Gill Sans"/>
              </a:rPr>
              <a:t>d</a:t>
            </a:r>
            <a:r>
              <a:rPr sz="2118" spc="-13" dirty="0">
                <a:latin typeface="Gill Sans"/>
                <a:cs typeface="Gill Sans"/>
              </a:rPr>
              <a:t>u</a:t>
            </a:r>
            <a:r>
              <a:rPr sz="2118" spc="26" dirty="0">
                <a:latin typeface="Gill Sans"/>
                <a:cs typeface="Gill Sans"/>
              </a:rPr>
              <a:t>r</a:t>
            </a:r>
            <a:r>
              <a:rPr sz="2118" spc="-26" dirty="0">
                <a:latin typeface="Gill Sans"/>
                <a:cs typeface="Gill Sans"/>
              </a:rPr>
              <a:t>i</a:t>
            </a:r>
            <a:r>
              <a:rPr sz="2118" spc="-13" dirty="0">
                <a:latin typeface="Gill Sans"/>
                <a:cs typeface="Gill Sans"/>
              </a:rPr>
              <a:t>ng</a:t>
            </a:r>
            <a:r>
              <a:rPr sz="2118" spc="4" dirty="0">
                <a:latin typeface="Gill Sans"/>
                <a:cs typeface="Gill Sans"/>
              </a:rPr>
              <a:t> </a:t>
            </a:r>
            <a:r>
              <a:rPr sz="2118" dirty="0">
                <a:latin typeface="Gill Sans"/>
                <a:cs typeface="Gill Sans"/>
              </a:rPr>
              <a:t>the</a:t>
            </a:r>
            <a:r>
              <a:rPr sz="2118" spc="71" dirty="0">
                <a:latin typeface="Gill Sans"/>
                <a:cs typeface="Gill Sans"/>
              </a:rPr>
              <a:t> </a:t>
            </a:r>
            <a:r>
              <a:rPr sz="2118" spc="-13" dirty="0">
                <a:latin typeface="Gill Sans"/>
                <a:cs typeface="Gill Sans"/>
              </a:rPr>
              <a:t>pu</a:t>
            </a:r>
            <a:r>
              <a:rPr sz="2118" spc="-31" dirty="0">
                <a:latin typeface="Gill Sans"/>
                <a:cs typeface="Gill Sans"/>
              </a:rPr>
              <a:t>s</a:t>
            </a:r>
            <a:r>
              <a:rPr sz="2118" dirty="0">
                <a:latin typeface="Gill Sans"/>
                <a:cs typeface="Gill Sans"/>
              </a:rPr>
              <a:t>h</a:t>
            </a:r>
            <a:r>
              <a:rPr sz="2118" spc="115" dirty="0">
                <a:latin typeface="Gill Sans"/>
                <a:cs typeface="Gill Sans"/>
              </a:rPr>
              <a:t> </a:t>
            </a:r>
            <a:r>
              <a:rPr sz="2118" spc="-35" dirty="0">
                <a:latin typeface="Gill Sans"/>
                <a:cs typeface="Gill Sans"/>
              </a:rPr>
              <a:t>a</a:t>
            </a:r>
            <a:r>
              <a:rPr sz="2118" spc="-13" dirty="0">
                <a:latin typeface="Gill Sans"/>
                <a:cs typeface="Gill Sans"/>
              </a:rPr>
              <a:t>nd</a:t>
            </a:r>
            <a:r>
              <a:rPr sz="2118" spc="4" dirty="0">
                <a:latin typeface="Gill Sans"/>
                <a:cs typeface="Gill Sans"/>
              </a:rPr>
              <a:t> </a:t>
            </a:r>
            <a:r>
              <a:rPr sz="2118" spc="-31" dirty="0">
                <a:latin typeface="Gill Sans"/>
                <a:cs typeface="Gill Sans"/>
              </a:rPr>
              <a:t>s</a:t>
            </a:r>
            <a:r>
              <a:rPr sz="2118" spc="-13" dirty="0">
                <a:latin typeface="Gill Sans"/>
                <a:cs typeface="Gill Sans"/>
              </a:rPr>
              <a:t>h</a:t>
            </a:r>
            <a:r>
              <a:rPr sz="2118" spc="-35" dirty="0">
                <a:latin typeface="Gill Sans"/>
                <a:cs typeface="Gill Sans"/>
              </a:rPr>
              <a:t>o</a:t>
            </a:r>
            <a:r>
              <a:rPr sz="2118" dirty="0">
                <a:latin typeface="Gill Sans"/>
                <a:cs typeface="Gill Sans"/>
              </a:rPr>
              <a:t>w</a:t>
            </a:r>
            <a:r>
              <a:rPr sz="2118" spc="93" dirty="0">
                <a:latin typeface="Gill Sans"/>
                <a:cs typeface="Gill Sans"/>
              </a:rPr>
              <a:t> </a:t>
            </a:r>
            <a:r>
              <a:rPr sz="2118" dirty="0">
                <a:latin typeface="Gill Sans"/>
                <a:cs typeface="Gill Sans"/>
              </a:rPr>
              <a:t>t</a:t>
            </a:r>
            <a:r>
              <a:rPr sz="2118" spc="-13" dirty="0">
                <a:latin typeface="Gill Sans"/>
                <a:cs typeface="Gill Sans"/>
              </a:rPr>
              <a:t>h</a:t>
            </a:r>
            <a:r>
              <a:rPr sz="2118" spc="-35" dirty="0">
                <a:latin typeface="Gill Sans"/>
                <a:cs typeface="Gill Sans"/>
              </a:rPr>
              <a:t>a</a:t>
            </a:r>
            <a:r>
              <a:rPr sz="2118" dirty="0">
                <a:latin typeface="Gill Sans"/>
                <a:cs typeface="Gill Sans"/>
              </a:rPr>
              <a:t>t</a:t>
            </a:r>
            <a:r>
              <a:rPr sz="2118" spc="115" dirty="0">
                <a:latin typeface="Gill Sans"/>
                <a:cs typeface="Gill Sans"/>
              </a:rPr>
              <a:t> </a:t>
            </a:r>
            <a:r>
              <a:rPr sz="2118" spc="-26" dirty="0">
                <a:latin typeface="Gill Sans"/>
                <a:cs typeface="Gill Sans"/>
              </a:rPr>
              <a:t>i</a:t>
            </a:r>
            <a:r>
              <a:rPr sz="2118" dirty="0">
                <a:latin typeface="Gill Sans"/>
                <a:cs typeface="Gill Sans"/>
              </a:rPr>
              <a:t>t</a:t>
            </a:r>
            <a:r>
              <a:rPr sz="2118" spc="26" dirty="0">
                <a:latin typeface="Gill Sans"/>
                <a:cs typeface="Gill Sans"/>
              </a:rPr>
              <a:t> </a:t>
            </a:r>
            <a:r>
              <a:rPr sz="2118" spc="-44" dirty="0">
                <a:latin typeface="Gill Sans"/>
                <a:cs typeface="Gill Sans"/>
              </a:rPr>
              <a:t>e</a:t>
            </a:r>
            <a:r>
              <a:rPr sz="2118" spc="-13" dirty="0">
                <a:latin typeface="Gill Sans"/>
                <a:cs typeface="Gill Sans"/>
              </a:rPr>
              <a:t>qu</a:t>
            </a:r>
            <a:r>
              <a:rPr sz="2118" spc="-35" dirty="0">
                <a:latin typeface="Gill Sans"/>
                <a:cs typeface="Gill Sans"/>
              </a:rPr>
              <a:t>a</a:t>
            </a:r>
            <a:r>
              <a:rPr sz="2118" spc="-26" dirty="0">
                <a:latin typeface="Gill Sans"/>
                <a:cs typeface="Gill Sans"/>
              </a:rPr>
              <a:t>l</a:t>
            </a:r>
            <a:r>
              <a:rPr sz="2118" spc="-9" dirty="0">
                <a:latin typeface="Gill Sans"/>
                <a:cs typeface="Gill Sans"/>
              </a:rPr>
              <a:t>s</a:t>
            </a:r>
            <a:r>
              <a:rPr sz="2118" spc="180" dirty="0">
                <a:latin typeface="Gill Sans"/>
                <a:cs typeface="Gill Sans"/>
              </a:rPr>
              <a:t> </a:t>
            </a:r>
            <a:r>
              <a:rPr sz="2118" spc="13" dirty="0">
                <a:latin typeface="Symbol"/>
                <a:cs typeface="Symbol"/>
              </a:rPr>
              <a:t>Δ</a:t>
            </a:r>
            <a:r>
              <a:rPr sz="2118" spc="-13" dirty="0">
                <a:latin typeface="Gill Sans"/>
                <a:cs typeface="Gill Sans"/>
              </a:rPr>
              <a:t>P</a:t>
            </a:r>
            <a:endParaRPr sz="2118">
              <a:latin typeface="Gill Sans"/>
              <a:cs typeface="Gill Sans"/>
            </a:endParaRPr>
          </a:p>
        </p:txBody>
      </p:sp>
      <p:sp>
        <p:nvSpPr>
          <p:cNvPr id="5" name="object 5"/>
          <p:cNvSpPr/>
          <p:nvPr/>
        </p:nvSpPr>
        <p:spPr>
          <a:xfrm>
            <a:off x="2404557" y="2117912"/>
            <a:ext cx="3272118" cy="1524000"/>
          </a:xfrm>
          <a:prstGeom prst="rect">
            <a:avLst/>
          </a:prstGeom>
          <a:blipFill>
            <a:blip r:embed="rId4" cstate="print"/>
            <a:stretch>
              <a:fillRect/>
            </a:stretch>
          </a:blipFill>
        </p:spPr>
        <p:txBody>
          <a:bodyPr wrap="square" lIns="0" tIns="0" rIns="0" bIns="0" rtlCol="0"/>
          <a:lstStyle/>
          <a:p>
            <a:endParaRPr sz="1588"/>
          </a:p>
        </p:txBody>
      </p:sp>
      <p:sp>
        <p:nvSpPr>
          <p:cNvPr id="6" name="object 6"/>
          <p:cNvSpPr/>
          <p:nvPr/>
        </p:nvSpPr>
        <p:spPr>
          <a:xfrm>
            <a:off x="2527823" y="3148853"/>
            <a:ext cx="549088" cy="212912"/>
          </a:xfrm>
          <a:custGeom>
            <a:avLst/>
            <a:gdLst/>
            <a:ahLst/>
            <a:cxnLst/>
            <a:rect l="l" t="t" r="r" b="b"/>
            <a:pathLst>
              <a:path w="622300" h="241300">
                <a:moveTo>
                  <a:pt x="501761" y="0"/>
                </a:moveTo>
                <a:lnTo>
                  <a:pt x="501761" y="60325"/>
                </a:lnTo>
                <a:lnTo>
                  <a:pt x="0" y="60325"/>
                </a:lnTo>
                <a:lnTo>
                  <a:pt x="0" y="180975"/>
                </a:lnTo>
                <a:lnTo>
                  <a:pt x="501761" y="180975"/>
                </a:lnTo>
                <a:lnTo>
                  <a:pt x="501761" y="241300"/>
                </a:lnTo>
                <a:lnTo>
                  <a:pt x="622300" y="120651"/>
                </a:lnTo>
                <a:lnTo>
                  <a:pt x="501761" y="0"/>
                </a:lnTo>
                <a:close/>
              </a:path>
            </a:pathLst>
          </a:custGeom>
          <a:solidFill>
            <a:srgbClr val="FFFF00"/>
          </a:solidFill>
        </p:spPr>
        <p:txBody>
          <a:bodyPr wrap="square" lIns="0" tIns="0" rIns="0" bIns="0" rtlCol="0"/>
          <a:lstStyle/>
          <a:p>
            <a:endParaRPr sz="1588"/>
          </a:p>
        </p:txBody>
      </p:sp>
      <p:sp>
        <p:nvSpPr>
          <p:cNvPr id="7" name="object 7"/>
          <p:cNvSpPr/>
          <p:nvPr/>
        </p:nvSpPr>
        <p:spPr>
          <a:xfrm>
            <a:off x="2527823" y="3148853"/>
            <a:ext cx="549088" cy="212912"/>
          </a:xfrm>
          <a:custGeom>
            <a:avLst/>
            <a:gdLst/>
            <a:ahLst/>
            <a:cxnLst/>
            <a:rect l="l" t="t" r="r" b="b"/>
            <a:pathLst>
              <a:path w="622300" h="241300">
                <a:moveTo>
                  <a:pt x="0" y="60324"/>
                </a:moveTo>
                <a:lnTo>
                  <a:pt x="501761" y="60324"/>
                </a:lnTo>
                <a:lnTo>
                  <a:pt x="501761" y="0"/>
                </a:lnTo>
                <a:lnTo>
                  <a:pt x="622300" y="120650"/>
                </a:lnTo>
                <a:lnTo>
                  <a:pt x="501761" y="241299"/>
                </a:lnTo>
                <a:lnTo>
                  <a:pt x="501761" y="180974"/>
                </a:lnTo>
                <a:lnTo>
                  <a:pt x="0" y="180974"/>
                </a:lnTo>
                <a:lnTo>
                  <a:pt x="0" y="60324"/>
                </a:lnTo>
                <a:close/>
              </a:path>
            </a:pathLst>
          </a:custGeom>
          <a:ln w="25420">
            <a:solidFill>
              <a:srgbClr val="000000"/>
            </a:solidFill>
          </a:ln>
        </p:spPr>
        <p:txBody>
          <a:bodyPr wrap="square" lIns="0" tIns="0" rIns="0" bIns="0" rtlCol="0"/>
          <a:lstStyle/>
          <a:p>
            <a:endParaRPr sz="1588"/>
          </a:p>
        </p:txBody>
      </p:sp>
    </p:spTree>
    <p:extLst>
      <p:ext uri="{BB962C8B-B14F-4D97-AF65-F5344CB8AC3E}">
        <p14:creationId xmlns:p14="http://schemas.microsoft.com/office/powerpoint/2010/main" val="2266100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7946E-0457-9345-AF84-83B0DD649392}"/>
              </a:ext>
            </a:extLst>
          </p:cNvPr>
          <p:cNvSpPr>
            <a:spLocks noGrp="1"/>
          </p:cNvSpPr>
          <p:nvPr>
            <p:ph type="title"/>
          </p:nvPr>
        </p:nvSpPr>
        <p:spPr/>
        <p:txBody>
          <a:bodyPr/>
          <a:lstStyle/>
          <a:p>
            <a:r>
              <a:rPr lang="en-US" dirty="0"/>
              <a:t>Newton 3rd law</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7C7456-BF5D-FC40-B0E9-CF354FF66547}"/>
                  </a:ext>
                </a:extLst>
              </p:cNvPr>
              <p:cNvSpPr>
                <a:spLocks noGrp="1"/>
              </p:cNvSpPr>
              <p:nvPr>
                <p:ph idx="1"/>
              </p:nvPr>
            </p:nvSpPr>
            <p:spPr/>
            <p:txBody>
              <a:bodyPr/>
              <a:lstStyle/>
              <a:p>
                <a:r>
                  <a:rPr lang="en-US" dirty="0"/>
                  <a:t>Difficult and typically abstract.</a:t>
                </a:r>
              </a:p>
              <a:p>
                <a14:m>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𝑭</m:t>
                        </m:r>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𝑭</m:t>
                        </m:r>
                      </m:e>
                      <m:sub>
                        <m:r>
                          <a:rPr lang="en-US" b="0" i="1" smtClean="0">
                            <a:latin typeface="Cambria Math" panose="02040503050406030204" pitchFamily="18" charset="0"/>
                          </a:rPr>
                          <m:t>21</m:t>
                        </m:r>
                      </m:sub>
                    </m:sSub>
                  </m:oMath>
                </a14:m>
                <a:endParaRPr lang="en-US" dirty="0"/>
              </a:p>
              <a:p>
                <a:r>
                  <a:rPr lang="en-US" dirty="0"/>
                  <a:t>Use two devices (will have to be a collaborative activity)</a:t>
                </a:r>
              </a:p>
              <a:p>
                <a:r>
                  <a:rPr lang="en-US" dirty="0"/>
                  <a:t>Graphical representation.</a:t>
                </a:r>
              </a:p>
            </p:txBody>
          </p:sp>
        </mc:Choice>
        <mc:Fallback>
          <p:sp>
            <p:nvSpPr>
              <p:cNvPr id="3" name="Content Placeholder 2">
                <a:extLst>
                  <a:ext uri="{FF2B5EF4-FFF2-40B4-BE49-F238E27FC236}">
                    <a16:creationId xmlns:a16="http://schemas.microsoft.com/office/drawing/2014/main" id="{B07C7456-BF5D-FC40-B0E9-CF354FF66547}"/>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spTree>
    <p:extLst>
      <p:ext uri="{BB962C8B-B14F-4D97-AF65-F5344CB8AC3E}">
        <p14:creationId xmlns:p14="http://schemas.microsoft.com/office/powerpoint/2010/main" val="1659024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C2C06-CF86-384D-8671-F08C919F8ACF}"/>
              </a:ext>
            </a:extLst>
          </p:cNvPr>
          <p:cNvSpPr>
            <a:spLocks noGrp="1"/>
          </p:cNvSpPr>
          <p:nvPr>
            <p:ph type="title"/>
          </p:nvPr>
        </p:nvSpPr>
        <p:spPr/>
        <p:txBody>
          <a:bodyPr/>
          <a:lstStyle/>
          <a:p>
            <a:r>
              <a:rPr lang="en-US"/>
              <a:t>N3</a:t>
            </a:r>
          </a:p>
        </p:txBody>
      </p:sp>
      <p:pic>
        <p:nvPicPr>
          <p:cNvPr id="4" name="Content Placeholder 3">
            <a:extLst>
              <a:ext uri="{FF2B5EF4-FFF2-40B4-BE49-F238E27FC236}">
                <a16:creationId xmlns:a16="http://schemas.microsoft.com/office/drawing/2014/main" id="{56088E09-BBB2-2641-BA7C-857033233C18}"/>
              </a:ext>
            </a:extLst>
          </p:cNvPr>
          <p:cNvPicPr>
            <a:picLocks noGrp="1" noChangeAspect="1"/>
          </p:cNvPicPr>
          <p:nvPr>
            <p:ph idx="1"/>
          </p:nvPr>
        </p:nvPicPr>
        <p:blipFill>
          <a:blip r:embed="rId2"/>
          <a:stretch>
            <a:fillRect/>
          </a:stretch>
        </p:blipFill>
        <p:spPr>
          <a:xfrm>
            <a:off x="171450" y="2888672"/>
            <a:ext cx="5749583" cy="3030321"/>
          </a:xfrm>
          <a:prstGeom prst="rect">
            <a:avLst/>
          </a:prstGeom>
        </p:spPr>
      </p:pic>
      <p:pic>
        <p:nvPicPr>
          <p:cNvPr id="5" name="Picture 4">
            <a:extLst>
              <a:ext uri="{FF2B5EF4-FFF2-40B4-BE49-F238E27FC236}">
                <a16:creationId xmlns:a16="http://schemas.microsoft.com/office/drawing/2014/main" id="{BA601072-2853-9F41-AFCF-1EC94BA23E4E}"/>
              </a:ext>
            </a:extLst>
          </p:cNvPr>
          <p:cNvPicPr>
            <a:picLocks noChangeAspect="1"/>
          </p:cNvPicPr>
          <p:nvPr/>
        </p:nvPicPr>
        <p:blipFill>
          <a:blip r:embed="rId3"/>
          <a:stretch>
            <a:fillRect/>
          </a:stretch>
        </p:blipFill>
        <p:spPr>
          <a:xfrm>
            <a:off x="5763492" y="2826351"/>
            <a:ext cx="6206836" cy="3092642"/>
          </a:xfrm>
          <a:prstGeom prst="rect">
            <a:avLst/>
          </a:prstGeom>
        </p:spPr>
      </p:pic>
    </p:spTree>
    <p:extLst>
      <p:ext uri="{BB962C8B-B14F-4D97-AF65-F5344CB8AC3E}">
        <p14:creationId xmlns:p14="http://schemas.microsoft.com/office/powerpoint/2010/main" val="2577729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D2E5-D5D3-7543-8887-973418D8407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72D82C9-03F0-3140-865F-1DEC430532E9}"/>
              </a:ext>
            </a:extLst>
          </p:cNvPr>
          <p:cNvSpPr>
            <a:spLocks noGrp="1"/>
          </p:cNvSpPr>
          <p:nvPr>
            <p:ph idx="1"/>
          </p:nvPr>
        </p:nvSpPr>
        <p:spPr/>
        <p:txBody>
          <a:bodyPr/>
          <a:lstStyle/>
          <a:p>
            <a:r>
              <a:rPr lang="en-US" dirty="0"/>
              <a:t>Labs can be done at Starbucks, home or from where ever the student is</a:t>
            </a:r>
          </a:p>
          <a:p>
            <a:r>
              <a:rPr lang="en-US" dirty="0"/>
              <a:t>No specialized equipment, all you need is stuff around the house.</a:t>
            </a:r>
          </a:p>
          <a:p>
            <a:r>
              <a:rPr lang="en-US" dirty="0"/>
              <a:t>Can be used as either a pre-lab or as a full lab experience.</a:t>
            </a:r>
          </a:p>
        </p:txBody>
      </p:sp>
    </p:spTree>
    <p:extLst>
      <p:ext uri="{BB962C8B-B14F-4D97-AF65-F5344CB8AC3E}">
        <p14:creationId xmlns:p14="http://schemas.microsoft.com/office/powerpoint/2010/main" val="2683873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8059" y="568422"/>
            <a:ext cx="9278471" cy="677108"/>
          </a:xfrm>
          <a:prstGeom prst="rect">
            <a:avLst/>
          </a:prstGeom>
        </p:spPr>
        <p:txBody>
          <a:bodyPr vert="horz" wrap="square" lIns="0" tIns="0" rIns="0" bIns="0" rtlCol="0" anchor="ctr">
            <a:spAutoFit/>
          </a:bodyPr>
          <a:lstStyle/>
          <a:p>
            <a:pPr marL="11206">
              <a:lnSpc>
                <a:spcPct val="100000"/>
              </a:lnSpc>
            </a:pPr>
            <a:r>
              <a:rPr spc="-9" dirty="0"/>
              <a:t>O</a:t>
            </a:r>
            <a:r>
              <a:rPr spc="-31" dirty="0"/>
              <a:t>v</a:t>
            </a:r>
            <a:r>
              <a:rPr spc="-4" dirty="0"/>
              <a:t>e</a:t>
            </a:r>
            <a:r>
              <a:rPr spc="22" dirty="0"/>
              <a:t>r</a:t>
            </a:r>
            <a:r>
              <a:rPr spc="-4" dirty="0"/>
              <a:t>v</a:t>
            </a:r>
            <a:r>
              <a:rPr dirty="0"/>
              <a:t>i</a:t>
            </a:r>
            <a:r>
              <a:rPr spc="-18" dirty="0"/>
              <a:t>e</a:t>
            </a:r>
            <a:r>
              <a:rPr spc="-207" dirty="0"/>
              <a:t>w</a:t>
            </a:r>
            <a:r>
              <a:rPr dirty="0"/>
              <a:t>.</a:t>
            </a:r>
          </a:p>
        </p:txBody>
      </p:sp>
      <p:sp>
        <p:nvSpPr>
          <p:cNvPr id="3" name="object 3"/>
          <p:cNvSpPr/>
          <p:nvPr/>
        </p:nvSpPr>
        <p:spPr>
          <a:xfrm>
            <a:off x="2334957" y="2286000"/>
            <a:ext cx="7418418" cy="3071532"/>
          </a:xfrm>
          <a:prstGeom prst="rect">
            <a:avLst/>
          </a:prstGeom>
          <a:blipFill>
            <a:blip r:embed="rId3"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4019154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2944" y="432129"/>
            <a:ext cx="7314751" cy="475195"/>
          </a:xfrm>
          <a:prstGeom prst="rect">
            <a:avLst/>
          </a:prstGeom>
        </p:spPr>
        <p:txBody>
          <a:bodyPr vert="horz" wrap="square" lIns="0" tIns="0" rIns="0" bIns="0" rtlCol="0" anchor="ctr">
            <a:spAutoFit/>
          </a:bodyPr>
          <a:lstStyle/>
          <a:p>
            <a:pPr marL="11206">
              <a:lnSpc>
                <a:spcPct val="100000"/>
              </a:lnSpc>
            </a:pPr>
            <a:r>
              <a:rPr spc="-4" dirty="0"/>
              <a:t>D</a:t>
            </a:r>
            <a:r>
              <a:rPr dirty="0"/>
              <a:t>i</a:t>
            </a:r>
            <a:r>
              <a:rPr spc="-4" dirty="0"/>
              <a:t>ag</a:t>
            </a:r>
            <a:r>
              <a:rPr spc="-66" dirty="0"/>
              <a:t>r</a:t>
            </a:r>
            <a:r>
              <a:rPr spc="-4" dirty="0"/>
              <a:t>a</a:t>
            </a:r>
            <a:r>
              <a:rPr dirty="0"/>
              <a:t>m</a:t>
            </a:r>
          </a:p>
        </p:txBody>
      </p:sp>
      <p:sp>
        <p:nvSpPr>
          <p:cNvPr id="3" name="object 3"/>
          <p:cNvSpPr/>
          <p:nvPr/>
        </p:nvSpPr>
        <p:spPr>
          <a:xfrm>
            <a:off x="4559567" y="1532049"/>
            <a:ext cx="3221861" cy="4220285"/>
          </a:xfrm>
          <a:prstGeom prst="rect">
            <a:avLst/>
          </a:prstGeom>
          <a:blipFill>
            <a:blip r:embed="rId3" cstate="print"/>
            <a:stretch>
              <a:fillRect/>
            </a:stretch>
          </a:blipFill>
        </p:spPr>
        <p:txBody>
          <a:bodyPr wrap="square" lIns="0" tIns="0" rIns="0" bIns="0" rtlCol="0"/>
          <a:lstStyle/>
          <a:p>
            <a:endParaRPr sz="1588"/>
          </a:p>
        </p:txBody>
      </p:sp>
      <p:sp>
        <p:nvSpPr>
          <p:cNvPr id="4" name="object 4"/>
          <p:cNvSpPr/>
          <p:nvPr/>
        </p:nvSpPr>
        <p:spPr>
          <a:xfrm>
            <a:off x="4824553" y="1971300"/>
            <a:ext cx="635934" cy="180415"/>
          </a:xfrm>
          <a:custGeom>
            <a:avLst/>
            <a:gdLst/>
            <a:ahLst/>
            <a:cxnLst/>
            <a:rect l="l" t="t" r="r" b="b"/>
            <a:pathLst>
              <a:path w="720725" h="204469">
                <a:moveTo>
                  <a:pt x="6856" y="0"/>
                </a:moveTo>
                <a:lnTo>
                  <a:pt x="0" y="29698"/>
                </a:lnTo>
                <a:lnTo>
                  <a:pt x="628001" y="174688"/>
                </a:lnTo>
                <a:lnTo>
                  <a:pt x="621144" y="204387"/>
                </a:lnTo>
                <a:lnTo>
                  <a:pt x="720525" y="180409"/>
                </a:lnTo>
                <a:lnTo>
                  <a:pt x="677658" y="144990"/>
                </a:lnTo>
                <a:lnTo>
                  <a:pt x="634857" y="144990"/>
                </a:lnTo>
                <a:lnTo>
                  <a:pt x="6856" y="0"/>
                </a:lnTo>
                <a:close/>
              </a:path>
              <a:path w="720725" h="204469">
                <a:moveTo>
                  <a:pt x="641714" y="115291"/>
                </a:moveTo>
                <a:lnTo>
                  <a:pt x="634857" y="144990"/>
                </a:lnTo>
                <a:lnTo>
                  <a:pt x="677658" y="144990"/>
                </a:lnTo>
                <a:lnTo>
                  <a:pt x="641714" y="115291"/>
                </a:lnTo>
                <a:close/>
              </a:path>
            </a:pathLst>
          </a:custGeom>
          <a:solidFill>
            <a:srgbClr val="000000"/>
          </a:solidFill>
        </p:spPr>
        <p:txBody>
          <a:bodyPr wrap="square" lIns="0" tIns="0" rIns="0" bIns="0" rtlCol="0"/>
          <a:lstStyle/>
          <a:p>
            <a:endParaRPr sz="1588"/>
          </a:p>
        </p:txBody>
      </p:sp>
      <p:sp>
        <p:nvSpPr>
          <p:cNvPr id="5" name="object 5"/>
          <p:cNvSpPr/>
          <p:nvPr/>
        </p:nvSpPr>
        <p:spPr>
          <a:xfrm>
            <a:off x="6711135" y="1691045"/>
            <a:ext cx="569819" cy="438710"/>
          </a:xfrm>
          <a:custGeom>
            <a:avLst/>
            <a:gdLst/>
            <a:ahLst/>
            <a:cxnLst/>
            <a:rect l="l" t="t" r="r" b="b"/>
            <a:pathLst>
              <a:path w="645795" h="497205">
                <a:moveTo>
                  <a:pt x="33685" y="427962"/>
                </a:moveTo>
                <a:lnTo>
                  <a:pt x="0" y="496840"/>
                </a:lnTo>
                <a:lnTo>
                  <a:pt x="75314" y="482461"/>
                </a:lnTo>
                <a:lnTo>
                  <a:pt x="61438" y="464295"/>
                </a:lnTo>
                <a:lnTo>
                  <a:pt x="85223" y="446128"/>
                </a:lnTo>
                <a:lnTo>
                  <a:pt x="47561" y="446128"/>
                </a:lnTo>
                <a:lnTo>
                  <a:pt x="33685" y="427962"/>
                </a:lnTo>
                <a:close/>
              </a:path>
              <a:path w="645795" h="497205">
                <a:moveTo>
                  <a:pt x="631633" y="0"/>
                </a:moveTo>
                <a:lnTo>
                  <a:pt x="47561" y="446128"/>
                </a:lnTo>
                <a:lnTo>
                  <a:pt x="85223" y="446128"/>
                </a:lnTo>
                <a:lnTo>
                  <a:pt x="645510" y="18167"/>
                </a:lnTo>
                <a:lnTo>
                  <a:pt x="631633" y="0"/>
                </a:lnTo>
                <a:close/>
              </a:path>
            </a:pathLst>
          </a:custGeom>
          <a:solidFill>
            <a:srgbClr val="000000"/>
          </a:solidFill>
        </p:spPr>
        <p:txBody>
          <a:bodyPr wrap="square" lIns="0" tIns="0" rIns="0" bIns="0" rtlCol="0"/>
          <a:lstStyle/>
          <a:p>
            <a:endParaRPr sz="1588"/>
          </a:p>
        </p:txBody>
      </p:sp>
      <p:sp>
        <p:nvSpPr>
          <p:cNvPr id="6" name="object 6"/>
          <p:cNvSpPr/>
          <p:nvPr/>
        </p:nvSpPr>
        <p:spPr>
          <a:xfrm>
            <a:off x="5122918" y="5514832"/>
            <a:ext cx="1095935" cy="142315"/>
          </a:xfrm>
          <a:custGeom>
            <a:avLst/>
            <a:gdLst/>
            <a:ahLst/>
            <a:cxnLst/>
            <a:rect l="l" t="t" r="r" b="b"/>
            <a:pathLst>
              <a:path w="1242060" h="161289">
                <a:moveTo>
                  <a:pt x="1170425" y="0"/>
                </a:moveTo>
                <a:lnTo>
                  <a:pt x="1172668" y="22749"/>
                </a:lnTo>
                <a:lnTo>
                  <a:pt x="0" y="138362"/>
                </a:lnTo>
                <a:lnTo>
                  <a:pt x="2242" y="161112"/>
                </a:lnTo>
                <a:lnTo>
                  <a:pt x="1174911" y="45499"/>
                </a:lnTo>
                <a:lnTo>
                  <a:pt x="1213286" y="45499"/>
                </a:lnTo>
                <a:lnTo>
                  <a:pt x="1242039" y="27395"/>
                </a:lnTo>
                <a:lnTo>
                  <a:pt x="1170425" y="0"/>
                </a:lnTo>
                <a:close/>
              </a:path>
              <a:path w="1242060" h="161289">
                <a:moveTo>
                  <a:pt x="1213286" y="45499"/>
                </a:moveTo>
                <a:lnTo>
                  <a:pt x="1174911" y="45499"/>
                </a:lnTo>
                <a:lnTo>
                  <a:pt x="1177154" y="68248"/>
                </a:lnTo>
                <a:lnTo>
                  <a:pt x="1213286" y="45499"/>
                </a:lnTo>
                <a:close/>
              </a:path>
            </a:pathLst>
          </a:custGeom>
          <a:solidFill>
            <a:srgbClr val="000000"/>
          </a:solidFill>
        </p:spPr>
        <p:txBody>
          <a:bodyPr wrap="square" lIns="0" tIns="0" rIns="0" bIns="0" rtlCol="0"/>
          <a:lstStyle/>
          <a:p>
            <a:endParaRPr sz="1588"/>
          </a:p>
        </p:txBody>
      </p:sp>
      <p:sp>
        <p:nvSpPr>
          <p:cNvPr id="7" name="object 7"/>
          <p:cNvSpPr txBox="1"/>
          <p:nvPr/>
        </p:nvSpPr>
        <p:spPr>
          <a:xfrm>
            <a:off x="4219086" y="5561777"/>
            <a:ext cx="863973" cy="190052"/>
          </a:xfrm>
          <a:prstGeom prst="rect">
            <a:avLst/>
          </a:prstGeom>
        </p:spPr>
        <p:txBody>
          <a:bodyPr vert="horz" wrap="square" lIns="0" tIns="0" rIns="0" bIns="0" rtlCol="0">
            <a:spAutoFit/>
          </a:bodyPr>
          <a:lstStyle/>
          <a:p>
            <a:pPr marL="11206"/>
            <a:r>
              <a:rPr sz="1235" spc="-9" dirty="0">
                <a:latin typeface="Calibri"/>
                <a:cs typeface="Calibri"/>
              </a:rPr>
              <a:t>F</a:t>
            </a:r>
            <a:r>
              <a:rPr sz="1235" spc="13" dirty="0">
                <a:latin typeface="Calibri"/>
                <a:cs typeface="Calibri"/>
              </a:rPr>
              <a:t>o</a:t>
            </a:r>
            <a:r>
              <a:rPr sz="1235" spc="-13" dirty="0">
                <a:latin typeface="Calibri"/>
                <a:cs typeface="Calibri"/>
              </a:rPr>
              <a:t>r</a:t>
            </a:r>
            <a:r>
              <a:rPr sz="1235" spc="9" dirty="0">
                <a:latin typeface="Calibri"/>
                <a:cs typeface="Calibri"/>
              </a:rPr>
              <a:t>ce</a:t>
            </a:r>
            <a:r>
              <a:rPr sz="1235" spc="18" dirty="0">
                <a:latin typeface="Calibri"/>
                <a:cs typeface="Calibri"/>
              </a:rPr>
              <a:t> </a:t>
            </a:r>
            <a:r>
              <a:rPr sz="1235" spc="9" dirty="0">
                <a:latin typeface="Calibri"/>
                <a:cs typeface="Calibri"/>
              </a:rPr>
              <a:t>S</a:t>
            </a:r>
            <a:r>
              <a:rPr sz="1235" spc="13" dirty="0">
                <a:latin typeface="Calibri"/>
                <a:cs typeface="Calibri"/>
              </a:rPr>
              <a:t>en</a:t>
            </a:r>
            <a:r>
              <a:rPr sz="1235" spc="4" dirty="0">
                <a:latin typeface="Calibri"/>
                <a:cs typeface="Calibri"/>
              </a:rPr>
              <a:t>s</a:t>
            </a:r>
            <a:r>
              <a:rPr sz="1235" spc="13" dirty="0">
                <a:latin typeface="Calibri"/>
                <a:cs typeface="Calibri"/>
              </a:rPr>
              <a:t>o</a:t>
            </a:r>
            <a:r>
              <a:rPr sz="1235" spc="4" dirty="0">
                <a:latin typeface="Calibri"/>
                <a:cs typeface="Calibri"/>
              </a:rPr>
              <a:t>r</a:t>
            </a:r>
            <a:endParaRPr sz="1235">
              <a:latin typeface="Calibri"/>
              <a:cs typeface="Calibri"/>
            </a:endParaRPr>
          </a:p>
        </p:txBody>
      </p:sp>
      <p:sp>
        <p:nvSpPr>
          <p:cNvPr id="8" name="object 8"/>
          <p:cNvSpPr/>
          <p:nvPr/>
        </p:nvSpPr>
        <p:spPr>
          <a:xfrm>
            <a:off x="6218836" y="3174481"/>
            <a:ext cx="1141319" cy="931769"/>
          </a:xfrm>
          <a:custGeom>
            <a:avLst/>
            <a:gdLst/>
            <a:ahLst/>
            <a:cxnLst/>
            <a:rect l="l" t="t" r="r" b="b"/>
            <a:pathLst>
              <a:path w="1293495" h="1056004">
                <a:moveTo>
                  <a:pt x="42091" y="962328"/>
                </a:moveTo>
                <a:lnTo>
                  <a:pt x="0" y="1055494"/>
                </a:lnTo>
                <a:lnTo>
                  <a:pt x="99787" y="1033269"/>
                </a:lnTo>
                <a:lnTo>
                  <a:pt x="80556" y="1009622"/>
                </a:lnTo>
                <a:lnTo>
                  <a:pt x="109630" y="985975"/>
                </a:lnTo>
                <a:lnTo>
                  <a:pt x="61323" y="985975"/>
                </a:lnTo>
                <a:lnTo>
                  <a:pt x="42091" y="962328"/>
                </a:lnTo>
                <a:close/>
              </a:path>
              <a:path w="1293495" h="1056004">
                <a:moveTo>
                  <a:pt x="1273643" y="0"/>
                </a:moveTo>
                <a:lnTo>
                  <a:pt x="61323" y="985975"/>
                </a:lnTo>
                <a:lnTo>
                  <a:pt x="109630" y="985975"/>
                </a:lnTo>
                <a:lnTo>
                  <a:pt x="1292875" y="23647"/>
                </a:lnTo>
                <a:lnTo>
                  <a:pt x="1273643" y="0"/>
                </a:lnTo>
                <a:close/>
              </a:path>
            </a:pathLst>
          </a:custGeom>
          <a:solidFill>
            <a:srgbClr val="000000"/>
          </a:solidFill>
        </p:spPr>
        <p:txBody>
          <a:bodyPr wrap="square" lIns="0" tIns="0" rIns="0" bIns="0" rtlCol="0"/>
          <a:lstStyle/>
          <a:p>
            <a:endParaRPr sz="1588"/>
          </a:p>
        </p:txBody>
      </p:sp>
      <p:sp>
        <p:nvSpPr>
          <p:cNvPr id="9" name="object 9"/>
          <p:cNvSpPr/>
          <p:nvPr/>
        </p:nvSpPr>
        <p:spPr>
          <a:xfrm>
            <a:off x="5572717" y="1401359"/>
            <a:ext cx="870697" cy="1128993"/>
          </a:xfrm>
          <a:custGeom>
            <a:avLst/>
            <a:gdLst/>
            <a:ahLst/>
            <a:cxnLst/>
            <a:rect l="l" t="t" r="r" b="b"/>
            <a:pathLst>
              <a:path w="986789" h="1279525">
                <a:moveTo>
                  <a:pt x="24182" y="0"/>
                </a:moveTo>
                <a:lnTo>
                  <a:pt x="0" y="18553"/>
                </a:lnTo>
                <a:lnTo>
                  <a:pt x="918707" y="1215999"/>
                </a:lnTo>
                <a:lnTo>
                  <a:pt x="894524" y="1234553"/>
                </a:lnTo>
                <a:lnTo>
                  <a:pt x="986459" y="1279269"/>
                </a:lnTo>
                <a:lnTo>
                  <a:pt x="970656" y="1197446"/>
                </a:lnTo>
                <a:lnTo>
                  <a:pt x="942889" y="1197446"/>
                </a:lnTo>
                <a:lnTo>
                  <a:pt x="24182" y="0"/>
                </a:lnTo>
                <a:close/>
              </a:path>
              <a:path w="986789" h="1279525">
                <a:moveTo>
                  <a:pt x="967073" y="1178892"/>
                </a:moveTo>
                <a:lnTo>
                  <a:pt x="942889" y="1197446"/>
                </a:lnTo>
                <a:lnTo>
                  <a:pt x="970656" y="1197446"/>
                </a:lnTo>
                <a:lnTo>
                  <a:pt x="967073" y="1178892"/>
                </a:lnTo>
                <a:close/>
              </a:path>
            </a:pathLst>
          </a:custGeom>
          <a:solidFill>
            <a:srgbClr val="000000"/>
          </a:solidFill>
        </p:spPr>
        <p:txBody>
          <a:bodyPr wrap="square" lIns="0" tIns="0" rIns="0" bIns="0" rtlCol="0"/>
          <a:lstStyle/>
          <a:p>
            <a:endParaRPr sz="1588"/>
          </a:p>
        </p:txBody>
      </p:sp>
      <p:sp>
        <p:nvSpPr>
          <p:cNvPr id="10" name="object 10"/>
          <p:cNvSpPr/>
          <p:nvPr/>
        </p:nvSpPr>
        <p:spPr>
          <a:xfrm>
            <a:off x="4354194" y="3776543"/>
            <a:ext cx="1035424" cy="395567"/>
          </a:xfrm>
          <a:custGeom>
            <a:avLst/>
            <a:gdLst/>
            <a:ahLst/>
            <a:cxnLst/>
            <a:rect l="l" t="t" r="r" b="b"/>
            <a:pathLst>
              <a:path w="1173479" h="448310">
                <a:moveTo>
                  <a:pt x="15072" y="0"/>
                </a:moveTo>
                <a:lnTo>
                  <a:pt x="0" y="43164"/>
                </a:lnTo>
                <a:lnTo>
                  <a:pt x="1035979" y="404916"/>
                </a:lnTo>
                <a:lnTo>
                  <a:pt x="1020907" y="448081"/>
                </a:lnTo>
                <a:lnTo>
                  <a:pt x="1173007" y="428552"/>
                </a:lnTo>
                <a:lnTo>
                  <a:pt x="1108079" y="361753"/>
                </a:lnTo>
                <a:lnTo>
                  <a:pt x="1051052" y="361753"/>
                </a:lnTo>
                <a:lnTo>
                  <a:pt x="15072" y="0"/>
                </a:lnTo>
                <a:close/>
              </a:path>
              <a:path w="1173479" h="448310">
                <a:moveTo>
                  <a:pt x="1066124" y="318588"/>
                </a:moveTo>
                <a:lnTo>
                  <a:pt x="1051052" y="361753"/>
                </a:lnTo>
                <a:lnTo>
                  <a:pt x="1108079" y="361753"/>
                </a:lnTo>
                <a:lnTo>
                  <a:pt x="1066124" y="318588"/>
                </a:lnTo>
                <a:close/>
              </a:path>
            </a:pathLst>
          </a:custGeom>
          <a:solidFill>
            <a:srgbClr val="4472C4"/>
          </a:solidFill>
        </p:spPr>
        <p:txBody>
          <a:bodyPr wrap="square" lIns="0" tIns="0" rIns="0" bIns="0" rtlCol="0"/>
          <a:lstStyle/>
          <a:p>
            <a:endParaRPr sz="1588"/>
          </a:p>
        </p:txBody>
      </p:sp>
      <p:sp>
        <p:nvSpPr>
          <p:cNvPr id="11" name="object 11"/>
          <p:cNvSpPr/>
          <p:nvPr/>
        </p:nvSpPr>
        <p:spPr>
          <a:xfrm>
            <a:off x="6992856" y="3920188"/>
            <a:ext cx="1238250" cy="121024"/>
          </a:xfrm>
          <a:custGeom>
            <a:avLst/>
            <a:gdLst/>
            <a:ahLst/>
            <a:cxnLst/>
            <a:rect l="l" t="t" r="r" b="b"/>
            <a:pathLst>
              <a:path w="1403350" h="137160">
                <a:moveTo>
                  <a:pt x="136812" y="0"/>
                </a:moveTo>
                <a:lnTo>
                  <a:pt x="0" y="69270"/>
                </a:lnTo>
                <a:lnTo>
                  <a:pt x="137504" y="137158"/>
                </a:lnTo>
                <a:lnTo>
                  <a:pt x="137273" y="91438"/>
                </a:lnTo>
                <a:lnTo>
                  <a:pt x="1403250" y="85060"/>
                </a:lnTo>
                <a:lnTo>
                  <a:pt x="1403053" y="45720"/>
                </a:lnTo>
                <a:lnTo>
                  <a:pt x="137043" y="45720"/>
                </a:lnTo>
                <a:lnTo>
                  <a:pt x="136812" y="0"/>
                </a:lnTo>
                <a:close/>
              </a:path>
              <a:path w="1403350" h="137160">
                <a:moveTo>
                  <a:pt x="1403021" y="39340"/>
                </a:moveTo>
                <a:lnTo>
                  <a:pt x="137043" y="45720"/>
                </a:lnTo>
                <a:lnTo>
                  <a:pt x="1403053" y="45720"/>
                </a:lnTo>
                <a:lnTo>
                  <a:pt x="1403021" y="39340"/>
                </a:lnTo>
                <a:close/>
              </a:path>
            </a:pathLst>
          </a:custGeom>
          <a:solidFill>
            <a:srgbClr val="000000"/>
          </a:solidFill>
        </p:spPr>
        <p:txBody>
          <a:bodyPr wrap="square" lIns="0" tIns="0" rIns="0" bIns="0" rtlCol="0"/>
          <a:lstStyle/>
          <a:p>
            <a:endParaRPr sz="1588"/>
          </a:p>
        </p:txBody>
      </p:sp>
      <p:sp>
        <p:nvSpPr>
          <p:cNvPr id="12" name="object 12"/>
          <p:cNvSpPr txBox="1"/>
          <p:nvPr/>
        </p:nvSpPr>
        <p:spPr>
          <a:xfrm>
            <a:off x="7470104" y="2993470"/>
            <a:ext cx="2117351" cy="1350691"/>
          </a:xfrm>
          <a:prstGeom prst="rect">
            <a:avLst/>
          </a:prstGeom>
        </p:spPr>
        <p:txBody>
          <a:bodyPr vert="horz" wrap="square" lIns="0" tIns="0" rIns="0" bIns="0" rtlCol="0">
            <a:spAutoFit/>
          </a:bodyPr>
          <a:lstStyle/>
          <a:p>
            <a:pPr marL="11206" marR="884752">
              <a:lnSpc>
                <a:spcPct val="103200"/>
              </a:lnSpc>
            </a:pPr>
            <a:r>
              <a:rPr sz="1235" spc="18" dirty="0">
                <a:latin typeface="Calibri"/>
                <a:cs typeface="Calibri"/>
              </a:rPr>
              <a:t>Whee</a:t>
            </a:r>
            <a:r>
              <a:rPr sz="1235" spc="4" dirty="0">
                <a:latin typeface="Calibri"/>
                <a:cs typeface="Calibri"/>
              </a:rPr>
              <a:t>l</a:t>
            </a:r>
            <a:r>
              <a:rPr sz="1235" spc="9" dirty="0">
                <a:latin typeface="Calibri"/>
                <a:cs typeface="Calibri"/>
              </a:rPr>
              <a:t> s</a:t>
            </a:r>
            <a:r>
              <a:rPr sz="1235" spc="13" dirty="0">
                <a:latin typeface="Calibri"/>
                <a:cs typeface="Calibri"/>
              </a:rPr>
              <a:t>en</a:t>
            </a:r>
            <a:r>
              <a:rPr sz="1235" spc="9" dirty="0">
                <a:latin typeface="Calibri"/>
                <a:cs typeface="Calibri"/>
              </a:rPr>
              <a:t>s</a:t>
            </a:r>
            <a:r>
              <a:rPr sz="1235" spc="13" dirty="0">
                <a:latin typeface="Calibri"/>
                <a:cs typeface="Calibri"/>
              </a:rPr>
              <a:t>or Me</a:t>
            </a:r>
            <a:r>
              <a:rPr sz="1235" spc="9" dirty="0">
                <a:latin typeface="Calibri"/>
                <a:cs typeface="Calibri"/>
              </a:rPr>
              <a:t>as</a:t>
            </a:r>
            <a:r>
              <a:rPr sz="1235" spc="13" dirty="0">
                <a:latin typeface="Calibri"/>
                <a:cs typeface="Calibri"/>
              </a:rPr>
              <a:t>u</a:t>
            </a:r>
            <a:r>
              <a:rPr sz="1235" spc="-13" dirty="0">
                <a:latin typeface="Calibri"/>
                <a:cs typeface="Calibri"/>
              </a:rPr>
              <a:t>r</a:t>
            </a:r>
            <a:r>
              <a:rPr sz="1235" spc="13" dirty="0">
                <a:latin typeface="Calibri"/>
                <a:cs typeface="Calibri"/>
              </a:rPr>
              <a:t>e</a:t>
            </a:r>
            <a:r>
              <a:rPr sz="1235" spc="9" dirty="0">
                <a:latin typeface="Calibri"/>
                <a:cs typeface="Calibri"/>
              </a:rPr>
              <a:t>s </a:t>
            </a:r>
            <a:r>
              <a:rPr sz="1235" dirty="0">
                <a:latin typeface="Calibri"/>
                <a:cs typeface="Calibri"/>
              </a:rPr>
              <a:t>v</a:t>
            </a:r>
            <a:r>
              <a:rPr sz="1235" spc="13" dirty="0">
                <a:latin typeface="Calibri"/>
                <a:cs typeface="Calibri"/>
              </a:rPr>
              <a:t>e</a:t>
            </a:r>
            <a:r>
              <a:rPr sz="1235" spc="4" dirty="0">
                <a:latin typeface="Calibri"/>
                <a:cs typeface="Calibri"/>
              </a:rPr>
              <a:t>l</a:t>
            </a:r>
            <a:r>
              <a:rPr sz="1235" spc="13" dirty="0">
                <a:latin typeface="Calibri"/>
                <a:cs typeface="Calibri"/>
              </a:rPr>
              <a:t>o</a:t>
            </a:r>
            <a:r>
              <a:rPr sz="1235" spc="4" dirty="0">
                <a:latin typeface="Calibri"/>
                <a:cs typeface="Calibri"/>
              </a:rPr>
              <a:t>cit</a:t>
            </a:r>
            <a:r>
              <a:rPr sz="1235" spc="-84" dirty="0">
                <a:latin typeface="Calibri"/>
                <a:cs typeface="Calibri"/>
              </a:rPr>
              <a:t>y</a:t>
            </a:r>
            <a:r>
              <a:rPr sz="1235" spc="4" dirty="0">
                <a:latin typeface="Calibri"/>
                <a:cs typeface="Calibri"/>
              </a:rPr>
              <a:t>,</a:t>
            </a:r>
            <a:r>
              <a:rPr sz="1235" spc="9" dirty="0">
                <a:latin typeface="Calibri"/>
                <a:cs typeface="Calibri"/>
              </a:rPr>
              <a:t> acc</a:t>
            </a:r>
            <a:r>
              <a:rPr sz="1235" spc="13" dirty="0">
                <a:latin typeface="Calibri"/>
                <a:cs typeface="Calibri"/>
              </a:rPr>
              <a:t>e</a:t>
            </a:r>
            <a:r>
              <a:rPr sz="1235" spc="4" dirty="0">
                <a:latin typeface="Calibri"/>
                <a:cs typeface="Calibri"/>
              </a:rPr>
              <a:t>l</a:t>
            </a:r>
            <a:r>
              <a:rPr sz="1235" spc="13" dirty="0">
                <a:latin typeface="Calibri"/>
                <a:cs typeface="Calibri"/>
              </a:rPr>
              <a:t>e</a:t>
            </a:r>
            <a:r>
              <a:rPr sz="1235" spc="-22" dirty="0">
                <a:latin typeface="Calibri"/>
                <a:cs typeface="Calibri"/>
              </a:rPr>
              <a:t>r</a:t>
            </a:r>
            <a:r>
              <a:rPr sz="1235" dirty="0">
                <a:latin typeface="Calibri"/>
                <a:cs typeface="Calibri"/>
              </a:rPr>
              <a:t>a</a:t>
            </a:r>
            <a:r>
              <a:rPr sz="1235" spc="4" dirty="0">
                <a:latin typeface="Calibri"/>
                <a:cs typeface="Calibri"/>
              </a:rPr>
              <a:t>ti</a:t>
            </a:r>
            <a:r>
              <a:rPr sz="1235" spc="13" dirty="0">
                <a:latin typeface="Calibri"/>
                <a:cs typeface="Calibri"/>
              </a:rPr>
              <a:t>o</a:t>
            </a:r>
            <a:r>
              <a:rPr sz="1235" spc="9" dirty="0">
                <a:latin typeface="Calibri"/>
                <a:cs typeface="Calibri"/>
              </a:rPr>
              <a:t>n</a:t>
            </a:r>
            <a:r>
              <a:rPr sz="1235" spc="18" dirty="0">
                <a:latin typeface="Calibri"/>
                <a:cs typeface="Calibri"/>
              </a:rPr>
              <a:t> </a:t>
            </a:r>
            <a:r>
              <a:rPr sz="1235" spc="9" dirty="0">
                <a:latin typeface="Calibri"/>
                <a:cs typeface="Calibri"/>
              </a:rPr>
              <a:t>a</a:t>
            </a:r>
            <a:r>
              <a:rPr sz="1235" spc="13" dirty="0">
                <a:latin typeface="Calibri"/>
                <a:cs typeface="Calibri"/>
              </a:rPr>
              <a:t>n</a:t>
            </a:r>
            <a:r>
              <a:rPr sz="1235" spc="9" dirty="0">
                <a:latin typeface="Calibri"/>
                <a:cs typeface="Calibri"/>
              </a:rPr>
              <a:t>d</a:t>
            </a:r>
            <a:r>
              <a:rPr sz="1235" spc="4" dirty="0">
                <a:latin typeface="Calibri"/>
                <a:cs typeface="Calibri"/>
              </a:rPr>
              <a:t> </a:t>
            </a:r>
            <a:r>
              <a:rPr sz="1235" spc="13" dirty="0">
                <a:latin typeface="Calibri"/>
                <a:cs typeface="Calibri"/>
              </a:rPr>
              <a:t>po</a:t>
            </a:r>
            <a:r>
              <a:rPr sz="1235" spc="4" dirty="0">
                <a:latin typeface="Calibri"/>
                <a:cs typeface="Calibri"/>
              </a:rPr>
              <a:t>si</a:t>
            </a:r>
            <a:r>
              <a:rPr sz="1235" dirty="0">
                <a:latin typeface="Calibri"/>
                <a:cs typeface="Calibri"/>
              </a:rPr>
              <a:t>t</a:t>
            </a:r>
            <a:r>
              <a:rPr sz="1235" spc="4" dirty="0">
                <a:latin typeface="Calibri"/>
                <a:cs typeface="Calibri"/>
              </a:rPr>
              <a:t>i</a:t>
            </a:r>
            <a:r>
              <a:rPr sz="1235" spc="13" dirty="0">
                <a:latin typeface="Calibri"/>
                <a:cs typeface="Calibri"/>
              </a:rPr>
              <a:t>on.</a:t>
            </a:r>
            <a:endParaRPr sz="1235">
              <a:latin typeface="Calibri"/>
              <a:cs typeface="Calibri"/>
            </a:endParaRPr>
          </a:p>
          <a:p>
            <a:pPr>
              <a:spcBef>
                <a:spcPts val="25"/>
              </a:spcBef>
            </a:pPr>
            <a:endParaRPr sz="1191">
              <a:latin typeface="Times New Roman"/>
              <a:cs typeface="Times New Roman"/>
            </a:endParaRPr>
          </a:p>
          <a:p>
            <a:pPr marL="848331" marR="4483">
              <a:lnSpc>
                <a:spcPct val="103200"/>
              </a:lnSpc>
            </a:pPr>
            <a:r>
              <a:rPr sz="1235" spc="9" dirty="0">
                <a:latin typeface="Calibri"/>
                <a:cs typeface="Calibri"/>
              </a:rPr>
              <a:t>3</a:t>
            </a:r>
            <a:r>
              <a:rPr sz="1235" dirty="0">
                <a:latin typeface="Calibri"/>
                <a:cs typeface="Calibri"/>
              </a:rPr>
              <a:t>.</a:t>
            </a:r>
            <a:r>
              <a:rPr sz="1235" spc="9" dirty="0">
                <a:latin typeface="Calibri"/>
                <a:cs typeface="Calibri"/>
              </a:rPr>
              <a:t>3</a:t>
            </a:r>
            <a:r>
              <a:rPr sz="1235" spc="13" dirty="0">
                <a:latin typeface="Calibri"/>
                <a:cs typeface="Calibri"/>
              </a:rPr>
              <a:t> V</a:t>
            </a:r>
            <a:r>
              <a:rPr sz="1235" spc="18" dirty="0">
                <a:latin typeface="Calibri"/>
                <a:cs typeface="Calibri"/>
              </a:rPr>
              <a:t> </a:t>
            </a:r>
            <a:r>
              <a:rPr sz="1235" spc="13" dirty="0">
                <a:latin typeface="Calibri"/>
                <a:cs typeface="Calibri"/>
              </a:rPr>
              <a:t>p</a:t>
            </a:r>
            <a:r>
              <a:rPr sz="1235" spc="9" dirty="0">
                <a:latin typeface="Calibri"/>
                <a:cs typeface="Calibri"/>
              </a:rPr>
              <a:t>ow</a:t>
            </a:r>
            <a:r>
              <a:rPr sz="1235" spc="13" dirty="0">
                <a:latin typeface="Calibri"/>
                <a:cs typeface="Calibri"/>
              </a:rPr>
              <a:t>e</a:t>
            </a:r>
            <a:r>
              <a:rPr sz="1235" spc="4" dirty="0">
                <a:latin typeface="Calibri"/>
                <a:cs typeface="Calibri"/>
              </a:rPr>
              <a:t>r</a:t>
            </a:r>
            <a:r>
              <a:rPr sz="1235" spc="13" dirty="0">
                <a:latin typeface="Calibri"/>
                <a:cs typeface="Calibri"/>
              </a:rPr>
              <a:t> </a:t>
            </a:r>
            <a:r>
              <a:rPr sz="1235" spc="4" dirty="0">
                <a:latin typeface="Calibri"/>
                <a:cs typeface="Calibri"/>
              </a:rPr>
              <a:t>s</a:t>
            </a:r>
            <a:r>
              <a:rPr sz="1235" spc="13" dirty="0">
                <a:latin typeface="Calibri"/>
                <a:cs typeface="Calibri"/>
              </a:rPr>
              <a:t>upp</a:t>
            </a:r>
            <a:r>
              <a:rPr sz="1235" spc="4" dirty="0">
                <a:latin typeface="Calibri"/>
                <a:cs typeface="Calibri"/>
              </a:rPr>
              <a:t>ly </a:t>
            </a:r>
            <a:r>
              <a:rPr sz="1235" spc="18" dirty="0">
                <a:latin typeface="Calibri"/>
                <a:cs typeface="Calibri"/>
              </a:rPr>
              <a:t>DC</a:t>
            </a:r>
            <a:r>
              <a:rPr sz="1235" spc="4" dirty="0">
                <a:latin typeface="Calibri"/>
                <a:cs typeface="Calibri"/>
              </a:rPr>
              <a:t>.</a:t>
            </a:r>
            <a:endParaRPr sz="1235">
              <a:latin typeface="Calibri"/>
              <a:cs typeface="Calibri"/>
            </a:endParaRPr>
          </a:p>
        </p:txBody>
      </p:sp>
      <p:sp>
        <p:nvSpPr>
          <p:cNvPr id="13" name="object 13"/>
          <p:cNvSpPr txBox="1"/>
          <p:nvPr/>
        </p:nvSpPr>
        <p:spPr>
          <a:xfrm>
            <a:off x="3226950" y="3447885"/>
            <a:ext cx="1077446" cy="384401"/>
          </a:xfrm>
          <a:prstGeom prst="rect">
            <a:avLst/>
          </a:prstGeom>
        </p:spPr>
        <p:txBody>
          <a:bodyPr vert="horz" wrap="square" lIns="0" tIns="0" rIns="0" bIns="0" rtlCol="0">
            <a:spAutoFit/>
          </a:bodyPr>
          <a:lstStyle/>
          <a:p>
            <a:pPr marL="11206" marR="4483">
              <a:lnSpc>
                <a:spcPct val="103200"/>
              </a:lnSpc>
            </a:pPr>
            <a:r>
              <a:rPr sz="1235" spc="18" dirty="0">
                <a:latin typeface="Calibri"/>
                <a:cs typeface="Calibri"/>
              </a:rPr>
              <a:t>D</a:t>
            </a:r>
            <a:r>
              <a:rPr sz="1235" spc="4" dirty="0">
                <a:latin typeface="Calibri"/>
                <a:cs typeface="Calibri"/>
              </a:rPr>
              <a:t>i</a:t>
            </a:r>
            <a:r>
              <a:rPr sz="1235" spc="-4" dirty="0">
                <a:latin typeface="Calibri"/>
                <a:cs typeface="Calibri"/>
              </a:rPr>
              <a:t>f</a:t>
            </a:r>
            <a:r>
              <a:rPr sz="1235" spc="-26" dirty="0">
                <a:latin typeface="Calibri"/>
                <a:cs typeface="Calibri"/>
              </a:rPr>
              <a:t>f</a:t>
            </a:r>
            <a:r>
              <a:rPr sz="1235" spc="13" dirty="0">
                <a:latin typeface="Calibri"/>
                <a:cs typeface="Calibri"/>
              </a:rPr>
              <a:t>e</a:t>
            </a:r>
            <a:r>
              <a:rPr sz="1235" spc="-13" dirty="0">
                <a:latin typeface="Calibri"/>
                <a:cs typeface="Calibri"/>
              </a:rPr>
              <a:t>r</a:t>
            </a:r>
            <a:r>
              <a:rPr sz="1235" spc="13" dirty="0">
                <a:latin typeface="Calibri"/>
                <a:cs typeface="Calibri"/>
              </a:rPr>
              <a:t>e</a:t>
            </a:r>
            <a:r>
              <a:rPr sz="1235" dirty="0">
                <a:latin typeface="Calibri"/>
                <a:cs typeface="Calibri"/>
              </a:rPr>
              <a:t>n</a:t>
            </a:r>
            <a:r>
              <a:rPr sz="1235" spc="4" dirty="0">
                <a:latin typeface="Calibri"/>
                <a:cs typeface="Calibri"/>
              </a:rPr>
              <a:t>tial</a:t>
            </a:r>
            <a:r>
              <a:rPr sz="1235" spc="13" dirty="0">
                <a:latin typeface="Calibri"/>
                <a:cs typeface="Calibri"/>
              </a:rPr>
              <a:t> h</a:t>
            </a:r>
            <a:r>
              <a:rPr sz="1235" spc="4" dirty="0">
                <a:latin typeface="Calibri"/>
                <a:cs typeface="Calibri"/>
              </a:rPr>
              <a:t>i</a:t>
            </a:r>
            <a:r>
              <a:rPr sz="1235" spc="13" dirty="0">
                <a:latin typeface="Calibri"/>
                <a:cs typeface="Calibri"/>
              </a:rPr>
              <a:t>g</a:t>
            </a:r>
            <a:r>
              <a:rPr sz="1235" spc="9" dirty="0">
                <a:latin typeface="Calibri"/>
                <a:cs typeface="Calibri"/>
              </a:rPr>
              <a:t>h</a:t>
            </a:r>
            <a:r>
              <a:rPr sz="1235" spc="4" dirty="0">
                <a:latin typeface="Calibri"/>
                <a:cs typeface="Calibri"/>
              </a:rPr>
              <a:t> </a:t>
            </a:r>
            <a:r>
              <a:rPr sz="1235" spc="-9" dirty="0">
                <a:latin typeface="Calibri"/>
                <a:cs typeface="Calibri"/>
              </a:rPr>
              <a:t>g</a:t>
            </a:r>
            <a:r>
              <a:rPr sz="1235" spc="9" dirty="0">
                <a:latin typeface="Calibri"/>
                <a:cs typeface="Calibri"/>
              </a:rPr>
              <a:t>ain</a:t>
            </a:r>
            <a:r>
              <a:rPr sz="1235" spc="18" dirty="0">
                <a:latin typeface="Calibri"/>
                <a:cs typeface="Calibri"/>
              </a:rPr>
              <a:t> </a:t>
            </a:r>
            <a:r>
              <a:rPr sz="1235" spc="9" dirty="0">
                <a:latin typeface="Calibri"/>
                <a:cs typeface="Calibri"/>
              </a:rPr>
              <a:t>a</a:t>
            </a:r>
            <a:r>
              <a:rPr sz="1235" spc="18" dirty="0">
                <a:latin typeface="Calibri"/>
                <a:cs typeface="Calibri"/>
              </a:rPr>
              <a:t>mp</a:t>
            </a:r>
            <a:r>
              <a:rPr sz="1235" spc="4" dirty="0">
                <a:latin typeface="Calibri"/>
                <a:cs typeface="Calibri"/>
              </a:rPr>
              <a:t>lifi</a:t>
            </a:r>
            <a:r>
              <a:rPr sz="1235" spc="13" dirty="0">
                <a:latin typeface="Calibri"/>
                <a:cs typeface="Calibri"/>
              </a:rPr>
              <a:t>e</a:t>
            </a:r>
            <a:r>
              <a:rPr sz="1235" spc="-124" dirty="0">
                <a:latin typeface="Calibri"/>
                <a:cs typeface="Calibri"/>
              </a:rPr>
              <a:t>r</a:t>
            </a:r>
            <a:r>
              <a:rPr sz="1235" spc="4" dirty="0">
                <a:latin typeface="Calibri"/>
                <a:cs typeface="Calibri"/>
              </a:rPr>
              <a:t>.</a:t>
            </a:r>
            <a:endParaRPr sz="1235">
              <a:latin typeface="Calibri"/>
              <a:cs typeface="Calibri"/>
            </a:endParaRPr>
          </a:p>
        </p:txBody>
      </p:sp>
      <p:sp>
        <p:nvSpPr>
          <p:cNvPr id="14" name="object 14"/>
          <p:cNvSpPr/>
          <p:nvPr/>
        </p:nvSpPr>
        <p:spPr>
          <a:xfrm>
            <a:off x="3590705" y="2684728"/>
            <a:ext cx="2080932" cy="144556"/>
          </a:xfrm>
          <a:custGeom>
            <a:avLst/>
            <a:gdLst/>
            <a:ahLst/>
            <a:cxnLst/>
            <a:rect l="l" t="t" r="r" b="b"/>
            <a:pathLst>
              <a:path w="2358390" h="163830">
                <a:moveTo>
                  <a:pt x="2218773" y="0"/>
                </a:moveTo>
                <a:lnTo>
                  <a:pt x="2220258" y="45695"/>
                </a:lnTo>
                <a:lnTo>
                  <a:pt x="0" y="117814"/>
                </a:lnTo>
                <a:lnTo>
                  <a:pt x="1484" y="163509"/>
                </a:lnTo>
                <a:lnTo>
                  <a:pt x="2221741" y="91391"/>
                </a:lnTo>
                <a:lnTo>
                  <a:pt x="2307649" y="91391"/>
                </a:lnTo>
                <a:lnTo>
                  <a:pt x="2358087" y="64090"/>
                </a:lnTo>
                <a:lnTo>
                  <a:pt x="2218773" y="0"/>
                </a:lnTo>
                <a:close/>
              </a:path>
              <a:path w="2358390" h="163830">
                <a:moveTo>
                  <a:pt x="2307649" y="91391"/>
                </a:moveTo>
                <a:lnTo>
                  <a:pt x="2221741" y="91391"/>
                </a:lnTo>
                <a:lnTo>
                  <a:pt x="2223226" y="137087"/>
                </a:lnTo>
                <a:lnTo>
                  <a:pt x="2307649" y="91391"/>
                </a:lnTo>
                <a:close/>
              </a:path>
            </a:pathLst>
          </a:custGeom>
          <a:solidFill>
            <a:srgbClr val="4472C4"/>
          </a:solidFill>
        </p:spPr>
        <p:txBody>
          <a:bodyPr wrap="square" lIns="0" tIns="0" rIns="0" bIns="0" rtlCol="0"/>
          <a:lstStyle/>
          <a:p>
            <a:endParaRPr sz="1588"/>
          </a:p>
        </p:txBody>
      </p:sp>
      <p:sp>
        <p:nvSpPr>
          <p:cNvPr id="15" name="object 15"/>
          <p:cNvSpPr txBox="1"/>
          <p:nvPr/>
        </p:nvSpPr>
        <p:spPr>
          <a:xfrm>
            <a:off x="2586276" y="1801462"/>
            <a:ext cx="2169459" cy="1001364"/>
          </a:xfrm>
          <a:prstGeom prst="rect">
            <a:avLst/>
          </a:prstGeom>
        </p:spPr>
        <p:txBody>
          <a:bodyPr vert="horz" wrap="square" lIns="0" tIns="0" rIns="0" bIns="0" rtlCol="0">
            <a:spAutoFit/>
          </a:bodyPr>
          <a:lstStyle/>
          <a:p>
            <a:pPr marL="1069659" marR="4483">
              <a:lnSpc>
                <a:spcPct val="103200"/>
              </a:lnSpc>
            </a:pPr>
            <a:r>
              <a:rPr sz="1235" spc="22" dirty="0">
                <a:latin typeface="Calibri"/>
                <a:cs typeface="Calibri"/>
              </a:rPr>
              <a:t>M</a:t>
            </a:r>
            <a:r>
              <a:rPr sz="1235" spc="4" dirty="0">
                <a:latin typeface="Calibri"/>
                <a:cs typeface="Calibri"/>
              </a:rPr>
              <a:t>ic</a:t>
            </a:r>
            <a:r>
              <a:rPr sz="1235" spc="-18" dirty="0">
                <a:latin typeface="Calibri"/>
                <a:cs typeface="Calibri"/>
              </a:rPr>
              <a:t>r</a:t>
            </a:r>
            <a:r>
              <a:rPr sz="1235" spc="13" dirty="0">
                <a:latin typeface="Calibri"/>
                <a:cs typeface="Calibri"/>
              </a:rPr>
              <a:t>ophon</a:t>
            </a:r>
            <a:r>
              <a:rPr sz="1235" spc="9" dirty="0">
                <a:latin typeface="Calibri"/>
                <a:cs typeface="Calibri"/>
              </a:rPr>
              <a:t>e</a:t>
            </a:r>
            <a:r>
              <a:rPr sz="1235" spc="18" dirty="0">
                <a:latin typeface="Calibri"/>
                <a:cs typeface="Calibri"/>
              </a:rPr>
              <a:t> </a:t>
            </a:r>
            <a:r>
              <a:rPr sz="1235" spc="9" dirty="0">
                <a:latin typeface="Calibri"/>
                <a:cs typeface="Calibri"/>
              </a:rPr>
              <a:t>a</a:t>
            </a:r>
            <a:r>
              <a:rPr sz="1235" spc="13" dirty="0">
                <a:latin typeface="Calibri"/>
                <a:cs typeface="Calibri"/>
              </a:rPr>
              <a:t>n</a:t>
            </a:r>
            <a:r>
              <a:rPr sz="1235" spc="9" dirty="0">
                <a:latin typeface="Calibri"/>
                <a:cs typeface="Calibri"/>
              </a:rPr>
              <a:t>d</a:t>
            </a:r>
            <a:r>
              <a:rPr sz="1235" spc="4" dirty="0">
                <a:latin typeface="Calibri"/>
                <a:cs typeface="Calibri"/>
              </a:rPr>
              <a:t> </a:t>
            </a:r>
            <a:r>
              <a:rPr sz="1235" spc="22" dirty="0">
                <a:latin typeface="Calibri"/>
                <a:cs typeface="Calibri"/>
              </a:rPr>
              <a:t>M</a:t>
            </a:r>
            <a:r>
              <a:rPr sz="1235" spc="9" dirty="0">
                <a:latin typeface="Calibri"/>
                <a:cs typeface="Calibri"/>
              </a:rPr>
              <a:t>a</a:t>
            </a:r>
            <a:r>
              <a:rPr sz="1235" spc="13" dirty="0">
                <a:latin typeface="Calibri"/>
                <a:cs typeface="Calibri"/>
              </a:rPr>
              <a:t>gn</a:t>
            </a:r>
            <a:r>
              <a:rPr sz="1235" spc="9" dirty="0">
                <a:latin typeface="Calibri"/>
                <a:cs typeface="Calibri"/>
              </a:rPr>
              <a:t>etic</a:t>
            </a:r>
            <a:r>
              <a:rPr sz="1235" spc="13" dirty="0">
                <a:latin typeface="Calibri"/>
                <a:cs typeface="Calibri"/>
              </a:rPr>
              <a:t> </a:t>
            </a:r>
            <a:r>
              <a:rPr sz="1235" spc="4" dirty="0">
                <a:latin typeface="Calibri"/>
                <a:cs typeface="Calibri"/>
              </a:rPr>
              <a:t>fi</a:t>
            </a:r>
            <a:r>
              <a:rPr sz="1235" spc="13" dirty="0">
                <a:latin typeface="Calibri"/>
                <a:cs typeface="Calibri"/>
              </a:rPr>
              <a:t>e</a:t>
            </a:r>
            <a:r>
              <a:rPr sz="1235" spc="9" dirty="0">
                <a:latin typeface="Calibri"/>
                <a:cs typeface="Calibri"/>
              </a:rPr>
              <a:t>ld</a:t>
            </a:r>
            <a:r>
              <a:rPr sz="1235" spc="4" dirty="0">
                <a:latin typeface="Calibri"/>
                <a:cs typeface="Calibri"/>
              </a:rPr>
              <a:t> s</a:t>
            </a:r>
            <a:r>
              <a:rPr sz="1235" spc="13" dirty="0">
                <a:latin typeface="Calibri"/>
                <a:cs typeface="Calibri"/>
              </a:rPr>
              <a:t>en</a:t>
            </a:r>
            <a:r>
              <a:rPr sz="1235" spc="9" dirty="0">
                <a:latin typeface="Calibri"/>
                <a:cs typeface="Calibri"/>
              </a:rPr>
              <a:t>s</a:t>
            </a:r>
            <a:r>
              <a:rPr sz="1235" spc="13" dirty="0">
                <a:latin typeface="Calibri"/>
                <a:cs typeface="Calibri"/>
              </a:rPr>
              <a:t>o</a:t>
            </a:r>
            <a:r>
              <a:rPr sz="1235" spc="-124" dirty="0">
                <a:latin typeface="Calibri"/>
                <a:cs typeface="Calibri"/>
              </a:rPr>
              <a:t>r</a:t>
            </a:r>
            <a:r>
              <a:rPr sz="1235" spc="4" dirty="0">
                <a:latin typeface="Calibri"/>
                <a:cs typeface="Calibri"/>
              </a:rPr>
              <a:t>.</a:t>
            </a:r>
            <a:endParaRPr sz="1235">
              <a:latin typeface="Calibri"/>
              <a:cs typeface="Calibri"/>
            </a:endParaRPr>
          </a:p>
          <a:p>
            <a:pPr>
              <a:spcBef>
                <a:spcPts val="32"/>
              </a:spcBef>
            </a:pPr>
            <a:endParaRPr sz="1456">
              <a:latin typeface="Times New Roman"/>
              <a:cs typeface="Times New Roman"/>
            </a:endParaRPr>
          </a:p>
          <a:p>
            <a:pPr marL="11206"/>
            <a:r>
              <a:rPr sz="1235" spc="9" dirty="0">
                <a:latin typeface="Calibri"/>
                <a:cs typeface="Calibri"/>
              </a:rPr>
              <a:t>Acc</a:t>
            </a:r>
            <a:r>
              <a:rPr sz="1235" spc="13" dirty="0">
                <a:latin typeface="Calibri"/>
                <a:cs typeface="Calibri"/>
              </a:rPr>
              <a:t>e</a:t>
            </a:r>
            <a:r>
              <a:rPr sz="1235" spc="4" dirty="0">
                <a:latin typeface="Calibri"/>
                <a:cs typeface="Calibri"/>
              </a:rPr>
              <a:t>l</a:t>
            </a:r>
            <a:r>
              <a:rPr sz="1235" spc="13" dirty="0">
                <a:latin typeface="Calibri"/>
                <a:cs typeface="Calibri"/>
              </a:rPr>
              <a:t>e</a:t>
            </a:r>
            <a:r>
              <a:rPr sz="1235" spc="-18" dirty="0">
                <a:latin typeface="Calibri"/>
                <a:cs typeface="Calibri"/>
              </a:rPr>
              <a:t>r</a:t>
            </a:r>
            <a:r>
              <a:rPr sz="1235" spc="9" dirty="0">
                <a:latin typeface="Calibri"/>
                <a:cs typeface="Calibri"/>
              </a:rPr>
              <a:t>o</a:t>
            </a:r>
            <a:r>
              <a:rPr sz="1235" spc="22" dirty="0">
                <a:latin typeface="Calibri"/>
                <a:cs typeface="Calibri"/>
              </a:rPr>
              <a:t>m</a:t>
            </a:r>
            <a:r>
              <a:rPr sz="1235" spc="9" dirty="0">
                <a:latin typeface="Calibri"/>
                <a:cs typeface="Calibri"/>
              </a:rPr>
              <a:t>e</a:t>
            </a:r>
            <a:r>
              <a:rPr sz="1235" spc="-9" dirty="0">
                <a:latin typeface="Calibri"/>
                <a:cs typeface="Calibri"/>
              </a:rPr>
              <a:t>t</a:t>
            </a:r>
            <a:r>
              <a:rPr sz="1235" spc="13" dirty="0">
                <a:latin typeface="Calibri"/>
                <a:cs typeface="Calibri"/>
              </a:rPr>
              <a:t>e</a:t>
            </a:r>
            <a:r>
              <a:rPr sz="1235" spc="-124" dirty="0">
                <a:latin typeface="Calibri"/>
                <a:cs typeface="Calibri"/>
              </a:rPr>
              <a:t>r</a:t>
            </a:r>
            <a:r>
              <a:rPr sz="1235" spc="4" dirty="0">
                <a:latin typeface="Calibri"/>
                <a:cs typeface="Calibri"/>
              </a:rPr>
              <a:t>.</a:t>
            </a:r>
            <a:endParaRPr sz="1235">
              <a:latin typeface="Calibri"/>
              <a:cs typeface="Calibri"/>
            </a:endParaRPr>
          </a:p>
        </p:txBody>
      </p:sp>
      <p:sp>
        <p:nvSpPr>
          <p:cNvPr id="16" name="object 16"/>
          <p:cNvSpPr txBox="1"/>
          <p:nvPr/>
        </p:nvSpPr>
        <p:spPr>
          <a:xfrm>
            <a:off x="7327919" y="1707541"/>
            <a:ext cx="544606" cy="190052"/>
          </a:xfrm>
          <a:prstGeom prst="rect">
            <a:avLst/>
          </a:prstGeom>
        </p:spPr>
        <p:txBody>
          <a:bodyPr vert="horz" wrap="square" lIns="0" tIns="0" rIns="0" bIns="0" rtlCol="0">
            <a:spAutoFit/>
          </a:bodyPr>
          <a:lstStyle/>
          <a:p>
            <a:pPr marL="11206"/>
            <a:r>
              <a:rPr sz="1235" spc="9" dirty="0">
                <a:latin typeface="Calibri"/>
                <a:cs typeface="Calibri"/>
              </a:rPr>
              <a:t>S</a:t>
            </a:r>
            <a:r>
              <a:rPr sz="1235" spc="13" dirty="0">
                <a:latin typeface="Calibri"/>
                <a:cs typeface="Calibri"/>
              </a:rPr>
              <a:t>pe</a:t>
            </a:r>
            <a:r>
              <a:rPr sz="1235" spc="9" dirty="0">
                <a:latin typeface="Calibri"/>
                <a:cs typeface="Calibri"/>
              </a:rPr>
              <a:t>a</a:t>
            </a:r>
            <a:r>
              <a:rPr sz="1235" spc="-35" dirty="0">
                <a:latin typeface="Calibri"/>
                <a:cs typeface="Calibri"/>
              </a:rPr>
              <a:t>k</a:t>
            </a:r>
            <a:r>
              <a:rPr sz="1235" spc="13" dirty="0">
                <a:latin typeface="Calibri"/>
                <a:cs typeface="Calibri"/>
              </a:rPr>
              <a:t>e</a:t>
            </a:r>
            <a:r>
              <a:rPr sz="1235" spc="4" dirty="0">
                <a:latin typeface="Calibri"/>
                <a:cs typeface="Calibri"/>
              </a:rPr>
              <a:t>r</a:t>
            </a:r>
            <a:endParaRPr sz="1235">
              <a:latin typeface="Calibri"/>
              <a:cs typeface="Calibri"/>
            </a:endParaRPr>
          </a:p>
        </p:txBody>
      </p:sp>
      <p:sp>
        <p:nvSpPr>
          <p:cNvPr id="17" name="object 17"/>
          <p:cNvSpPr txBox="1"/>
          <p:nvPr/>
        </p:nvSpPr>
        <p:spPr>
          <a:xfrm>
            <a:off x="5177248" y="1074991"/>
            <a:ext cx="823072" cy="190052"/>
          </a:xfrm>
          <a:prstGeom prst="rect">
            <a:avLst/>
          </a:prstGeom>
        </p:spPr>
        <p:txBody>
          <a:bodyPr vert="horz" wrap="square" lIns="0" tIns="0" rIns="0" bIns="0" rtlCol="0">
            <a:spAutoFit/>
          </a:bodyPr>
          <a:lstStyle/>
          <a:p>
            <a:pPr marL="11206"/>
            <a:r>
              <a:rPr sz="1235" spc="13" dirty="0">
                <a:latin typeface="Calibri"/>
                <a:cs typeface="Calibri"/>
              </a:rPr>
              <a:t>L</a:t>
            </a:r>
            <a:r>
              <a:rPr sz="1235" spc="4" dirty="0">
                <a:latin typeface="Calibri"/>
                <a:cs typeface="Calibri"/>
              </a:rPr>
              <a:t>i</a:t>
            </a:r>
            <a:r>
              <a:rPr sz="1235" spc="13" dirty="0">
                <a:latin typeface="Calibri"/>
                <a:cs typeface="Calibri"/>
              </a:rPr>
              <a:t>g</a:t>
            </a:r>
            <a:r>
              <a:rPr sz="1235" spc="4" dirty="0">
                <a:latin typeface="Calibri"/>
                <a:cs typeface="Calibri"/>
              </a:rPr>
              <a:t>ht</a:t>
            </a:r>
            <a:r>
              <a:rPr sz="1235" spc="9" dirty="0">
                <a:latin typeface="Calibri"/>
                <a:cs typeface="Calibri"/>
              </a:rPr>
              <a:t> S</a:t>
            </a:r>
            <a:r>
              <a:rPr sz="1235" spc="13" dirty="0">
                <a:latin typeface="Calibri"/>
                <a:cs typeface="Calibri"/>
              </a:rPr>
              <a:t>en</a:t>
            </a:r>
            <a:r>
              <a:rPr sz="1235" spc="9" dirty="0">
                <a:latin typeface="Calibri"/>
                <a:cs typeface="Calibri"/>
              </a:rPr>
              <a:t>s</a:t>
            </a:r>
            <a:r>
              <a:rPr sz="1235" spc="13" dirty="0">
                <a:latin typeface="Calibri"/>
                <a:cs typeface="Calibri"/>
              </a:rPr>
              <a:t>o</a:t>
            </a:r>
            <a:r>
              <a:rPr sz="1235" spc="4" dirty="0">
                <a:latin typeface="Calibri"/>
                <a:cs typeface="Calibri"/>
              </a:rPr>
              <a:t>r</a:t>
            </a:r>
            <a:endParaRPr sz="1235">
              <a:latin typeface="Calibri"/>
              <a:cs typeface="Calibri"/>
            </a:endParaRPr>
          </a:p>
        </p:txBody>
      </p:sp>
      <p:sp>
        <p:nvSpPr>
          <p:cNvPr id="18" name="object 18"/>
          <p:cNvSpPr/>
          <p:nvPr/>
        </p:nvSpPr>
        <p:spPr>
          <a:xfrm>
            <a:off x="6711135" y="4130561"/>
            <a:ext cx="440951" cy="788333"/>
          </a:xfrm>
          <a:custGeom>
            <a:avLst/>
            <a:gdLst/>
            <a:ahLst/>
            <a:cxnLst/>
            <a:rect l="l" t="t" r="r" b="b"/>
            <a:pathLst>
              <a:path w="499745" h="893445">
                <a:moveTo>
                  <a:pt x="0" y="446472"/>
                </a:moveTo>
                <a:lnTo>
                  <a:pt x="3267" y="374052"/>
                </a:lnTo>
                <a:lnTo>
                  <a:pt x="12727" y="305352"/>
                </a:lnTo>
                <a:lnTo>
                  <a:pt x="27864" y="241292"/>
                </a:lnTo>
                <a:lnTo>
                  <a:pt x="48166" y="182791"/>
                </a:lnTo>
                <a:lnTo>
                  <a:pt x="73119" y="130768"/>
                </a:lnTo>
                <a:lnTo>
                  <a:pt x="102207" y="86143"/>
                </a:lnTo>
                <a:lnTo>
                  <a:pt x="134918" y="49834"/>
                </a:lnTo>
                <a:lnTo>
                  <a:pt x="170737" y="22761"/>
                </a:lnTo>
                <a:lnTo>
                  <a:pt x="209150" y="5843"/>
                </a:lnTo>
                <a:lnTo>
                  <a:pt x="249644" y="0"/>
                </a:lnTo>
                <a:lnTo>
                  <a:pt x="270119" y="1480"/>
                </a:lnTo>
                <a:lnTo>
                  <a:pt x="309636" y="12975"/>
                </a:lnTo>
                <a:lnTo>
                  <a:pt x="346817" y="35086"/>
                </a:lnTo>
                <a:lnTo>
                  <a:pt x="381146" y="66891"/>
                </a:lnTo>
                <a:lnTo>
                  <a:pt x="412110" y="107473"/>
                </a:lnTo>
                <a:lnTo>
                  <a:pt x="439194" y="155913"/>
                </a:lnTo>
                <a:lnTo>
                  <a:pt x="461886" y="211290"/>
                </a:lnTo>
                <a:lnTo>
                  <a:pt x="479670" y="272685"/>
                </a:lnTo>
                <a:lnTo>
                  <a:pt x="492033" y="339180"/>
                </a:lnTo>
                <a:lnTo>
                  <a:pt x="498461" y="409855"/>
                </a:lnTo>
                <a:lnTo>
                  <a:pt x="499288" y="446472"/>
                </a:lnTo>
                <a:lnTo>
                  <a:pt x="498461" y="483090"/>
                </a:lnTo>
                <a:lnTo>
                  <a:pt x="492033" y="553765"/>
                </a:lnTo>
                <a:lnTo>
                  <a:pt x="479670" y="620260"/>
                </a:lnTo>
                <a:lnTo>
                  <a:pt x="461886" y="681655"/>
                </a:lnTo>
                <a:lnTo>
                  <a:pt x="439194" y="737032"/>
                </a:lnTo>
                <a:lnTo>
                  <a:pt x="412110" y="785471"/>
                </a:lnTo>
                <a:lnTo>
                  <a:pt x="381146" y="826053"/>
                </a:lnTo>
                <a:lnTo>
                  <a:pt x="346817" y="857859"/>
                </a:lnTo>
                <a:lnTo>
                  <a:pt x="309636" y="879969"/>
                </a:lnTo>
                <a:lnTo>
                  <a:pt x="270119" y="891465"/>
                </a:lnTo>
                <a:lnTo>
                  <a:pt x="249644" y="892945"/>
                </a:lnTo>
                <a:lnTo>
                  <a:pt x="229169" y="891465"/>
                </a:lnTo>
                <a:lnTo>
                  <a:pt x="189651" y="879969"/>
                </a:lnTo>
                <a:lnTo>
                  <a:pt x="152471" y="857859"/>
                </a:lnTo>
                <a:lnTo>
                  <a:pt x="118142" y="826053"/>
                </a:lnTo>
                <a:lnTo>
                  <a:pt x="87178" y="785471"/>
                </a:lnTo>
                <a:lnTo>
                  <a:pt x="60093" y="737032"/>
                </a:lnTo>
                <a:lnTo>
                  <a:pt x="37402" y="681655"/>
                </a:lnTo>
                <a:lnTo>
                  <a:pt x="19618" y="620260"/>
                </a:lnTo>
                <a:lnTo>
                  <a:pt x="7255" y="553765"/>
                </a:lnTo>
                <a:lnTo>
                  <a:pt x="827" y="483090"/>
                </a:lnTo>
                <a:lnTo>
                  <a:pt x="0" y="446472"/>
                </a:lnTo>
                <a:close/>
              </a:path>
            </a:pathLst>
          </a:custGeom>
          <a:ln w="30480">
            <a:solidFill>
              <a:srgbClr val="000000"/>
            </a:solidFill>
          </a:ln>
        </p:spPr>
        <p:txBody>
          <a:bodyPr wrap="square" lIns="0" tIns="0" rIns="0" bIns="0" rtlCol="0"/>
          <a:lstStyle/>
          <a:p>
            <a:endParaRPr sz="1588"/>
          </a:p>
        </p:txBody>
      </p:sp>
      <p:sp>
        <p:nvSpPr>
          <p:cNvPr id="19" name="object 19"/>
          <p:cNvSpPr/>
          <p:nvPr/>
        </p:nvSpPr>
        <p:spPr>
          <a:xfrm>
            <a:off x="4307372" y="3700922"/>
            <a:ext cx="1784537" cy="1154766"/>
          </a:xfrm>
          <a:custGeom>
            <a:avLst/>
            <a:gdLst/>
            <a:ahLst/>
            <a:cxnLst/>
            <a:rect l="l" t="t" r="r" b="b"/>
            <a:pathLst>
              <a:path w="2022475" h="1308735">
                <a:moveTo>
                  <a:pt x="2022222" y="0"/>
                </a:moveTo>
                <a:lnTo>
                  <a:pt x="1869742" y="16315"/>
                </a:lnTo>
                <a:lnTo>
                  <a:pt x="1894424" y="54801"/>
                </a:lnTo>
                <a:lnTo>
                  <a:pt x="0" y="1269723"/>
                </a:lnTo>
                <a:lnTo>
                  <a:pt x="24681" y="1308209"/>
                </a:lnTo>
                <a:lnTo>
                  <a:pt x="1919105" y="93286"/>
                </a:lnTo>
                <a:lnTo>
                  <a:pt x="1966695" y="93286"/>
                </a:lnTo>
                <a:lnTo>
                  <a:pt x="2022222" y="0"/>
                </a:lnTo>
                <a:close/>
              </a:path>
              <a:path w="2022475" h="1308735">
                <a:moveTo>
                  <a:pt x="1966695" y="93286"/>
                </a:moveTo>
                <a:lnTo>
                  <a:pt x="1919105" y="93286"/>
                </a:lnTo>
                <a:lnTo>
                  <a:pt x="1943787" y="131772"/>
                </a:lnTo>
                <a:lnTo>
                  <a:pt x="1966695" y="93286"/>
                </a:lnTo>
                <a:close/>
              </a:path>
            </a:pathLst>
          </a:custGeom>
          <a:solidFill>
            <a:srgbClr val="4472C4"/>
          </a:solidFill>
        </p:spPr>
        <p:txBody>
          <a:bodyPr wrap="square" lIns="0" tIns="0" rIns="0" bIns="0" rtlCol="0"/>
          <a:lstStyle/>
          <a:p>
            <a:endParaRPr sz="1588"/>
          </a:p>
        </p:txBody>
      </p:sp>
      <p:sp>
        <p:nvSpPr>
          <p:cNvPr id="20" name="object 20"/>
          <p:cNvSpPr txBox="1"/>
          <p:nvPr/>
        </p:nvSpPr>
        <p:spPr>
          <a:xfrm>
            <a:off x="3590806" y="4665844"/>
            <a:ext cx="690843" cy="190052"/>
          </a:xfrm>
          <a:prstGeom prst="rect">
            <a:avLst/>
          </a:prstGeom>
        </p:spPr>
        <p:txBody>
          <a:bodyPr vert="horz" wrap="square" lIns="0" tIns="0" rIns="0" bIns="0" rtlCol="0">
            <a:spAutoFit/>
          </a:bodyPr>
          <a:lstStyle/>
          <a:p>
            <a:pPr marL="11206"/>
            <a:r>
              <a:rPr sz="1235" spc="13" dirty="0">
                <a:latin typeface="Calibri"/>
                <a:cs typeface="Calibri"/>
              </a:rPr>
              <a:t>g</a:t>
            </a:r>
            <a:r>
              <a:rPr sz="1235" spc="9" dirty="0">
                <a:latin typeface="Calibri"/>
                <a:cs typeface="Calibri"/>
              </a:rPr>
              <a:t>y</a:t>
            </a:r>
            <a:r>
              <a:rPr sz="1235" spc="-18" dirty="0">
                <a:latin typeface="Calibri"/>
                <a:cs typeface="Calibri"/>
              </a:rPr>
              <a:t>r</a:t>
            </a:r>
            <a:r>
              <a:rPr sz="1235" spc="13" dirty="0">
                <a:latin typeface="Calibri"/>
                <a:cs typeface="Calibri"/>
              </a:rPr>
              <a:t>o</a:t>
            </a:r>
            <a:r>
              <a:rPr sz="1235" spc="4" dirty="0">
                <a:latin typeface="Calibri"/>
                <a:cs typeface="Calibri"/>
              </a:rPr>
              <a:t>s</a:t>
            </a:r>
            <a:r>
              <a:rPr sz="1235" dirty="0">
                <a:latin typeface="Calibri"/>
                <a:cs typeface="Calibri"/>
              </a:rPr>
              <a:t>c</a:t>
            </a:r>
            <a:r>
              <a:rPr sz="1235" spc="13" dirty="0">
                <a:latin typeface="Calibri"/>
                <a:cs typeface="Calibri"/>
              </a:rPr>
              <a:t>op</a:t>
            </a:r>
            <a:r>
              <a:rPr sz="1235" spc="9" dirty="0">
                <a:latin typeface="Calibri"/>
                <a:cs typeface="Calibri"/>
              </a:rPr>
              <a:t>e</a:t>
            </a:r>
            <a:endParaRPr sz="1235">
              <a:latin typeface="Calibri"/>
              <a:cs typeface="Calibri"/>
            </a:endParaRPr>
          </a:p>
        </p:txBody>
      </p:sp>
      <p:sp>
        <p:nvSpPr>
          <p:cNvPr id="21" name="object 21"/>
          <p:cNvSpPr/>
          <p:nvPr/>
        </p:nvSpPr>
        <p:spPr>
          <a:xfrm>
            <a:off x="7157130" y="4473996"/>
            <a:ext cx="1258981" cy="746311"/>
          </a:xfrm>
          <a:custGeom>
            <a:avLst/>
            <a:gdLst/>
            <a:ahLst/>
            <a:cxnLst/>
            <a:rect l="l" t="t" r="r" b="b"/>
            <a:pathLst>
              <a:path w="1426845" h="845820">
                <a:moveTo>
                  <a:pt x="197674" y="88866"/>
                </a:moveTo>
                <a:lnTo>
                  <a:pt x="106949" y="88866"/>
                </a:lnTo>
                <a:lnTo>
                  <a:pt x="1403558" y="845376"/>
                </a:lnTo>
                <a:lnTo>
                  <a:pt x="1426598" y="805886"/>
                </a:lnTo>
                <a:lnTo>
                  <a:pt x="197674" y="88866"/>
                </a:lnTo>
                <a:close/>
              </a:path>
              <a:path w="1426845" h="845820">
                <a:moveTo>
                  <a:pt x="0" y="0"/>
                </a:moveTo>
                <a:lnTo>
                  <a:pt x="83908" y="128356"/>
                </a:lnTo>
                <a:lnTo>
                  <a:pt x="106949" y="88866"/>
                </a:lnTo>
                <a:lnTo>
                  <a:pt x="197674" y="88866"/>
                </a:lnTo>
                <a:lnTo>
                  <a:pt x="129989" y="49376"/>
                </a:lnTo>
                <a:lnTo>
                  <a:pt x="153029" y="9886"/>
                </a:lnTo>
                <a:lnTo>
                  <a:pt x="0" y="0"/>
                </a:lnTo>
                <a:close/>
              </a:path>
            </a:pathLst>
          </a:custGeom>
          <a:solidFill>
            <a:srgbClr val="4472C4"/>
          </a:solidFill>
        </p:spPr>
        <p:txBody>
          <a:bodyPr wrap="square" lIns="0" tIns="0" rIns="0" bIns="0" rtlCol="0"/>
          <a:lstStyle/>
          <a:p>
            <a:endParaRPr sz="1588"/>
          </a:p>
        </p:txBody>
      </p:sp>
      <p:sp>
        <p:nvSpPr>
          <p:cNvPr id="22" name="object 22"/>
          <p:cNvSpPr txBox="1"/>
          <p:nvPr/>
        </p:nvSpPr>
        <p:spPr>
          <a:xfrm>
            <a:off x="8459068" y="4883420"/>
            <a:ext cx="1199029" cy="384401"/>
          </a:xfrm>
          <a:prstGeom prst="rect">
            <a:avLst/>
          </a:prstGeom>
        </p:spPr>
        <p:txBody>
          <a:bodyPr vert="horz" wrap="square" lIns="0" tIns="0" rIns="0" bIns="0" rtlCol="0">
            <a:spAutoFit/>
          </a:bodyPr>
          <a:lstStyle/>
          <a:p>
            <a:pPr marL="11206" marR="4483">
              <a:lnSpc>
                <a:spcPct val="103200"/>
              </a:lnSpc>
            </a:pPr>
            <a:r>
              <a:rPr sz="1235" spc="18" dirty="0">
                <a:latin typeface="Calibri"/>
                <a:cs typeface="Calibri"/>
              </a:rPr>
              <a:t>D</a:t>
            </a:r>
            <a:r>
              <a:rPr sz="1235" spc="4" dirty="0">
                <a:latin typeface="Calibri"/>
                <a:cs typeface="Calibri"/>
              </a:rPr>
              <a:t>i</a:t>
            </a:r>
            <a:r>
              <a:rPr sz="1235" spc="13" dirty="0">
                <a:latin typeface="Calibri"/>
                <a:cs typeface="Calibri"/>
              </a:rPr>
              <a:t>g</a:t>
            </a:r>
            <a:r>
              <a:rPr sz="1235" spc="4" dirty="0">
                <a:latin typeface="Calibri"/>
                <a:cs typeface="Calibri"/>
              </a:rPr>
              <a:t>i</a:t>
            </a:r>
            <a:r>
              <a:rPr sz="1235" spc="-13" dirty="0">
                <a:latin typeface="Calibri"/>
                <a:cs typeface="Calibri"/>
              </a:rPr>
              <a:t>t</a:t>
            </a:r>
            <a:r>
              <a:rPr sz="1235" spc="9" dirty="0">
                <a:latin typeface="Calibri"/>
                <a:cs typeface="Calibri"/>
              </a:rPr>
              <a:t>al</a:t>
            </a:r>
            <a:r>
              <a:rPr sz="1235" spc="13" dirty="0">
                <a:latin typeface="Calibri"/>
                <a:cs typeface="Calibri"/>
              </a:rPr>
              <a:t> </a:t>
            </a:r>
            <a:r>
              <a:rPr sz="1235" spc="9" dirty="0">
                <a:latin typeface="Calibri"/>
                <a:cs typeface="Calibri"/>
              </a:rPr>
              <a:t>a</a:t>
            </a:r>
            <a:r>
              <a:rPr sz="1235" spc="13" dirty="0">
                <a:latin typeface="Calibri"/>
                <a:cs typeface="Calibri"/>
              </a:rPr>
              <a:t>n</a:t>
            </a:r>
            <a:r>
              <a:rPr sz="1235" spc="9" dirty="0">
                <a:latin typeface="Calibri"/>
                <a:cs typeface="Calibri"/>
              </a:rPr>
              <a:t>d</a:t>
            </a:r>
            <a:r>
              <a:rPr sz="1235" spc="18" dirty="0">
                <a:latin typeface="Calibri"/>
                <a:cs typeface="Calibri"/>
              </a:rPr>
              <a:t> </a:t>
            </a:r>
            <a:r>
              <a:rPr sz="1235" spc="9" dirty="0">
                <a:latin typeface="Calibri"/>
                <a:cs typeface="Calibri"/>
              </a:rPr>
              <a:t>a</a:t>
            </a:r>
            <a:r>
              <a:rPr sz="1235" spc="13" dirty="0">
                <a:latin typeface="Calibri"/>
                <a:cs typeface="Calibri"/>
              </a:rPr>
              <a:t>n</a:t>
            </a:r>
            <a:r>
              <a:rPr sz="1235" spc="9" dirty="0">
                <a:latin typeface="Calibri"/>
                <a:cs typeface="Calibri"/>
              </a:rPr>
              <a:t>alog</a:t>
            </a:r>
            <a:r>
              <a:rPr sz="1235" spc="4" dirty="0">
                <a:latin typeface="Calibri"/>
                <a:cs typeface="Calibri"/>
              </a:rPr>
              <a:t> </a:t>
            </a:r>
            <a:r>
              <a:rPr sz="1235" spc="13" dirty="0">
                <a:latin typeface="Calibri"/>
                <a:cs typeface="Calibri"/>
              </a:rPr>
              <a:t>ou</a:t>
            </a:r>
            <a:r>
              <a:rPr sz="1235" dirty="0">
                <a:latin typeface="Calibri"/>
                <a:cs typeface="Calibri"/>
              </a:rPr>
              <a:t>t</a:t>
            </a:r>
            <a:r>
              <a:rPr sz="1235" spc="13" dirty="0">
                <a:latin typeface="Calibri"/>
                <a:cs typeface="Calibri"/>
              </a:rPr>
              <a:t>pu</a:t>
            </a:r>
            <a:r>
              <a:rPr sz="1235" dirty="0">
                <a:latin typeface="Calibri"/>
                <a:cs typeface="Calibri"/>
              </a:rPr>
              <a:t>t</a:t>
            </a:r>
            <a:r>
              <a:rPr sz="1235" spc="4" dirty="0">
                <a:latin typeface="Calibri"/>
                <a:cs typeface="Calibri"/>
              </a:rPr>
              <a:t>.</a:t>
            </a:r>
            <a:endParaRPr sz="1235">
              <a:latin typeface="Calibri"/>
              <a:cs typeface="Calibri"/>
            </a:endParaRPr>
          </a:p>
        </p:txBody>
      </p:sp>
    </p:spTree>
    <p:extLst>
      <p:ext uri="{BB962C8B-B14F-4D97-AF65-F5344CB8AC3E}">
        <p14:creationId xmlns:p14="http://schemas.microsoft.com/office/powerpoint/2010/main" val="54294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8059" y="568422"/>
            <a:ext cx="9278471" cy="677108"/>
          </a:xfrm>
          <a:prstGeom prst="rect">
            <a:avLst/>
          </a:prstGeom>
        </p:spPr>
        <p:txBody>
          <a:bodyPr vert="horz" wrap="square" lIns="0" tIns="0" rIns="0" bIns="0" rtlCol="0" anchor="ctr">
            <a:spAutoFit/>
          </a:bodyPr>
          <a:lstStyle/>
          <a:p>
            <a:pPr marL="11206">
              <a:lnSpc>
                <a:spcPct val="100000"/>
              </a:lnSpc>
            </a:pPr>
            <a:r>
              <a:rPr spc="-9" dirty="0"/>
              <a:t>S</a:t>
            </a:r>
            <a:r>
              <a:rPr dirty="0"/>
              <a:t>o</a:t>
            </a:r>
            <a:r>
              <a:rPr spc="-4" dirty="0"/>
              <a:t>ft</a:t>
            </a:r>
            <a:r>
              <a:rPr spc="-49" dirty="0"/>
              <a:t>w</a:t>
            </a:r>
            <a:r>
              <a:rPr spc="-4" dirty="0"/>
              <a:t>a</a:t>
            </a:r>
            <a:r>
              <a:rPr spc="-53" dirty="0"/>
              <a:t>r</a:t>
            </a:r>
            <a:r>
              <a:rPr dirty="0"/>
              <a:t>e</a:t>
            </a:r>
          </a:p>
        </p:txBody>
      </p:sp>
      <p:sp>
        <p:nvSpPr>
          <p:cNvPr id="3" name="object 3"/>
          <p:cNvSpPr txBox="1"/>
          <p:nvPr/>
        </p:nvSpPr>
        <p:spPr>
          <a:xfrm>
            <a:off x="2438625" y="2320247"/>
            <a:ext cx="3539378" cy="1749838"/>
          </a:xfrm>
          <a:prstGeom prst="rect">
            <a:avLst/>
          </a:prstGeom>
        </p:spPr>
        <p:txBody>
          <a:bodyPr vert="horz" wrap="square" lIns="0" tIns="0" rIns="0" bIns="0" rtlCol="0">
            <a:spAutoFit/>
          </a:bodyPr>
          <a:lstStyle/>
          <a:p>
            <a:pPr marL="172580" indent="-161373">
              <a:buFont typeface="Arial"/>
              <a:buChar char="•"/>
              <a:tabLst>
                <a:tab pos="173140" algn="l"/>
              </a:tabLst>
            </a:pPr>
            <a:r>
              <a:rPr sz="1941" spc="-66" dirty="0">
                <a:latin typeface="Calibri"/>
                <a:cs typeface="Calibri"/>
              </a:rPr>
              <a:t>W</a:t>
            </a:r>
            <a:r>
              <a:rPr sz="1941" spc="4" dirty="0">
                <a:latin typeface="Calibri"/>
                <a:cs typeface="Calibri"/>
              </a:rPr>
              <a:t>or</a:t>
            </a:r>
            <a:r>
              <a:rPr sz="1941" spc="-4" dirty="0">
                <a:latin typeface="Calibri"/>
                <a:cs typeface="Calibri"/>
              </a:rPr>
              <a:t>k</a:t>
            </a:r>
            <a:r>
              <a:rPr sz="1941" spc="4" dirty="0">
                <a:latin typeface="Calibri"/>
                <a:cs typeface="Calibri"/>
              </a:rPr>
              <a:t>s</a:t>
            </a:r>
            <a:r>
              <a:rPr sz="1941" spc="18" dirty="0">
                <a:latin typeface="Calibri"/>
                <a:cs typeface="Calibri"/>
              </a:rPr>
              <a:t> </a:t>
            </a:r>
            <a:r>
              <a:rPr sz="1941" spc="9" dirty="0">
                <a:latin typeface="Calibri"/>
                <a:cs typeface="Calibri"/>
              </a:rPr>
              <a:t>on</a:t>
            </a:r>
            <a:r>
              <a:rPr sz="1941" spc="18" dirty="0">
                <a:latin typeface="Calibri"/>
                <a:cs typeface="Calibri"/>
              </a:rPr>
              <a:t> </a:t>
            </a:r>
            <a:r>
              <a:rPr sz="1941" spc="13" dirty="0">
                <a:latin typeface="Calibri"/>
                <a:cs typeface="Calibri"/>
              </a:rPr>
              <a:t>b</a:t>
            </a:r>
            <a:r>
              <a:rPr sz="1941" spc="9" dirty="0">
                <a:latin typeface="Calibri"/>
                <a:cs typeface="Calibri"/>
              </a:rPr>
              <a:t>oth</a:t>
            </a:r>
            <a:r>
              <a:rPr sz="1941" spc="18" dirty="0">
                <a:latin typeface="Calibri"/>
                <a:cs typeface="Calibri"/>
              </a:rPr>
              <a:t> </a:t>
            </a:r>
            <a:r>
              <a:rPr sz="1941" spc="13" dirty="0">
                <a:latin typeface="Calibri"/>
                <a:cs typeface="Calibri"/>
              </a:rPr>
              <a:t>P</a:t>
            </a:r>
            <a:r>
              <a:rPr sz="1941" spc="9" dirty="0">
                <a:latin typeface="Calibri"/>
                <a:cs typeface="Calibri"/>
              </a:rPr>
              <a:t>C</a:t>
            </a:r>
            <a:r>
              <a:rPr sz="1941" spc="13" dirty="0">
                <a:latin typeface="Calibri"/>
                <a:cs typeface="Calibri"/>
              </a:rPr>
              <a:t> </a:t>
            </a:r>
            <a:r>
              <a:rPr sz="1941" spc="9" dirty="0">
                <a:latin typeface="Calibri"/>
                <a:cs typeface="Calibri"/>
              </a:rPr>
              <a:t>a</a:t>
            </a:r>
            <a:r>
              <a:rPr sz="1941" spc="13" dirty="0">
                <a:latin typeface="Calibri"/>
                <a:cs typeface="Calibri"/>
              </a:rPr>
              <a:t>n</a:t>
            </a:r>
            <a:r>
              <a:rPr sz="1941" spc="9" dirty="0">
                <a:latin typeface="Calibri"/>
                <a:cs typeface="Calibri"/>
              </a:rPr>
              <a:t>d</a:t>
            </a:r>
            <a:r>
              <a:rPr sz="1941" spc="18" dirty="0">
                <a:latin typeface="Calibri"/>
                <a:cs typeface="Calibri"/>
              </a:rPr>
              <a:t> </a:t>
            </a:r>
            <a:r>
              <a:rPr sz="1941" spc="22" dirty="0">
                <a:latin typeface="Calibri"/>
                <a:cs typeface="Calibri"/>
              </a:rPr>
              <a:t>M</a:t>
            </a:r>
            <a:r>
              <a:rPr sz="1941" spc="9" dirty="0">
                <a:latin typeface="Calibri"/>
                <a:cs typeface="Calibri"/>
              </a:rPr>
              <a:t>ac</a:t>
            </a:r>
            <a:r>
              <a:rPr sz="1941" spc="4" dirty="0">
                <a:latin typeface="Calibri"/>
                <a:cs typeface="Calibri"/>
              </a:rPr>
              <a:t>.</a:t>
            </a:r>
            <a:endParaRPr sz="1941">
              <a:latin typeface="Calibri"/>
              <a:cs typeface="Calibri"/>
            </a:endParaRPr>
          </a:p>
          <a:p>
            <a:pPr marL="172580" indent="-161373">
              <a:spcBef>
                <a:spcPts val="521"/>
              </a:spcBef>
              <a:buFont typeface="Arial"/>
              <a:buChar char="•"/>
              <a:tabLst>
                <a:tab pos="173140" algn="l"/>
              </a:tabLst>
            </a:pPr>
            <a:r>
              <a:rPr sz="1941" spc="9" dirty="0">
                <a:latin typeface="Calibri"/>
                <a:cs typeface="Calibri"/>
              </a:rPr>
              <a:t>O</a:t>
            </a:r>
            <a:r>
              <a:rPr sz="1941" spc="13" dirty="0">
                <a:latin typeface="Calibri"/>
                <a:cs typeface="Calibri"/>
              </a:rPr>
              <a:t>p</a:t>
            </a:r>
            <a:r>
              <a:rPr sz="1941" spc="4" dirty="0">
                <a:latin typeface="Calibri"/>
                <a:cs typeface="Calibri"/>
              </a:rPr>
              <a:t>e</a:t>
            </a:r>
            <a:r>
              <a:rPr sz="1941" spc="9" dirty="0">
                <a:latin typeface="Calibri"/>
                <a:cs typeface="Calibri"/>
              </a:rPr>
              <a:t>n</a:t>
            </a:r>
            <a:r>
              <a:rPr sz="1941" spc="18" dirty="0">
                <a:latin typeface="Calibri"/>
                <a:cs typeface="Calibri"/>
              </a:rPr>
              <a:t> </a:t>
            </a:r>
            <a:r>
              <a:rPr sz="1941" spc="9" dirty="0">
                <a:latin typeface="Calibri"/>
                <a:cs typeface="Calibri"/>
              </a:rPr>
              <a:t>so</a:t>
            </a:r>
            <a:r>
              <a:rPr sz="1941" spc="13" dirty="0">
                <a:latin typeface="Calibri"/>
                <a:cs typeface="Calibri"/>
              </a:rPr>
              <a:t>u</a:t>
            </a:r>
            <a:r>
              <a:rPr sz="1941" spc="-22" dirty="0">
                <a:latin typeface="Calibri"/>
                <a:cs typeface="Calibri"/>
              </a:rPr>
              <a:t>r</a:t>
            </a:r>
            <a:r>
              <a:rPr sz="1941" spc="9" dirty="0">
                <a:latin typeface="Calibri"/>
                <a:cs typeface="Calibri"/>
              </a:rPr>
              <a:t>c</a:t>
            </a:r>
            <a:r>
              <a:rPr sz="1941" spc="4" dirty="0">
                <a:latin typeface="Calibri"/>
                <a:cs typeface="Calibri"/>
              </a:rPr>
              <a:t>e.</a:t>
            </a:r>
            <a:endParaRPr sz="1941">
              <a:latin typeface="Calibri"/>
              <a:cs typeface="Calibri"/>
            </a:endParaRPr>
          </a:p>
          <a:p>
            <a:pPr marL="172580" indent="-161373">
              <a:spcBef>
                <a:spcPts val="494"/>
              </a:spcBef>
              <a:buFont typeface="Arial"/>
              <a:buChar char="•"/>
              <a:tabLst>
                <a:tab pos="173140" algn="l"/>
              </a:tabLst>
            </a:pPr>
            <a:r>
              <a:rPr sz="1941" spc="13" dirty="0">
                <a:latin typeface="Calibri"/>
                <a:cs typeface="Calibri"/>
              </a:rPr>
              <a:t>Ab</a:t>
            </a:r>
            <a:r>
              <a:rPr sz="1941" dirty="0">
                <a:latin typeface="Calibri"/>
                <a:cs typeface="Calibri"/>
              </a:rPr>
              <a:t>l</a:t>
            </a:r>
            <a:r>
              <a:rPr sz="1941" spc="9" dirty="0">
                <a:latin typeface="Calibri"/>
                <a:cs typeface="Calibri"/>
              </a:rPr>
              <a:t>e </a:t>
            </a:r>
            <a:r>
              <a:rPr sz="1941" spc="-13" dirty="0">
                <a:latin typeface="Calibri"/>
                <a:cs typeface="Calibri"/>
              </a:rPr>
              <a:t>t</a:t>
            </a:r>
            <a:r>
              <a:rPr sz="1941" spc="9" dirty="0">
                <a:latin typeface="Calibri"/>
                <a:cs typeface="Calibri"/>
              </a:rPr>
              <a:t>o</a:t>
            </a:r>
            <a:r>
              <a:rPr sz="1941" spc="13" dirty="0">
                <a:latin typeface="Calibri"/>
                <a:cs typeface="Calibri"/>
              </a:rPr>
              <a:t> sh</a:t>
            </a:r>
            <a:r>
              <a:rPr sz="1941" spc="9" dirty="0">
                <a:latin typeface="Calibri"/>
                <a:cs typeface="Calibri"/>
              </a:rPr>
              <a:t>a</a:t>
            </a:r>
            <a:r>
              <a:rPr sz="1941" spc="-22" dirty="0">
                <a:latin typeface="Calibri"/>
                <a:cs typeface="Calibri"/>
              </a:rPr>
              <a:t>r</a:t>
            </a:r>
            <a:r>
              <a:rPr sz="1941" spc="9" dirty="0">
                <a:latin typeface="Calibri"/>
                <a:cs typeface="Calibri"/>
              </a:rPr>
              <a:t>e </a:t>
            </a:r>
            <a:r>
              <a:rPr sz="1941" spc="13" dirty="0">
                <a:latin typeface="Calibri"/>
                <a:cs typeface="Calibri"/>
              </a:rPr>
              <a:t>d</a:t>
            </a:r>
            <a:r>
              <a:rPr sz="1941" spc="-9" dirty="0">
                <a:latin typeface="Calibri"/>
                <a:cs typeface="Calibri"/>
              </a:rPr>
              <a:t>a</a:t>
            </a:r>
            <a:r>
              <a:rPr sz="1941" spc="-18" dirty="0">
                <a:latin typeface="Calibri"/>
                <a:cs typeface="Calibri"/>
              </a:rPr>
              <a:t>t</a:t>
            </a:r>
            <a:r>
              <a:rPr sz="1941" spc="9" dirty="0">
                <a:latin typeface="Calibri"/>
                <a:cs typeface="Calibri"/>
              </a:rPr>
              <a:t>a</a:t>
            </a:r>
            <a:r>
              <a:rPr sz="1941" spc="13" dirty="0">
                <a:latin typeface="Calibri"/>
                <a:cs typeface="Calibri"/>
              </a:rPr>
              <a:t> </a:t>
            </a:r>
            <a:r>
              <a:rPr sz="1941" spc="9" dirty="0">
                <a:latin typeface="Calibri"/>
                <a:cs typeface="Calibri"/>
              </a:rPr>
              <a:t>v</a:t>
            </a:r>
            <a:r>
              <a:rPr sz="1941" dirty="0">
                <a:latin typeface="Calibri"/>
                <a:cs typeface="Calibri"/>
              </a:rPr>
              <a:t>i</a:t>
            </a:r>
            <a:r>
              <a:rPr sz="1941" spc="9" dirty="0">
                <a:latin typeface="Calibri"/>
                <a:cs typeface="Calibri"/>
              </a:rPr>
              <a:t>a</a:t>
            </a:r>
            <a:r>
              <a:rPr sz="1941" spc="13" dirty="0">
                <a:latin typeface="Calibri"/>
                <a:cs typeface="Calibri"/>
              </a:rPr>
              <a:t> </a:t>
            </a:r>
            <a:r>
              <a:rPr sz="1941" spc="-22" dirty="0">
                <a:latin typeface="Calibri"/>
                <a:cs typeface="Calibri"/>
              </a:rPr>
              <a:t>r</a:t>
            </a:r>
            <a:r>
              <a:rPr sz="1941" spc="9" dirty="0">
                <a:latin typeface="Calibri"/>
                <a:cs typeface="Calibri"/>
              </a:rPr>
              <a:t>e</a:t>
            </a:r>
            <a:r>
              <a:rPr sz="1941" spc="13" dirty="0">
                <a:latin typeface="Calibri"/>
                <a:cs typeface="Calibri"/>
              </a:rPr>
              <a:t>p</a:t>
            </a:r>
            <a:r>
              <a:rPr sz="1941" spc="9" dirty="0">
                <a:latin typeface="Calibri"/>
                <a:cs typeface="Calibri"/>
              </a:rPr>
              <a:t>os</a:t>
            </a:r>
            <a:r>
              <a:rPr sz="1941" dirty="0">
                <a:latin typeface="Calibri"/>
                <a:cs typeface="Calibri"/>
              </a:rPr>
              <a:t>i</a:t>
            </a:r>
            <a:r>
              <a:rPr sz="1941" spc="-13" dirty="0">
                <a:latin typeface="Calibri"/>
                <a:cs typeface="Calibri"/>
              </a:rPr>
              <a:t>t</a:t>
            </a:r>
            <a:r>
              <a:rPr sz="1941" spc="9" dirty="0">
                <a:latin typeface="Calibri"/>
                <a:cs typeface="Calibri"/>
              </a:rPr>
              <a:t>o</a:t>
            </a:r>
            <a:r>
              <a:rPr sz="1941" spc="13" dirty="0">
                <a:latin typeface="Calibri"/>
                <a:cs typeface="Calibri"/>
              </a:rPr>
              <a:t>r</a:t>
            </a:r>
            <a:r>
              <a:rPr sz="1941" spc="-119" dirty="0">
                <a:latin typeface="Calibri"/>
                <a:cs typeface="Calibri"/>
              </a:rPr>
              <a:t>y</a:t>
            </a:r>
            <a:r>
              <a:rPr sz="1941" spc="4" dirty="0">
                <a:latin typeface="Calibri"/>
                <a:cs typeface="Calibri"/>
              </a:rPr>
              <a:t>.</a:t>
            </a:r>
            <a:endParaRPr sz="1941">
              <a:latin typeface="Calibri"/>
              <a:cs typeface="Calibri"/>
            </a:endParaRPr>
          </a:p>
          <a:p>
            <a:pPr marL="172580" indent="-161373">
              <a:spcBef>
                <a:spcPts val="521"/>
              </a:spcBef>
              <a:buFont typeface="Arial"/>
              <a:buChar char="•"/>
              <a:tabLst>
                <a:tab pos="173140" algn="l"/>
              </a:tabLst>
            </a:pPr>
            <a:r>
              <a:rPr sz="1941" dirty="0">
                <a:latin typeface="Calibri"/>
                <a:cs typeface="Calibri"/>
              </a:rPr>
              <a:t>I</a:t>
            </a:r>
            <a:r>
              <a:rPr sz="1941" spc="71" dirty="0">
                <a:latin typeface="Calibri"/>
                <a:cs typeface="Calibri"/>
              </a:rPr>
              <a:t>t</a:t>
            </a:r>
            <a:r>
              <a:rPr sz="1941" spc="-115" dirty="0">
                <a:latin typeface="Calibri"/>
                <a:cs typeface="Calibri"/>
              </a:rPr>
              <a:t>’</a:t>
            </a:r>
            <a:r>
              <a:rPr sz="1941" spc="4" dirty="0">
                <a:latin typeface="Calibri"/>
                <a:cs typeface="Calibri"/>
              </a:rPr>
              <a:t>s</a:t>
            </a:r>
            <a:r>
              <a:rPr sz="1941" spc="18" dirty="0">
                <a:latin typeface="Calibri"/>
                <a:cs typeface="Calibri"/>
              </a:rPr>
              <a:t> </a:t>
            </a:r>
            <a:r>
              <a:rPr sz="1941" spc="13" dirty="0">
                <a:latin typeface="Calibri"/>
                <a:cs typeface="Calibri"/>
              </a:rPr>
              <a:t>FR</a:t>
            </a:r>
            <a:r>
              <a:rPr sz="1941" spc="4" dirty="0">
                <a:latin typeface="Calibri"/>
                <a:cs typeface="Calibri"/>
              </a:rPr>
              <a:t>EE!!</a:t>
            </a:r>
            <a:endParaRPr sz="1941">
              <a:latin typeface="Calibri"/>
              <a:cs typeface="Calibri"/>
            </a:endParaRPr>
          </a:p>
          <a:p>
            <a:pPr marL="172580" indent="-161373">
              <a:spcBef>
                <a:spcPts val="521"/>
              </a:spcBef>
              <a:buFont typeface="Arial"/>
              <a:buChar char="•"/>
              <a:tabLst>
                <a:tab pos="173140" algn="l"/>
              </a:tabLst>
            </a:pPr>
            <a:r>
              <a:rPr sz="1941" spc="13" dirty="0">
                <a:latin typeface="Calibri"/>
                <a:cs typeface="Calibri"/>
              </a:rPr>
              <a:t>S</a:t>
            </a:r>
            <a:r>
              <a:rPr sz="1941" spc="9" dirty="0">
                <a:latin typeface="Calibri"/>
                <a:cs typeface="Calibri"/>
              </a:rPr>
              <a:t>ee </a:t>
            </a:r>
            <a:r>
              <a:rPr sz="1941" spc="13" dirty="0">
                <a:latin typeface="Calibri"/>
                <a:cs typeface="Calibri"/>
              </a:rPr>
              <a:t>n</a:t>
            </a:r>
            <a:r>
              <a:rPr sz="1941" spc="-22" dirty="0">
                <a:latin typeface="Calibri"/>
                <a:cs typeface="Calibri"/>
              </a:rPr>
              <a:t>e</a:t>
            </a:r>
            <a:r>
              <a:rPr sz="1941" spc="9" dirty="0">
                <a:latin typeface="Calibri"/>
                <a:cs typeface="Calibri"/>
              </a:rPr>
              <a:t>x</a:t>
            </a:r>
            <a:r>
              <a:rPr sz="1941" spc="4" dirty="0">
                <a:latin typeface="Calibri"/>
                <a:cs typeface="Calibri"/>
              </a:rPr>
              <a:t>t</a:t>
            </a:r>
            <a:r>
              <a:rPr sz="1941" spc="13" dirty="0">
                <a:latin typeface="Calibri"/>
                <a:cs typeface="Calibri"/>
              </a:rPr>
              <a:t> </a:t>
            </a:r>
            <a:r>
              <a:rPr sz="1941" spc="9" dirty="0">
                <a:latin typeface="Calibri"/>
                <a:cs typeface="Calibri"/>
              </a:rPr>
              <a:t>s</a:t>
            </a:r>
            <a:r>
              <a:rPr sz="1941" dirty="0">
                <a:latin typeface="Calibri"/>
                <a:cs typeface="Calibri"/>
              </a:rPr>
              <a:t>li</a:t>
            </a:r>
            <a:r>
              <a:rPr sz="1941" spc="13" dirty="0">
                <a:latin typeface="Calibri"/>
                <a:cs typeface="Calibri"/>
              </a:rPr>
              <a:t>d</a:t>
            </a:r>
            <a:r>
              <a:rPr sz="1941" spc="4" dirty="0">
                <a:latin typeface="Calibri"/>
                <a:cs typeface="Calibri"/>
              </a:rPr>
              <a:t>e.</a:t>
            </a:r>
            <a:endParaRPr sz="1941">
              <a:latin typeface="Calibri"/>
              <a:cs typeface="Calibri"/>
            </a:endParaRPr>
          </a:p>
        </p:txBody>
      </p:sp>
    </p:spTree>
    <p:extLst>
      <p:ext uri="{BB962C8B-B14F-4D97-AF65-F5344CB8AC3E}">
        <p14:creationId xmlns:p14="http://schemas.microsoft.com/office/powerpoint/2010/main" val="389290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8059" y="568422"/>
            <a:ext cx="9278471" cy="677108"/>
          </a:xfrm>
          <a:prstGeom prst="rect">
            <a:avLst/>
          </a:prstGeom>
        </p:spPr>
        <p:txBody>
          <a:bodyPr vert="horz" wrap="square" lIns="0" tIns="0" rIns="0" bIns="0" rtlCol="0" anchor="ctr">
            <a:spAutoFit/>
          </a:bodyPr>
          <a:lstStyle/>
          <a:p>
            <a:pPr marL="11206">
              <a:lnSpc>
                <a:spcPct val="100000"/>
              </a:lnSpc>
            </a:pPr>
            <a:r>
              <a:rPr dirty="0"/>
              <a:t>I</a:t>
            </a:r>
            <a:r>
              <a:rPr spc="-4" dirty="0"/>
              <a:t>n</a:t>
            </a:r>
            <a:r>
              <a:rPr spc="-44" dirty="0"/>
              <a:t>st</a:t>
            </a:r>
            <a:r>
              <a:rPr spc="-4" dirty="0"/>
              <a:t>a</a:t>
            </a:r>
            <a:r>
              <a:rPr dirty="0"/>
              <a:t>lli</a:t>
            </a:r>
            <a:r>
              <a:rPr spc="-4" dirty="0"/>
              <a:t>n</a:t>
            </a:r>
            <a:r>
              <a:rPr dirty="0"/>
              <a:t>g</a:t>
            </a:r>
            <a:r>
              <a:rPr spc="4" dirty="0"/>
              <a:t> </a:t>
            </a:r>
            <a:r>
              <a:rPr spc="-9" dirty="0"/>
              <a:t>W</a:t>
            </a:r>
            <a:r>
              <a:rPr dirty="0"/>
              <a:t>i</a:t>
            </a:r>
            <a:r>
              <a:rPr spc="-4" dirty="0"/>
              <a:t>nd</a:t>
            </a:r>
            <a:r>
              <a:rPr dirty="0"/>
              <a:t>o</a:t>
            </a:r>
            <a:r>
              <a:rPr spc="-35" dirty="0"/>
              <a:t>w</a:t>
            </a:r>
            <a:r>
              <a:rPr spc="-4" dirty="0"/>
              <a:t>s</a:t>
            </a:r>
            <a:r>
              <a:rPr dirty="0"/>
              <a:t>.</a:t>
            </a:r>
          </a:p>
        </p:txBody>
      </p:sp>
      <p:sp>
        <p:nvSpPr>
          <p:cNvPr id="3" name="object 3"/>
          <p:cNvSpPr txBox="1"/>
          <p:nvPr/>
        </p:nvSpPr>
        <p:spPr>
          <a:xfrm>
            <a:off x="2438625" y="2320247"/>
            <a:ext cx="7069231" cy="2498504"/>
          </a:xfrm>
          <a:prstGeom prst="rect">
            <a:avLst/>
          </a:prstGeom>
        </p:spPr>
        <p:txBody>
          <a:bodyPr vert="horz" wrap="square" lIns="0" tIns="0" rIns="0" bIns="0" rtlCol="0">
            <a:spAutoFit/>
          </a:bodyPr>
          <a:lstStyle/>
          <a:p>
            <a:pPr marL="172580" indent="-161373">
              <a:buFont typeface="Arial"/>
              <a:buChar char="•"/>
              <a:tabLst>
                <a:tab pos="173140" algn="l"/>
              </a:tabLst>
            </a:pPr>
            <a:r>
              <a:rPr sz="1941" spc="22" dirty="0">
                <a:latin typeface="Calibri"/>
                <a:cs typeface="Calibri"/>
              </a:rPr>
              <a:t>M</a:t>
            </a:r>
            <a:r>
              <a:rPr sz="1941" spc="13" dirty="0">
                <a:latin typeface="Calibri"/>
                <a:cs typeface="Calibri"/>
              </a:rPr>
              <a:t>u</a:t>
            </a:r>
            <a:r>
              <a:rPr sz="1941" spc="-13" dirty="0">
                <a:latin typeface="Calibri"/>
                <a:cs typeface="Calibri"/>
              </a:rPr>
              <a:t>s</a:t>
            </a:r>
            <a:r>
              <a:rPr sz="1941" spc="4" dirty="0">
                <a:latin typeface="Calibri"/>
                <a:cs typeface="Calibri"/>
              </a:rPr>
              <a:t>t</a:t>
            </a:r>
            <a:r>
              <a:rPr sz="1941" spc="13" dirty="0">
                <a:latin typeface="Calibri"/>
                <a:cs typeface="Calibri"/>
              </a:rPr>
              <a:t> </a:t>
            </a:r>
            <a:r>
              <a:rPr sz="1941" dirty="0">
                <a:latin typeface="Calibri"/>
                <a:cs typeface="Calibri"/>
              </a:rPr>
              <a:t>I</a:t>
            </a:r>
            <a:r>
              <a:rPr sz="1941" spc="13" dirty="0">
                <a:latin typeface="Calibri"/>
                <a:cs typeface="Calibri"/>
              </a:rPr>
              <a:t>n</a:t>
            </a:r>
            <a:r>
              <a:rPr sz="1941" spc="-13" dirty="0">
                <a:latin typeface="Calibri"/>
                <a:cs typeface="Calibri"/>
              </a:rPr>
              <a:t>s</a:t>
            </a:r>
            <a:r>
              <a:rPr sz="1941" spc="-22" dirty="0">
                <a:latin typeface="Calibri"/>
                <a:cs typeface="Calibri"/>
              </a:rPr>
              <a:t>t</a:t>
            </a:r>
            <a:r>
              <a:rPr sz="1941" spc="9" dirty="0">
                <a:latin typeface="Calibri"/>
                <a:cs typeface="Calibri"/>
              </a:rPr>
              <a:t>a</a:t>
            </a:r>
            <a:r>
              <a:rPr sz="1941" dirty="0">
                <a:latin typeface="Calibri"/>
                <a:cs typeface="Calibri"/>
              </a:rPr>
              <a:t>l</a:t>
            </a:r>
            <a:r>
              <a:rPr sz="1941" spc="4" dirty="0">
                <a:latin typeface="Calibri"/>
                <a:cs typeface="Calibri"/>
              </a:rPr>
              <a:t>l</a:t>
            </a:r>
            <a:r>
              <a:rPr sz="1941" spc="9" dirty="0">
                <a:latin typeface="Calibri"/>
                <a:cs typeface="Calibri"/>
              </a:rPr>
              <a:t> </a:t>
            </a:r>
            <a:r>
              <a:rPr sz="1941" spc="13" dirty="0">
                <a:latin typeface="Calibri"/>
                <a:cs typeface="Calibri"/>
              </a:rPr>
              <a:t>D</a:t>
            </a:r>
            <a:r>
              <a:rPr sz="1941" spc="4" dirty="0">
                <a:latin typeface="Calibri"/>
                <a:cs typeface="Calibri"/>
              </a:rPr>
              <a:t>r</a:t>
            </a:r>
            <a:r>
              <a:rPr sz="1941" dirty="0">
                <a:latin typeface="Calibri"/>
                <a:cs typeface="Calibri"/>
              </a:rPr>
              <a:t>i</a:t>
            </a:r>
            <a:r>
              <a:rPr sz="1941" spc="-9" dirty="0">
                <a:latin typeface="Calibri"/>
                <a:cs typeface="Calibri"/>
              </a:rPr>
              <a:t>v</a:t>
            </a:r>
            <a:r>
              <a:rPr sz="1941" spc="4" dirty="0">
                <a:latin typeface="Calibri"/>
                <a:cs typeface="Calibri"/>
              </a:rPr>
              <a:t>er</a:t>
            </a:r>
            <a:r>
              <a:rPr sz="1941" spc="13" dirty="0">
                <a:latin typeface="Calibri"/>
                <a:cs typeface="Calibri"/>
              </a:rPr>
              <a:t> </a:t>
            </a:r>
            <a:r>
              <a:rPr sz="1941" dirty="0">
                <a:latin typeface="Calibri"/>
                <a:cs typeface="Calibri"/>
              </a:rPr>
              <a:t>fi</a:t>
            </a:r>
            <a:r>
              <a:rPr sz="1941" spc="-31" dirty="0">
                <a:latin typeface="Calibri"/>
                <a:cs typeface="Calibri"/>
              </a:rPr>
              <a:t>r</a:t>
            </a:r>
            <a:r>
              <a:rPr sz="1941" spc="-13" dirty="0">
                <a:latin typeface="Calibri"/>
                <a:cs typeface="Calibri"/>
              </a:rPr>
              <a:t>s</a:t>
            </a:r>
            <a:r>
              <a:rPr sz="1941" spc="4" dirty="0">
                <a:latin typeface="Calibri"/>
                <a:cs typeface="Calibri"/>
              </a:rPr>
              <a:t>t.</a:t>
            </a:r>
            <a:endParaRPr sz="1941">
              <a:latin typeface="Calibri"/>
              <a:cs typeface="Calibri"/>
            </a:endParaRPr>
          </a:p>
          <a:p>
            <a:pPr marL="172580" marR="530067" indent="-161373">
              <a:lnSpc>
                <a:spcPts val="2118"/>
              </a:lnSpc>
              <a:spcBef>
                <a:spcPts val="767"/>
              </a:spcBef>
              <a:buFont typeface="Arial"/>
              <a:buChar char="•"/>
              <a:tabLst>
                <a:tab pos="173140" algn="l"/>
              </a:tabLst>
            </a:pPr>
            <a:r>
              <a:rPr sz="1941" u="heavy" spc="-4" dirty="0">
                <a:solidFill>
                  <a:srgbClr val="0563C1"/>
                </a:solidFill>
                <a:latin typeface="Calibri"/>
                <a:cs typeface="Calibri"/>
              </a:rPr>
              <a:t>h</a:t>
            </a:r>
            <a:r>
              <a:rPr sz="1941" u="heavy" spc="-22" dirty="0">
                <a:solidFill>
                  <a:srgbClr val="0563C1"/>
                </a:solidFill>
                <a:latin typeface="Calibri"/>
                <a:cs typeface="Calibri"/>
              </a:rPr>
              <a:t>t</a:t>
            </a:r>
            <a:r>
              <a:rPr sz="1941" u="heavy" spc="4" dirty="0">
                <a:solidFill>
                  <a:srgbClr val="0563C1"/>
                </a:solidFill>
                <a:latin typeface="Calibri"/>
                <a:cs typeface="Calibri"/>
              </a:rPr>
              <a:t>tp</a:t>
            </a:r>
            <a:r>
              <a:rPr sz="1941" u="heavy" spc="9" dirty="0">
                <a:solidFill>
                  <a:srgbClr val="0563C1"/>
                </a:solidFill>
                <a:latin typeface="Calibri"/>
                <a:cs typeface="Calibri"/>
              </a:rPr>
              <a:t>s</a:t>
            </a:r>
            <a:r>
              <a:rPr sz="1941" u="heavy" spc="4" dirty="0">
                <a:solidFill>
                  <a:srgbClr val="0563C1"/>
                </a:solidFill>
                <a:latin typeface="Calibri"/>
                <a:cs typeface="Calibri"/>
              </a:rPr>
              <a:t>:</a:t>
            </a:r>
            <a:r>
              <a:rPr sz="1941" u="heavy" spc="9" dirty="0">
                <a:solidFill>
                  <a:srgbClr val="0563C1"/>
                </a:solidFill>
                <a:latin typeface="Calibri"/>
                <a:cs typeface="Calibri"/>
              </a:rPr>
              <a:t>//</a:t>
            </a:r>
            <a:r>
              <a:rPr sz="1941" u="heavy" spc="22" dirty="0">
                <a:solidFill>
                  <a:srgbClr val="0563C1"/>
                </a:solidFill>
                <a:latin typeface="Calibri"/>
                <a:cs typeface="Calibri"/>
                <a:hlinkClick r:id="rId3"/>
              </a:rPr>
              <a:t>ww</a:t>
            </a:r>
            <a:r>
              <a:rPr sz="1941" u="heavy" spc="-110" dirty="0">
                <a:solidFill>
                  <a:srgbClr val="0563C1"/>
                </a:solidFill>
                <a:latin typeface="Calibri"/>
                <a:cs typeface="Calibri"/>
                <a:hlinkClick r:id="rId3"/>
              </a:rPr>
              <a:t>w</a:t>
            </a:r>
            <a:r>
              <a:rPr sz="1941" u="heavy" spc="-66" dirty="0">
                <a:solidFill>
                  <a:srgbClr val="0563C1"/>
                </a:solidFill>
                <a:latin typeface="Calibri"/>
                <a:cs typeface="Calibri"/>
                <a:hlinkClick r:id="rId3"/>
              </a:rPr>
              <a:t>.</a:t>
            </a:r>
            <a:r>
              <a:rPr sz="1941" u="heavy" spc="-18" dirty="0">
                <a:solidFill>
                  <a:srgbClr val="0563C1"/>
                </a:solidFill>
                <a:latin typeface="Calibri"/>
                <a:cs typeface="Calibri"/>
                <a:hlinkClick r:id="rId3"/>
              </a:rPr>
              <a:t>y</a:t>
            </a:r>
            <a:r>
              <a:rPr sz="1941" u="heavy" spc="9" dirty="0">
                <a:solidFill>
                  <a:srgbClr val="0563C1"/>
                </a:solidFill>
                <a:latin typeface="Calibri"/>
                <a:cs typeface="Calibri"/>
                <a:hlinkClick r:id="rId3"/>
              </a:rPr>
              <a:t>o</a:t>
            </a:r>
            <a:r>
              <a:rPr sz="1941" u="heavy" spc="13" dirty="0">
                <a:solidFill>
                  <a:srgbClr val="0563C1"/>
                </a:solidFill>
                <a:latin typeface="Calibri"/>
                <a:cs typeface="Calibri"/>
                <a:hlinkClick r:id="rId3"/>
              </a:rPr>
              <a:t>u</a:t>
            </a:r>
            <a:r>
              <a:rPr sz="1941" u="heavy" spc="4" dirty="0">
                <a:solidFill>
                  <a:srgbClr val="0563C1"/>
                </a:solidFill>
                <a:latin typeface="Calibri"/>
                <a:cs typeface="Calibri"/>
                <a:hlinkClick r:id="rId3"/>
              </a:rPr>
              <a:t>t</a:t>
            </a:r>
            <a:r>
              <a:rPr sz="1941" u="heavy" spc="13" dirty="0">
                <a:solidFill>
                  <a:srgbClr val="0563C1"/>
                </a:solidFill>
                <a:latin typeface="Calibri"/>
                <a:cs typeface="Calibri"/>
                <a:hlinkClick r:id="rId3"/>
              </a:rPr>
              <a:t>ub</a:t>
            </a:r>
            <a:r>
              <a:rPr sz="1941" u="heavy" spc="4" dirty="0">
                <a:solidFill>
                  <a:srgbClr val="0563C1"/>
                </a:solidFill>
                <a:latin typeface="Calibri"/>
                <a:cs typeface="Calibri"/>
                <a:hlinkClick r:id="rId3"/>
              </a:rPr>
              <a:t>e</a:t>
            </a:r>
            <a:r>
              <a:rPr sz="1941" u="heavy" spc="9" dirty="0">
                <a:solidFill>
                  <a:srgbClr val="0563C1"/>
                </a:solidFill>
                <a:latin typeface="Calibri"/>
                <a:cs typeface="Calibri"/>
                <a:hlinkClick r:id="rId3"/>
              </a:rPr>
              <a:t>.</a:t>
            </a:r>
            <a:r>
              <a:rPr sz="1941" u="heavy" spc="-9" dirty="0">
                <a:solidFill>
                  <a:srgbClr val="0563C1"/>
                </a:solidFill>
                <a:latin typeface="Calibri"/>
                <a:cs typeface="Calibri"/>
                <a:hlinkClick r:id="rId3"/>
              </a:rPr>
              <a:t>c</a:t>
            </a:r>
            <a:r>
              <a:rPr sz="1941" u="heavy" spc="9" dirty="0">
                <a:solidFill>
                  <a:srgbClr val="0563C1"/>
                </a:solidFill>
                <a:latin typeface="Calibri"/>
                <a:cs typeface="Calibri"/>
                <a:hlinkClick r:id="rId3"/>
              </a:rPr>
              <a:t>o</a:t>
            </a:r>
            <a:r>
              <a:rPr sz="1941" u="heavy" spc="18" dirty="0">
                <a:solidFill>
                  <a:srgbClr val="0563C1"/>
                </a:solidFill>
                <a:latin typeface="Calibri"/>
                <a:cs typeface="Calibri"/>
                <a:hlinkClick r:id="rId3"/>
              </a:rPr>
              <a:t>m</a:t>
            </a:r>
            <a:r>
              <a:rPr sz="1941" u="heavy" spc="9" dirty="0">
                <a:solidFill>
                  <a:srgbClr val="0563C1"/>
                </a:solidFill>
                <a:latin typeface="Calibri"/>
                <a:cs typeface="Calibri"/>
                <a:hlinkClick r:id="rId3"/>
              </a:rPr>
              <a:t>/</a:t>
            </a:r>
            <a:r>
              <a:rPr sz="1941" u="heavy" spc="-4" dirty="0">
                <a:solidFill>
                  <a:srgbClr val="0563C1"/>
                </a:solidFill>
                <a:latin typeface="Calibri"/>
                <a:cs typeface="Calibri"/>
                <a:hlinkClick r:id="rId3"/>
              </a:rPr>
              <a:t>w</a:t>
            </a:r>
            <a:r>
              <a:rPr sz="1941" u="heavy" spc="-9" dirty="0">
                <a:solidFill>
                  <a:srgbClr val="0563C1"/>
                </a:solidFill>
                <a:latin typeface="Calibri"/>
                <a:cs typeface="Calibri"/>
                <a:hlinkClick r:id="rId3"/>
              </a:rPr>
              <a:t>a</a:t>
            </a:r>
            <a:r>
              <a:rPr sz="1941" u="heavy" spc="-18" dirty="0">
                <a:solidFill>
                  <a:srgbClr val="0563C1"/>
                </a:solidFill>
                <a:latin typeface="Calibri"/>
                <a:cs typeface="Calibri"/>
                <a:hlinkClick r:id="rId3"/>
              </a:rPr>
              <a:t>t</a:t>
            </a:r>
            <a:r>
              <a:rPr sz="1941" u="heavy" spc="9" dirty="0">
                <a:solidFill>
                  <a:srgbClr val="0563C1"/>
                </a:solidFill>
                <a:latin typeface="Calibri"/>
                <a:cs typeface="Calibri"/>
                <a:hlinkClick r:id="rId3"/>
              </a:rPr>
              <a:t>c</a:t>
            </a:r>
            <a:r>
              <a:rPr sz="1941" u="heavy" spc="13" dirty="0">
                <a:solidFill>
                  <a:srgbClr val="0563C1"/>
                </a:solidFill>
                <a:latin typeface="Calibri"/>
                <a:cs typeface="Calibri"/>
                <a:hlinkClick r:id="rId3"/>
              </a:rPr>
              <a:t>h?</a:t>
            </a:r>
            <a:r>
              <a:rPr sz="1941" u="heavy" spc="9" dirty="0">
                <a:solidFill>
                  <a:srgbClr val="0563C1"/>
                </a:solidFill>
                <a:latin typeface="Calibri"/>
                <a:cs typeface="Calibri"/>
                <a:hlinkClick r:id="rId3"/>
              </a:rPr>
              <a:t>v</a:t>
            </a:r>
            <a:r>
              <a:rPr sz="1941" u="heavy" spc="13" dirty="0">
                <a:solidFill>
                  <a:srgbClr val="0563C1"/>
                </a:solidFill>
                <a:latin typeface="Calibri"/>
                <a:cs typeface="Calibri"/>
                <a:hlinkClick r:id="rId3"/>
              </a:rPr>
              <a:t>=</a:t>
            </a:r>
            <a:r>
              <a:rPr sz="1941" u="heavy" spc="9" dirty="0">
                <a:solidFill>
                  <a:srgbClr val="0563C1"/>
                </a:solidFill>
                <a:latin typeface="Calibri"/>
                <a:cs typeface="Calibri"/>
                <a:hlinkClick r:id="rId3"/>
              </a:rPr>
              <a:t>CY</a:t>
            </a:r>
            <a:r>
              <a:rPr sz="1941" u="heavy" spc="13" dirty="0">
                <a:solidFill>
                  <a:srgbClr val="0563C1"/>
                </a:solidFill>
                <a:latin typeface="Calibri"/>
                <a:cs typeface="Calibri"/>
                <a:hlinkClick r:id="rId3"/>
              </a:rPr>
              <a:t>DU</a:t>
            </a:r>
            <a:r>
              <a:rPr sz="1941" u="heavy" spc="9" dirty="0">
                <a:solidFill>
                  <a:srgbClr val="0563C1"/>
                </a:solidFill>
                <a:latin typeface="Calibri"/>
                <a:cs typeface="Calibri"/>
                <a:hlinkClick r:id="rId3"/>
              </a:rPr>
              <a:t>j</a:t>
            </a:r>
            <a:r>
              <a:rPr sz="1941" u="heavy" spc="13" dirty="0">
                <a:solidFill>
                  <a:srgbClr val="0563C1"/>
                </a:solidFill>
                <a:latin typeface="Calibri"/>
                <a:cs typeface="Calibri"/>
                <a:hlinkClick r:id="rId3"/>
              </a:rPr>
              <a:t>H</a:t>
            </a:r>
            <a:r>
              <a:rPr sz="1941" u="heavy" spc="18" dirty="0">
                <a:solidFill>
                  <a:srgbClr val="0563C1"/>
                </a:solidFill>
                <a:latin typeface="Calibri"/>
                <a:cs typeface="Calibri"/>
                <a:hlinkClick r:id="rId3"/>
              </a:rPr>
              <a:t>Nm</a:t>
            </a:r>
            <a:r>
              <a:rPr sz="1941" u="heavy" spc="13" dirty="0">
                <a:solidFill>
                  <a:srgbClr val="0563C1"/>
                </a:solidFill>
                <a:latin typeface="Calibri"/>
                <a:cs typeface="Calibri"/>
                <a:hlinkClick r:id="rId3"/>
              </a:rPr>
              <a:t>n</a:t>
            </a:r>
            <a:r>
              <a:rPr sz="1941" u="heavy" spc="18" dirty="0">
                <a:solidFill>
                  <a:srgbClr val="0563C1"/>
                </a:solidFill>
                <a:latin typeface="Calibri"/>
                <a:cs typeface="Calibri"/>
                <a:hlinkClick r:id="rId3"/>
              </a:rPr>
              <a:t>W</a:t>
            </a:r>
            <a:r>
              <a:rPr sz="1941" u="heavy" spc="13" dirty="0">
                <a:solidFill>
                  <a:srgbClr val="0563C1"/>
                </a:solidFill>
                <a:latin typeface="Calibri"/>
                <a:cs typeface="Calibri"/>
                <a:hlinkClick r:id="rId3"/>
              </a:rPr>
              <a:t>U</a:t>
            </a:r>
            <a:r>
              <a:rPr sz="1941" u="heavy" spc="18" dirty="0">
                <a:solidFill>
                  <a:srgbClr val="0563C1"/>
                </a:solidFill>
                <a:latin typeface="Calibri"/>
                <a:cs typeface="Calibri"/>
                <a:hlinkClick r:id="rId3"/>
              </a:rPr>
              <a:t>&amp;</a:t>
            </a:r>
            <a:r>
              <a:rPr sz="1941" u="heavy" dirty="0">
                <a:solidFill>
                  <a:srgbClr val="0563C1"/>
                </a:solidFill>
                <a:latin typeface="Calibri"/>
                <a:cs typeface="Calibri"/>
                <a:hlinkClick r:id="rId3"/>
              </a:rPr>
              <a:t>li</a:t>
            </a:r>
            <a:r>
              <a:rPr sz="1941" u="heavy" spc="-13" dirty="0">
                <a:solidFill>
                  <a:srgbClr val="0563C1"/>
                </a:solidFill>
                <a:latin typeface="Calibri"/>
                <a:cs typeface="Calibri"/>
                <a:hlinkClick r:id="rId3"/>
              </a:rPr>
              <a:t>s</a:t>
            </a:r>
            <a:r>
              <a:rPr sz="1941" u="heavy" spc="4" dirty="0">
                <a:solidFill>
                  <a:srgbClr val="0563C1"/>
                </a:solidFill>
                <a:latin typeface="Calibri"/>
                <a:cs typeface="Calibri"/>
                <a:hlinkClick r:id="rId3"/>
              </a:rPr>
              <a:t>t</a:t>
            </a:r>
            <a:r>
              <a:rPr sz="1941" u="heavy" spc="13" dirty="0">
                <a:solidFill>
                  <a:srgbClr val="0563C1"/>
                </a:solidFill>
                <a:latin typeface="Calibri"/>
                <a:cs typeface="Calibri"/>
                <a:hlinkClick r:id="rId3"/>
              </a:rPr>
              <a:t>=P</a:t>
            </a:r>
            <a:r>
              <a:rPr sz="1941" u="heavy" dirty="0">
                <a:solidFill>
                  <a:srgbClr val="0563C1"/>
                </a:solidFill>
                <a:latin typeface="Calibri"/>
                <a:cs typeface="Calibri"/>
                <a:hlinkClick r:id="rId3"/>
              </a:rPr>
              <a:t>L</a:t>
            </a:r>
            <a:r>
              <a:rPr sz="1941" u="heavy" spc="4" dirty="0">
                <a:solidFill>
                  <a:srgbClr val="0563C1"/>
                </a:solidFill>
                <a:latin typeface="Calibri"/>
                <a:cs typeface="Calibri"/>
                <a:hlinkClick r:id="rId3"/>
              </a:rPr>
              <a:t>-</a:t>
            </a:r>
            <a:r>
              <a:rPr sz="1941" spc="4" dirty="0">
                <a:solidFill>
                  <a:srgbClr val="0563C1"/>
                </a:solidFill>
                <a:latin typeface="Calibri"/>
                <a:cs typeface="Calibri"/>
              </a:rPr>
              <a:t> </a:t>
            </a:r>
            <a:r>
              <a:rPr sz="1941" u="heavy" spc="13" dirty="0">
                <a:solidFill>
                  <a:srgbClr val="0563C1"/>
                </a:solidFill>
                <a:latin typeface="Calibri"/>
                <a:cs typeface="Calibri"/>
              </a:rPr>
              <a:t>4</a:t>
            </a:r>
            <a:r>
              <a:rPr sz="1941" u="heavy" spc="9" dirty="0">
                <a:solidFill>
                  <a:srgbClr val="0563C1"/>
                </a:solidFill>
                <a:latin typeface="Calibri"/>
                <a:cs typeface="Calibri"/>
              </a:rPr>
              <a:t>oX</a:t>
            </a:r>
            <a:r>
              <a:rPr sz="1941" u="heavy" spc="-26" dirty="0">
                <a:solidFill>
                  <a:srgbClr val="0563C1"/>
                </a:solidFill>
                <a:latin typeface="Calibri"/>
                <a:cs typeface="Calibri"/>
              </a:rPr>
              <a:t>K</a:t>
            </a:r>
            <a:r>
              <a:rPr sz="1941" u="heavy" spc="9" dirty="0">
                <a:solidFill>
                  <a:srgbClr val="0563C1"/>
                </a:solidFill>
                <a:latin typeface="Calibri"/>
                <a:cs typeface="Calibri"/>
              </a:rPr>
              <a:t>o</a:t>
            </a:r>
            <a:r>
              <a:rPr sz="1941" u="heavy" spc="-57" dirty="0">
                <a:solidFill>
                  <a:srgbClr val="0563C1"/>
                </a:solidFill>
                <a:latin typeface="Calibri"/>
                <a:cs typeface="Calibri"/>
              </a:rPr>
              <a:t>Y</a:t>
            </a:r>
            <a:r>
              <a:rPr sz="1941" u="heavy" spc="9" dirty="0">
                <a:solidFill>
                  <a:srgbClr val="0563C1"/>
                </a:solidFill>
                <a:latin typeface="Calibri"/>
                <a:cs typeface="Calibri"/>
              </a:rPr>
              <a:t>v</a:t>
            </a:r>
            <a:r>
              <a:rPr sz="1941" u="heavy" spc="18" dirty="0">
                <a:solidFill>
                  <a:srgbClr val="0563C1"/>
                </a:solidFill>
                <a:latin typeface="Calibri"/>
                <a:cs typeface="Calibri"/>
              </a:rPr>
              <a:t>m</a:t>
            </a:r>
            <a:r>
              <a:rPr sz="1941" u="heavy" spc="13" dirty="0">
                <a:solidFill>
                  <a:srgbClr val="0563C1"/>
                </a:solidFill>
                <a:latin typeface="Calibri"/>
                <a:cs typeface="Calibri"/>
              </a:rPr>
              <a:t>d</a:t>
            </a:r>
            <a:r>
              <a:rPr sz="1941" u="heavy" spc="-40" dirty="0">
                <a:solidFill>
                  <a:srgbClr val="0563C1"/>
                </a:solidFill>
                <a:latin typeface="Calibri"/>
                <a:cs typeface="Calibri"/>
              </a:rPr>
              <a:t>k</a:t>
            </a:r>
            <a:r>
              <a:rPr sz="1941" u="heavy" spc="13" dirty="0">
                <a:solidFill>
                  <a:srgbClr val="0563C1"/>
                </a:solidFill>
                <a:latin typeface="Calibri"/>
                <a:cs typeface="Calibri"/>
              </a:rPr>
              <a:t>d5</a:t>
            </a:r>
            <a:r>
              <a:rPr sz="1941" u="heavy" spc="9" dirty="0">
                <a:solidFill>
                  <a:srgbClr val="0563C1"/>
                </a:solidFill>
                <a:latin typeface="Calibri"/>
                <a:cs typeface="Calibri"/>
              </a:rPr>
              <a:t>W</a:t>
            </a:r>
            <a:r>
              <a:rPr sz="1941" u="heavy" spc="13" dirty="0">
                <a:solidFill>
                  <a:srgbClr val="0563C1"/>
                </a:solidFill>
                <a:latin typeface="Calibri"/>
                <a:cs typeface="Calibri"/>
              </a:rPr>
              <a:t>SR</a:t>
            </a:r>
            <a:r>
              <a:rPr sz="1941" u="heavy" dirty="0">
                <a:solidFill>
                  <a:srgbClr val="0563C1"/>
                </a:solidFill>
                <a:latin typeface="Calibri"/>
                <a:cs typeface="Calibri"/>
              </a:rPr>
              <a:t>if</a:t>
            </a:r>
            <a:r>
              <a:rPr sz="1941" u="heavy" spc="9" dirty="0">
                <a:solidFill>
                  <a:srgbClr val="0563C1"/>
                </a:solidFill>
                <a:latin typeface="Calibri"/>
                <a:cs typeface="Calibri"/>
              </a:rPr>
              <a:t>G</a:t>
            </a:r>
            <a:r>
              <a:rPr sz="1941" u="heavy" dirty="0">
                <a:solidFill>
                  <a:srgbClr val="0563C1"/>
                </a:solidFill>
                <a:latin typeface="Calibri"/>
                <a:cs typeface="Calibri"/>
              </a:rPr>
              <a:t>l</a:t>
            </a:r>
            <a:r>
              <a:rPr sz="1941" u="heavy" spc="13" dirty="0">
                <a:solidFill>
                  <a:srgbClr val="0563C1"/>
                </a:solidFill>
                <a:latin typeface="Calibri"/>
                <a:cs typeface="Calibri"/>
              </a:rPr>
              <a:t>U30uH3</a:t>
            </a:r>
            <a:r>
              <a:rPr sz="1941" u="heavy" spc="9" dirty="0">
                <a:solidFill>
                  <a:srgbClr val="0563C1"/>
                </a:solidFill>
                <a:latin typeface="Calibri"/>
                <a:cs typeface="Calibri"/>
              </a:rPr>
              <a:t>eO</a:t>
            </a:r>
            <a:r>
              <a:rPr sz="1941" u="heavy" spc="13" dirty="0">
                <a:solidFill>
                  <a:srgbClr val="0563C1"/>
                </a:solidFill>
                <a:latin typeface="Calibri"/>
                <a:cs typeface="Calibri"/>
              </a:rPr>
              <a:t>pd</a:t>
            </a:r>
            <a:r>
              <a:rPr sz="1941" u="heavy" dirty="0">
                <a:solidFill>
                  <a:srgbClr val="0563C1"/>
                </a:solidFill>
                <a:latin typeface="Calibri"/>
                <a:cs typeface="Calibri"/>
              </a:rPr>
              <a:t>l</a:t>
            </a:r>
            <a:r>
              <a:rPr sz="1941" u="heavy" spc="9" dirty="0">
                <a:solidFill>
                  <a:srgbClr val="0563C1"/>
                </a:solidFill>
                <a:latin typeface="Calibri"/>
                <a:cs typeface="Calibri"/>
              </a:rPr>
              <a:t>S</a:t>
            </a:r>
            <a:endParaRPr sz="1941">
              <a:latin typeface="Calibri"/>
              <a:cs typeface="Calibri"/>
            </a:endParaRPr>
          </a:p>
          <a:p>
            <a:pPr marL="495887" lvl="1" indent="-161934">
              <a:spcBef>
                <a:spcPts val="163"/>
              </a:spcBef>
              <a:buFont typeface="Arial"/>
              <a:buChar char="•"/>
              <a:tabLst>
                <a:tab pos="495887" algn="l"/>
              </a:tabLst>
            </a:pPr>
            <a:r>
              <a:rPr sz="1677" dirty="0">
                <a:latin typeface="Calibri"/>
                <a:cs typeface="Calibri"/>
              </a:rPr>
              <a:t>Th</a:t>
            </a:r>
            <a:r>
              <a:rPr sz="1677" spc="-4" dirty="0">
                <a:latin typeface="Calibri"/>
                <a:cs typeface="Calibri"/>
              </a:rPr>
              <a:t>i</a:t>
            </a:r>
            <a:r>
              <a:rPr sz="1677" spc="4" dirty="0">
                <a:latin typeface="Calibri"/>
                <a:cs typeface="Calibri"/>
              </a:rPr>
              <a:t>s</a:t>
            </a:r>
            <a:r>
              <a:rPr sz="1677" spc="-4" dirty="0">
                <a:latin typeface="Calibri"/>
                <a:cs typeface="Calibri"/>
              </a:rPr>
              <a:t> i</a:t>
            </a:r>
            <a:r>
              <a:rPr sz="1677" spc="4" dirty="0">
                <a:latin typeface="Calibri"/>
                <a:cs typeface="Calibri"/>
              </a:rPr>
              <a:t>n</a:t>
            </a:r>
            <a:r>
              <a:rPr sz="1677" spc="-22" dirty="0">
                <a:latin typeface="Calibri"/>
                <a:cs typeface="Calibri"/>
              </a:rPr>
              <a:t>st</a:t>
            </a:r>
            <a:r>
              <a:rPr sz="1677" dirty="0">
                <a:latin typeface="Calibri"/>
                <a:cs typeface="Calibri"/>
              </a:rPr>
              <a:t>a</a:t>
            </a:r>
            <a:r>
              <a:rPr sz="1677" spc="-4" dirty="0">
                <a:latin typeface="Calibri"/>
                <a:cs typeface="Calibri"/>
              </a:rPr>
              <a:t>ll</a:t>
            </a:r>
            <a:r>
              <a:rPr sz="1677" spc="4" dirty="0">
                <a:latin typeface="Calibri"/>
                <a:cs typeface="Calibri"/>
              </a:rPr>
              <a:t>s</a:t>
            </a:r>
            <a:r>
              <a:rPr sz="1677" spc="-4" dirty="0">
                <a:latin typeface="Calibri"/>
                <a:cs typeface="Calibri"/>
              </a:rPr>
              <a:t> t</a:t>
            </a:r>
            <a:r>
              <a:rPr sz="1677" spc="4" dirty="0">
                <a:latin typeface="Calibri"/>
                <a:cs typeface="Calibri"/>
              </a:rPr>
              <a:t>he</a:t>
            </a:r>
            <a:r>
              <a:rPr sz="1677" spc="-4" dirty="0">
                <a:latin typeface="Calibri"/>
                <a:cs typeface="Calibri"/>
              </a:rPr>
              <a:t> </a:t>
            </a:r>
            <a:r>
              <a:rPr sz="1677" spc="4" dirty="0">
                <a:latin typeface="Calibri"/>
                <a:cs typeface="Calibri"/>
              </a:rPr>
              <a:t>d</a:t>
            </a:r>
            <a:r>
              <a:rPr sz="1677" dirty="0">
                <a:latin typeface="Calibri"/>
                <a:cs typeface="Calibri"/>
              </a:rPr>
              <a:t>r</a:t>
            </a:r>
            <a:r>
              <a:rPr sz="1677" spc="-4" dirty="0">
                <a:latin typeface="Calibri"/>
                <a:cs typeface="Calibri"/>
              </a:rPr>
              <a:t>i</a:t>
            </a:r>
            <a:r>
              <a:rPr sz="1677" spc="-13" dirty="0">
                <a:latin typeface="Calibri"/>
                <a:cs typeface="Calibri"/>
              </a:rPr>
              <a:t>v</a:t>
            </a:r>
            <a:r>
              <a:rPr sz="1677" dirty="0">
                <a:latin typeface="Calibri"/>
                <a:cs typeface="Calibri"/>
              </a:rPr>
              <a:t>e</a:t>
            </a:r>
            <a:r>
              <a:rPr sz="1677" spc="-168" dirty="0">
                <a:latin typeface="Calibri"/>
                <a:cs typeface="Calibri"/>
              </a:rPr>
              <a:t>r</a:t>
            </a:r>
            <a:r>
              <a:rPr sz="1677" dirty="0">
                <a:latin typeface="Calibri"/>
                <a:cs typeface="Calibri"/>
              </a:rPr>
              <a:t>.</a:t>
            </a:r>
            <a:endParaRPr sz="1677">
              <a:latin typeface="Calibri"/>
              <a:cs typeface="Calibri"/>
            </a:endParaRPr>
          </a:p>
          <a:p>
            <a:pPr marL="172580" indent="-161373">
              <a:spcBef>
                <a:spcPts val="485"/>
              </a:spcBef>
              <a:buFont typeface="Arial"/>
              <a:buChar char="•"/>
              <a:tabLst>
                <a:tab pos="173140" algn="l"/>
              </a:tabLst>
            </a:pPr>
            <a:r>
              <a:rPr sz="1941" spc="18" dirty="0">
                <a:latin typeface="Calibri"/>
                <a:cs typeface="Calibri"/>
              </a:rPr>
              <a:t>N</a:t>
            </a:r>
            <a:r>
              <a:rPr sz="1941" spc="4" dirty="0">
                <a:latin typeface="Calibri"/>
                <a:cs typeface="Calibri"/>
              </a:rPr>
              <a:t>o</a:t>
            </a:r>
            <a:r>
              <a:rPr sz="1941" spc="13" dirty="0">
                <a:latin typeface="Calibri"/>
                <a:cs typeface="Calibri"/>
              </a:rPr>
              <a:t>w </a:t>
            </a:r>
            <a:r>
              <a:rPr sz="1941" spc="-13" dirty="0">
                <a:latin typeface="Calibri"/>
                <a:cs typeface="Calibri"/>
              </a:rPr>
              <a:t>y</a:t>
            </a:r>
            <a:r>
              <a:rPr sz="1941" spc="9" dirty="0">
                <a:latin typeface="Calibri"/>
                <a:cs typeface="Calibri"/>
              </a:rPr>
              <a:t>ou</a:t>
            </a:r>
            <a:r>
              <a:rPr sz="1941" spc="18" dirty="0">
                <a:latin typeface="Calibri"/>
                <a:cs typeface="Calibri"/>
              </a:rPr>
              <a:t> </a:t>
            </a:r>
            <a:r>
              <a:rPr sz="1941" spc="-9" dirty="0">
                <a:latin typeface="Calibri"/>
                <a:cs typeface="Calibri"/>
              </a:rPr>
              <a:t>c</a:t>
            </a:r>
            <a:r>
              <a:rPr sz="1941" spc="9" dirty="0">
                <a:latin typeface="Calibri"/>
                <a:cs typeface="Calibri"/>
              </a:rPr>
              <a:t>an</a:t>
            </a:r>
            <a:r>
              <a:rPr sz="1941" spc="18" dirty="0">
                <a:latin typeface="Calibri"/>
                <a:cs typeface="Calibri"/>
              </a:rPr>
              <a:t> </a:t>
            </a:r>
            <a:r>
              <a:rPr sz="1941" dirty="0">
                <a:latin typeface="Calibri"/>
                <a:cs typeface="Calibri"/>
              </a:rPr>
              <a:t>I</a:t>
            </a:r>
            <a:r>
              <a:rPr sz="1941" spc="13" dirty="0">
                <a:latin typeface="Calibri"/>
                <a:cs typeface="Calibri"/>
              </a:rPr>
              <a:t>n</a:t>
            </a:r>
            <a:r>
              <a:rPr sz="1941" spc="-13" dirty="0">
                <a:latin typeface="Calibri"/>
                <a:cs typeface="Calibri"/>
              </a:rPr>
              <a:t>s</a:t>
            </a:r>
            <a:r>
              <a:rPr sz="1941" spc="-18" dirty="0">
                <a:latin typeface="Calibri"/>
                <a:cs typeface="Calibri"/>
              </a:rPr>
              <a:t>t</a:t>
            </a:r>
            <a:r>
              <a:rPr sz="1941" spc="9" dirty="0">
                <a:latin typeface="Calibri"/>
                <a:cs typeface="Calibri"/>
              </a:rPr>
              <a:t>a</a:t>
            </a:r>
            <a:r>
              <a:rPr sz="1941" dirty="0">
                <a:latin typeface="Calibri"/>
                <a:cs typeface="Calibri"/>
              </a:rPr>
              <a:t>l</a:t>
            </a:r>
            <a:r>
              <a:rPr sz="1941" spc="4" dirty="0">
                <a:latin typeface="Calibri"/>
                <a:cs typeface="Calibri"/>
              </a:rPr>
              <a:t>l</a:t>
            </a:r>
            <a:r>
              <a:rPr sz="1941" spc="9" dirty="0">
                <a:latin typeface="Calibri"/>
                <a:cs typeface="Calibri"/>
              </a:rPr>
              <a:t> </a:t>
            </a:r>
            <a:r>
              <a:rPr sz="1941" spc="4" dirty="0">
                <a:latin typeface="Calibri"/>
                <a:cs typeface="Calibri"/>
              </a:rPr>
              <a:t>t</a:t>
            </a:r>
            <a:r>
              <a:rPr sz="1941" spc="13" dirty="0">
                <a:latin typeface="Calibri"/>
                <a:cs typeface="Calibri"/>
              </a:rPr>
              <a:t>h</a:t>
            </a:r>
            <a:r>
              <a:rPr sz="1941" spc="9" dirty="0">
                <a:latin typeface="Calibri"/>
                <a:cs typeface="Calibri"/>
              </a:rPr>
              <a:t>e</a:t>
            </a:r>
            <a:r>
              <a:rPr sz="1941" spc="13" dirty="0">
                <a:latin typeface="Calibri"/>
                <a:cs typeface="Calibri"/>
              </a:rPr>
              <a:t> </a:t>
            </a:r>
            <a:r>
              <a:rPr sz="1941" spc="9" dirty="0">
                <a:latin typeface="Calibri"/>
                <a:cs typeface="Calibri"/>
              </a:rPr>
              <a:t>a</a:t>
            </a:r>
            <a:r>
              <a:rPr sz="1941" spc="13" dirty="0">
                <a:latin typeface="Calibri"/>
                <a:cs typeface="Calibri"/>
              </a:rPr>
              <a:t>pp</a:t>
            </a:r>
            <a:r>
              <a:rPr sz="1941" dirty="0">
                <a:latin typeface="Calibri"/>
                <a:cs typeface="Calibri"/>
              </a:rPr>
              <a:t>li</a:t>
            </a:r>
            <a:r>
              <a:rPr sz="1941" spc="-9" dirty="0">
                <a:latin typeface="Calibri"/>
                <a:cs typeface="Calibri"/>
              </a:rPr>
              <a:t>ca</a:t>
            </a:r>
            <a:r>
              <a:rPr sz="1941" spc="4" dirty="0">
                <a:latin typeface="Calibri"/>
                <a:cs typeface="Calibri"/>
              </a:rPr>
              <a:t>t</a:t>
            </a:r>
            <a:r>
              <a:rPr sz="1941" dirty="0">
                <a:latin typeface="Calibri"/>
                <a:cs typeface="Calibri"/>
              </a:rPr>
              <a:t>i</a:t>
            </a:r>
            <a:r>
              <a:rPr sz="1941" spc="9" dirty="0">
                <a:latin typeface="Calibri"/>
                <a:cs typeface="Calibri"/>
              </a:rPr>
              <a:t>on.</a:t>
            </a:r>
            <a:endParaRPr sz="1941">
              <a:latin typeface="Calibri"/>
              <a:cs typeface="Calibri"/>
            </a:endParaRPr>
          </a:p>
          <a:p>
            <a:pPr marL="172580" marR="4483" indent="-161373">
              <a:lnSpc>
                <a:spcPts val="2144"/>
              </a:lnSpc>
              <a:spcBef>
                <a:spcPts val="750"/>
              </a:spcBef>
              <a:buFont typeface="Arial"/>
              <a:buChar char="•"/>
              <a:tabLst>
                <a:tab pos="173140" algn="l"/>
              </a:tabLst>
            </a:pPr>
            <a:r>
              <a:rPr sz="1941" u="heavy" spc="-4" dirty="0">
                <a:solidFill>
                  <a:srgbClr val="0563C1"/>
                </a:solidFill>
                <a:latin typeface="Calibri"/>
                <a:cs typeface="Calibri"/>
              </a:rPr>
              <a:t>h</a:t>
            </a:r>
            <a:r>
              <a:rPr sz="1941" u="heavy" spc="-22" dirty="0">
                <a:solidFill>
                  <a:srgbClr val="0563C1"/>
                </a:solidFill>
                <a:latin typeface="Calibri"/>
                <a:cs typeface="Calibri"/>
              </a:rPr>
              <a:t>t</a:t>
            </a:r>
            <a:r>
              <a:rPr sz="1941" u="heavy" spc="4" dirty="0">
                <a:solidFill>
                  <a:srgbClr val="0563C1"/>
                </a:solidFill>
                <a:latin typeface="Calibri"/>
                <a:cs typeface="Calibri"/>
              </a:rPr>
              <a:t>tp</a:t>
            </a:r>
            <a:r>
              <a:rPr sz="1941" u="heavy" spc="9" dirty="0">
                <a:solidFill>
                  <a:srgbClr val="0563C1"/>
                </a:solidFill>
                <a:latin typeface="Calibri"/>
                <a:cs typeface="Calibri"/>
              </a:rPr>
              <a:t>s</a:t>
            </a:r>
            <a:r>
              <a:rPr sz="1941" u="heavy" spc="4" dirty="0">
                <a:solidFill>
                  <a:srgbClr val="0563C1"/>
                </a:solidFill>
                <a:latin typeface="Calibri"/>
                <a:cs typeface="Calibri"/>
              </a:rPr>
              <a:t>:</a:t>
            </a:r>
            <a:r>
              <a:rPr sz="1941" u="heavy" spc="9" dirty="0">
                <a:solidFill>
                  <a:srgbClr val="0563C1"/>
                </a:solidFill>
                <a:latin typeface="Calibri"/>
                <a:cs typeface="Calibri"/>
              </a:rPr>
              <a:t>//</a:t>
            </a:r>
            <a:r>
              <a:rPr sz="1941" u="heavy" spc="22" dirty="0">
                <a:solidFill>
                  <a:srgbClr val="0563C1"/>
                </a:solidFill>
                <a:latin typeface="Calibri"/>
                <a:cs typeface="Calibri"/>
                <a:hlinkClick r:id="rId4"/>
              </a:rPr>
              <a:t>ww</a:t>
            </a:r>
            <a:r>
              <a:rPr sz="1941" u="heavy" spc="-110" dirty="0">
                <a:solidFill>
                  <a:srgbClr val="0563C1"/>
                </a:solidFill>
                <a:latin typeface="Calibri"/>
                <a:cs typeface="Calibri"/>
                <a:hlinkClick r:id="rId4"/>
              </a:rPr>
              <a:t>w</a:t>
            </a:r>
            <a:r>
              <a:rPr sz="1941" u="heavy" spc="-66" dirty="0">
                <a:solidFill>
                  <a:srgbClr val="0563C1"/>
                </a:solidFill>
                <a:latin typeface="Calibri"/>
                <a:cs typeface="Calibri"/>
                <a:hlinkClick r:id="rId4"/>
              </a:rPr>
              <a:t>.</a:t>
            </a:r>
            <a:r>
              <a:rPr sz="1941" u="heavy" spc="-13" dirty="0">
                <a:solidFill>
                  <a:srgbClr val="0563C1"/>
                </a:solidFill>
                <a:latin typeface="Calibri"/>
                <a:cs typeface="Calibri"/>
                <a:hlinkClick r:id="rId4"/>
              </a:rPr>
              <a:t>y</a:t>
            </a:r>
            <a:r>
              <a:rPr sz="1941" u="heavy" spc="9" dirty="0">
                <a:solidFill>
                  <a:srgbClr val="0563C1"/>
                </a:solidFill>
                <a:latin typeface="Calibri"/>
                <a:cs typeface="Calibri"/>
                <a:hlinkClick r:id="rId4"/>
              </a:rPr>
              <a:t>o</a:t>
            </a:r>
            <a:r>
              <a:rPr sz="1941" u="heavy" spc="13" dirty="0">
                <a:solidFill>
                  <a:srgbClr val="0563C1"/>
                </a:solidFill>
                <a:latin typeface="Calibri"/>
                <a:cs typeface="Calibri"/>
                <a:hlinkClick r:id="rId4"/>
              </a:rPr>
              <a:t>u</a:t>
            </a:r>
            <a:r>
              <a:rPr sz="1941" u="heavy" spc="4" dirty="0">
                <a:solidFill>
                  <a:srgbClr val="0563C1"/>
                </a:solidFill>
                <a:latin typeface="Calibri"/>
                <a:cs typeface="Calibri"/>
                <a:hlinkClick r:id="rId4"/>
              </a:rPr>
              <a:t>t</a:t>
            </a:r>
            <a:r>
              <a:rPr sz="1941" u="heavy" spc="13" dirty="0">
                <a:solidFill>
                  <a:srgbClr val="0563C1"/>
                </a:solidFill>
                <a:latin typeface="Calibri"/>
                <a:cs typeface="Calibri"/>
                <a:hlinkClick r:id="rId4"/>
              </a:rPr>
              <a:t>ub</a:t>
            </a:r>
            <a:r>
              <a:rPr sz="1941" u="heavy" spc="9" dirty="0">
                <a:solidFill>
                  <a:srgbClr val="0563C1"/>
                </a:solidFill>
                <a:latin typeface="Calibri"/>
                <a:cs typeface="Calibri"/>
                <a:hlinkClick r:id="rId4"/>
              </a:rPr>
              <a:t>e.</a:t>
            </a:r>
            <a:r>
              <a:rPr sz="1941" u="heavy" spc="-9" dirty="0">
                <a:solidFill>
                  <a:srgbClr val="0563C1"/>
                </a:solidFill>
                <a:latin typeface="Calibri"/>
                <a:cs typeface="Calibri"/>
                <a:hlinkClick r:id="rId4"/>
              </a:rPr>
              <a:t>c</a:t>
            </a:r>
            <a:r>
              <a:rPr sz="1941" u="heavy" spc="9" dirty="0">
                <a:solidFill>
                  <a:srgbClr val="0563C1"/>
                </a:solidFill>
                <a:latin typeface="Calibri"/>
                <a:cs typeface="Calibri"/>
                <a:hlinkClick r:id="rId4"/>
              </a:rPr>
              <a:t>o</a:t>
            </a:r>
            <a:r>
              <a:rPr sz="1941" u="heavy" spc="18" dirty="0">
                <a:solidFill>
                  <a:srgbClr val="0563C1"/>
                </a:solidFill>
                <a:latin typeface="Calibri"/>
                <a:cs typeface="Calibri"/>
                <a:hlinkClick r:id="rId4"/>
              </a:rPr>
              <a:t>m</a:t>
            </a:r>
            <a:r>
              <a:rPr sz="1941" u="heavy" spc="9" dirty="0">
                <a:solidFill>
                  <a:srgbClr val="0563C1"/>
                </a:solidFill>
                <a:latin typeface="Calibri"/>
                <a:cs typeface="Calibri"/>
                <a:hlinkClick r:id="rId4"/>
              </a:rPr>
              <a:t>/</a:t>
            </a:r>
            <a:r>
              <a:rPr sz="1941" u="heavy" spc="-4" dirty="0">
                <a:solidFill>
                  <a:srgbClr val="0563C1"/>
                </a:solidFill>
                <a:latin typeface="Calibri"/>
                <a:cs typeface="Calibri"/>
                <a:hlinkClick r:id="rId4"/>
              </a:rPr>
              <a:t>w</a:t>
            </a:r>
            <a:r>
              <a:rPr sz="1941" u="heavy" spc="-9" dirty="0">
                <a:solidFill>
                  <a:srgbClr val="0563C1"/>
                </a:solidFill>
                <a:latin typeface="Calibri"/>
                <a:cs typeface="Calibri"/>
                <a:hlinkClick r:id="rId4"/>
              </a:rPr>
              <a:t>a</a:t>
            </a:r>
            <a:r>
              <a:rPr sz="1941" u="heavy" spc="-18" dirty="0">
                <a:solidFill>
                  <a:srgbClr val="0563C1"/>
                </a:solidFill>
                <a:latin typeface="Calibri"/>
                <a:cs typeface="Calibri"/>
                <a:hlinkClick r:id="rId4"/>
              </a:rPr>
              <a:t>t</a:t>
            </a:r>
            <a:r>
              <a:rPr sz="1941" u="heavy" spc="9" dirty="0">
                <a:solidFill>
                  <a:srgbClr val="0563C1"/>
                </a:solidFill>
                <a:latin typeface="Calibri"/>
                <a:cs typeface="Calibri"/>
                <a:hlinkClick r:id="rId4"/>
              </a:rPr>
              <a:t>c</a:t>
            </a:r>
            <a:r>
              <a:rPr sz="1941" u="heavy" spc="13" dirty="0">
                <a:solidFill>
                  <a:srgbClr val="0563C1"/>
                </a:solidFill>
                <a:latin typeface="Calibri"/>
                <a:cs typeface="Calibri"/>
                <a:hlinkClick r:id="rId4"/>
              </a:rPr>
              <a:t>h?</a:t>
            </a:r>
            <a:r>
              <a:rPr sz="1941" u="heavy" spc="9" dirty="0">
                <a:solidFill>
                  <a:srgbClr val="0563C1"/>
                </a:solidFill>
                <a:latin typeface="Calibri"/>
                <a:cs typeface="Calibri"/>
                <a:hlinkClick r:id="rId4"/>
              </a:rPr>
              <a:t>v</a:t>
            </a:r>
            <a:r>
              <a:rPr sz="1941" u="heavy" spc="13" dirty="0">
                <a:solidFill>
                  <a:srgbClr val="0563C1"/>
                </a:solidFill>
                <a:latin typeface="Calibri"/>
                <a:cs typeface="Calibri"/>
                <a:hlinkClick r:id="rId4"/>
              </a:rPr>
              <a:t>=</a:t>
            </a:r>
            <a:r>
              <a:rPr sz="1941" u="heavy" dirty="0">
                <a:solidFill>
                  <a:srgbClr val="0563C1"/>
                </a:solidFill>
                <a:latin typeface="Calibri"/>
                <a:cs typeface="Calibri"/>
                <a:hlinkClick r:id="rId4"/>
              </a:rPr>
              <a:t>i</a:t>
            </a:r>
            <a:r>
              <a:rPr sz="1941" u="heavy" spc="9" dirty="0">
                <a:solidFill>
                  <a:srgbClr val="0563C1"/>
                </a:solidFill>
                <a:latin typeface="Calibri"/>
                <a:cs typeface="Calibri"/>
                <a:hlinkClick r:id="rId4"/>
              </a:rPr>
              <a:t>oK</a:t>
            </a:r>
            <a:r>
              <a:rPr sz="1941" u="heavy" dirty="0">
                <a:solidFill>
                  <a:srgbClr val="0563C1"/>
                </a:solidFill>
                <a:latin typeface="Calibri"/>
                <a:cs typeface="Calibri"/>
                <a:hlinkClick r:id="rId4"/>
              </a:rPr>
              <a:t>JJf</a:t>
            </a:r>
            <a:r>
              <a:rPr sz="1941" u="heavy" spc="13" dirty="0">
                <a:solidFill>
                  <a:srgbClr val="0563C1"/>
                </a:solidFill>
                <a:latin typeface="Calibri"/>
                <a:cs typeface="Calibri"/>
                <a:hlinkClick r:id="rId4"/>
              </a:rPr>
              <a:t>0Uh4k</a:t>
            </a:r>
            <a:r>
              <a:rPr sz="1941" u="heavy" spc="18" dirty="0">
                <a:solidFill>
                  <a:srgbClr val="0563C1"/>
                </a:solidFill>
                <a:latin typeface="Calibri"/>
                <a:cs typeface="Calibri"/>
                <a:hlinkClick r:id="rId4"/>
              </a:rPr>
              <a:t>&amp;</a:t>
            </a:r>
            <a:r>
              <a:rPr sz="1941" u="heavy" dirty="0">
                <a:solidFill>
                  <a:srgbClr val="0563C1"/>
                </a:solidFill>
                <a:latin typeface="Calibri"/>
                <a:cs typeface="Calibri"/>
                <a:hlinkClick r:id="rId4"/>
              </a:rPr>
              <a:t>i</a:t>
            </a:r>
            <a:r>
              <a:rPr sz="1941" u="heavy" spc="13" dirty="0">
                <a:solidFill>
                  <a:srgbClr val="0563C1"/>
                </a:solidFill>
                <a:latin typeface="Calibri"/>
                <a:cs typeface="Calibri"/>
                <a:hlinkClick r:id="rId4"/>
              </a:rPr>
              <a:t>nd</a:t>
            </a:r>
            <a:r>
              <a:rPr sz="1941" u="heavy" spc="-22" dirty="0">
                <a:solidFill>
                  <a:srgbClr val="0563C1"/>
                </a:solidFill>
                <a:latin typeface="Calibri"/>
                <a:cs typeface="Calibri"/>
                <a:hlinkClick r:id="rId4"/>
              </a:rPr>
              <a:t>e</a:t>
            </a:r>
            <a:r>
              <a:rPr sz="1941" u="heavy" spc="4" dirty="0">
                <a:solidFill>
                  <a:srgbClr val="0563C1"/>
                </a:solidFill>
                <a:latin typeface="Calibri"/>
                <a:cs typeface="Calibri"/>
                <a:hlinkClick r:id="rId4"/>
              </a:rPr>
              <a:t>x</a:t>
            </a:r>
            <a:r>
              <a:rPr sz="1941" u="heavy" spc="13" dirty="0">
                <a:solidFill>
                  <a:srgbClr val="0563C1"/>
                </a:solidFill>
                <a:latin typeface="Calibri"/>
                <a:cs typeface="Calibri"/>
                <a:hlinkClick r:id="rId4"/>
              </a:rPr>
              <a:t>=3</a:t>
            </a:r>
            <a:r>
              <a:rPr sz="1941" u="heavy" spc="18" dirty="0">
                <a:solidFill>
                  <a:srgbClr val="0563C1"/>
                </a:solidFill>
                <a:latin typeface="Calibri"/>
                <a:cs typeface="Calibri"/>
                <a:hlinkClick r:id="rId4"/>
              </a:rPr>
              <a:t>&amp;</a:t>
            </a:r>
            <a:r>
              <a:rPr sz="1941" u="heavy" dirty="0">
                <a:solidFill>
                  <a:srgbClr val="0563C1"/>
                </a:solidFill>
                <a:latin typeface="Calibri"/>
                <a:cs typeface="Calibri"/>
                <a:hlinkClick r:id="rId4"/>
              </a:rPr>
              <a:t>li</a:t>
            </a:r>
            <a:r>
              <a:rPr sz="1941" u="heavy" spc="-13" dirty="0">
                <a:solidFill>
                  <a:srgbClr val="0563C1"/>
                </a:solidFill>
                <a:latin typeface="Calibri"/>
                <a:cs typeface="Calibri"/>
                <a:hlinkClick r:id="rId4"/>
              </a:rPr>
              <a:t>s</a:t>
            </a:r>
            <a:r>
              <a:rPr sz="1941" u="heavy" spc="4" dirty="0">
                <a:solidFill>
                  <a:srgbClr val="0563C1"/>
                </a:solidFill>
                <a:latin typeface="Calibri"/>
                <a:cs typeface="Calibri"/>
                <a:hlinkClick r:id="rId4"/>
              </a:rPr>
              <a:t>t</a:t>
            </a:r>
            <a:r>
              <a:rPr sz="1941" u="heavy" spc="13" dirty="0">
                <a:solidFill>
                  <a:srgbClr val="0563C1"/>
                </a:solidFill>
                <a:latin typeface="Calibri"/>
                <a:cs typeface="Calibri"/>
                <a:hlinkClick r:id="rId4"/>
              </a:rPr>
              <a:t>=P</a:t>
            </a:r>
            <a:r>
              <a:rPr sz="1941" u="heavy" spc="4" dirty="0">
                <a:solidFill>
                  <a:srgbClr val="0563C1"/>
                </a:solidFill>
                <a:latin typeface="Calibri"/>
                <a:cs typeface="Calibri"/>
                <a:hlinkClick r:id="rId4"/>
              </a:rPr>
              <a:t>L-</a:t>
            </a:r>
            <a:r>
              <a:rPr sz="1941" spc="4" dirty="0">
                <a:solidFill>
                  <a:srgbClr val="0563C1"/>
                </a:solidFill>
                <a:latin typeface="Calibri"/>
                <a:cs typeface="Calibri"/>
              </a:rPr>
              <a:t> </a:t>
            </a:r>
            <a:r>
              <a:rPr sz="1941" u="heavy" spc="13" dirty="0">
                <a:solidFill>
                  <a:srgbClr val="0563C1"/>
                </a:solidFill>
                <a:latin typeface="Calibri"/>
                <a:cs typeface="Calibri"/>
              </a:rPr>
              <a:t>4</a:t>
            </a:r>
            <a:r>
              <a:rPr sz="1941" u="heavy" spc="9" dirty="0">
                <a:solidFill>
                  <a:srgbClr val="0563C1"/>
                </a:solidFill>
                <a:latin typeface="Calibri"/>
                <a:cs typeface="Calibri"/>
              </a:rPr>
              <a:t>oX</a:t>
            </a:r>
            <a:r>
              <a:rPr sz="1941" u="heavy" spc="-26" dirty="0">
                <a:solidFill>
                  <a:srgbClr val="0563C1"/>
                </a:solidFill>
                <a:latin typeface="Calibri"/>
                <a:cs typeface="Calibri"/>
              </a:rPr>
              <a:t>K</a:t>
            </a:r>
            <a:r>
              <a:rPr sz="1941" u="heavy" spc="9" dirty="0">
                <a:solidFill>
                  <a:srgbClr val="0563C1"/>
                </a:solidFill>
                <a:latin typeface="Calibri"/>
                <a:cs typeface="Calibri"/>
              </a:rPr>
              <a:t>o</a:t>
            </a:r>
            <a:r>
              <a:rPr sz="1941" u="heavy" spc="-57" dirty="0">
                <a:solidFill>
                  <a:srgbClr val="0563C1"/>
                </a:solidFill>
                <a:latin typeface="Calibri"/>
                <a:cs typeface="Calibri"/>
              </a:rPr>
              <a:t>Y</a:t>
            </a:r>
            <a:r>
              <a:rPr sz="1941" u="heavy" spc="9" dirty="0">
                <a:solidFill>
                  <a:srgbClr val="0563C1"/>
                </a:solidFill>
                <a:latin typeface="Calibri"/>
                <a:cs typeface="Calibri"/>
              </a:rPr>
              <a:t>v</a:t>
            </a:r>
            <a:r>
              <a:rPr sz="1941" u="heavy" spc="18" dirty="0">
                <a:solidFill>
                  <a:srgbClr val="0563C1"/>
                </a:solidFill>
                <a:latin typeface="Calibri"/>
                <a:cs typeface="Calibri"/>
              </a:rPr>
              <a:t>m</a:t>
            </a:r>
            <a:r>
              <a:rPr sz="1941" u="heavy" spc="13" dirty="0">
                <a:solidFill>
                  <a:srgbClr val="0563C1"/>
                </a:solidFill>
                <a:latin typeface="Calibri"/>
                <a:cs typeface="Calibri"/>
              </a:rPr>
              <a:t>d</a:t>
            </a:r>
            <a:r>
              <a:rPr sz="1941" u="heavy" spc="-40" dirty="0">
                <a:solidFill>
                  <a:srgbClr val="0563C1"/>
                </a:solidFill>
                <a:latin typeface="Calibri"/>
                <a:cs typeface="Calibri"/>
              </a:rPr>
              <a:t>k</a:t>
            </a:r>
            <a:r>
              <a:rPr sz="1941" u="heavy" spc="13" dirty="0">
                <a:solidFill>
                  <a:srgbClr val="0563C1"/>
                </a:solidFill>
                <a:latin typeface="Calibri"/>
                <a:cs typeface="Calibri"/>
              </a:rPr>
              <a:t>d5</a:t>
            </a:r>
            <a:r>
              <a:rPr sz="1941" u="heavy" spc="9" dirty="0">
                <a:solidFill>
                  <a:srgbClr val="0563C1"/>
                </a:solidFill>
                <a:latin typeface="Calibri"/>
                <a:cs typeface="Calibri"/>
              </a:rPr>
              <a:t>W</a:t>
            </a:r>
            <a:r>
              <a:rPr sz="1941" u="heavy" spc="13" dirty="0">
                <a:solidFill>
                  <a:srgbClr val="0563C1"/>
                </a:solidFill>
                <a:latin typeface="Calibri"/>
                <a:cs typeface="Calibri"/>
              </a:rPr>
              <a:t>SR</a:t>
            </a:r>
            <a:r>
              <a:rPr sz="1941" u="heavy" dirty="0">
                <a:solidFill>
                  <a:srgbClr val="0563C1"/>
                </a:solidFill>
                <a:latin typeface="Calibri"/>
                <a:cs typeface="Calibri"/>
              </a:rPr>
              <a:t>if</a:t>
            </a:r>
            <a:r>
              <a:rPr sz="1941" u="heavy" spc="9" dirty="0">
                <a:solidFill>
                  <a:srgbClr val="0563C1"/>
                </a:solidFill>
                <a:latin typeface="Calibri"/>
                <a:cs typeface="Calibri"/>
              </a:rPr>
              <a:t>G</a:t>
            </a:r>
            <a:r>
              <a:rPr sz="1941" u="heavy" dirty="0">
                <a:solidFill>
                  <a:srgbClr val="0563C1"/>
                </a:solidFill>
                <a:latin typeface="Calibri"/>
                <a:cs typeface="Calibri"/>
              </a:rPr>
              <a:t>l</a:t>
            </a:r>
            <a:r>
              <a:rPr sz="1941" u="heavy" spc="13" dirty="0">
                <a:solidFill>
                  <a:srgbClr val="0563C1"/>
                </a:solidFill>
                <a:latin typeface="Calibri"/>
                <a:cs typeface="Calibri"/>
              </a:rPr>
              <a:t>U30uH3</a:t>
            </a:r>
            <a:r>
              <a:rPr sz="1941" u="heavy" spc="9" dirty="0">
                <a:solidFill>
                  <a:srgbClr val="0563C1"/>
                </a:solidFill>
                <a:latin typeface="Calibri"/>
                <a:cs typeface="Calibri"/>
              </a:rPr>
              <a:t>eO</a:t>
            </a:r>
            <a:r>
              <a:rPr sz="1941" u="heavy" spc="13" dirty="0">
                <a:solidFill>
                  <a:srgbClr val="0563C1"/>
                </a:solidFill>
                <a:latin typeface="Calibri"/>
                <a:cs typeface="Calibri"/>
              </a:rPr>
              <a:t>pd</a:t>
            </a:r>
            <a:r>
              <a:rPr sz="1941" u="heavy" dirty="0">
                <a:solidFill>
                  <a:srgbClr val="0563C1"/>
                </a:solidFill>
                <a:latin typeface="Calibri"/>
                <a:cs typeface="Calibri"/>
              </a:rPr>
              <a:t>l</a:t>
            </a:r>
            <a:r>
              <a:rPr sz="1941" u="heavy" spc="9" dirty="0">
                <a:solidFill>
                  <a:srgbClr val="0563C1"/>
                </a:solidFill>
                <a:latin typeface="Calibri"/>
                <a:cs typeface="Calibri"/>
              </a:rPr>
              <a:t>S</a:t>
            </a:r>
            <a:endParaRPr sz="1941">
              <a:latin typeface="Calibri"/>
              <a:cs typeface="Calibri"/>
            </a:endParaRPr>
          </a:p>
          <a:p>
            <a:pPr marL="495887" lvl="1" indent="-161934">
              <a:spcBef>
                <a:spcPts val="128"/>
              </a:spcBef>
              <a:buFont typeface="Arial"/>
              <a:buChar char="•"/>
              <a:tabLst>
                <a:tab pos="495887" algn="l"/>
              </a:tabLst>
            </a:pPr>
            <a:r>
              <a:rPr sz="1677" spc="-4" dirty="0">
                <a:latin typeface="Calibri"/>
                <a:cs typeface="Calibri"/>
              </a:rPr>
              <a:t>In</a:t>
            </a:r>
            <a:r>
              <a:rPr sz="1677" spc="-22" dirty="0">
                <a:latin typeface="Calibri"/>
                <a:cs typeface="Calibri"/>
              </a:rPr>
              <a:t>st</a:t>
            </a:r>
            <a:r>
              <a:rPr sz="1677" dirty="0">
                <a:latin typeface="Calibri"/>
                <a:cs typeface="Calibri"/>
              </a:rPr>
              <a:t>a</a:t>
            </a:r>
            <a:r>
              <a:rPr sz="1677" spc="-4" dirty="0">
                <a:latin typeface="Calibri"/>
                <a:cs typeface="Calibri"/>
              </a:rPr>
              <a:t>ll</a:t>
            </a:r>
            <a:r>
              <a:rPr sz="1677" spc="4" dirty="0">
                <a:latin typeface="Calibri"/>
                <a:cs typeface="Calibri"/>
              </a:rPr>
              <a:t>s</a:t>
            </a:r>
            <a:r>
              <a:rPr sz="1677" spc="-4" dirty="0">
                <a:latin typeface="Calibri"/>
                <a:cs typeface="Calibri"/>
              </a:rPr>
              <a:t> th</a:t>
            </a:r>
            <a:r>
              <a:rPr sz="1677" spc="4" dirty="0">
                <a:latin typeface="Calibri"/>
                <a:cs typeface="Calibri"/>
              </a:rPr>
              <a:t>e</a:t>
            </a:r>
            <a:r>
              <a:rPr sz="1677" dirty="0">
                <a:latin typeface="Calibri"/>
                <a:cs typeface="Calibri"/>
              </a:rPr>
              <a:t> so</a:t>
            </a:r>
            <a:r>
              <a:rPr sz="1677" spc="4" dirty="0">
                <a:latin typeface="Calibri"/>
                <a:cs typeface="Calibri"/>
              </a:rPr>
              <a:t>f</a:t>
            </a:r>
            <a:r>
              <a:rPr sz="1677" spc="-4" dirty="0">
                <a:latin typeface="Calibri"/>
                <a:cs typeface="Calibri"/>
              </a:rPr>
              <a:t>t</a:t>
            </a:r>
            <a:r>
              <a:rPr sz="1677" spc="-22" dirty="0">
                <a:latin typeface="Calibri"/>
                <a:cs typeface="Calibri"/>
              </a:rPr>
              <a:t>w</a:t>
            </a:r>
            <a:r>
              <a:rPr sz="1677" dirty="0">
                <a:latin typeface="Calibri"/>
                <a:cs typeface="Calibri"/>
              </a:rPr>
              <a:t>a</a:t>
            </a:r>
            <a:r>
              <a:rPr sz="1677" spc="-22" dirty="0">
                <a:latin typeface="Calibri"/>
                <a:cs typeface="Calibri"/>
              </a:rPr>
              <a:t>r</a:t>
            </a:r>
            <a:r>
              <a:rPr sz="1677" spc="4" dirty="0">
                <a:latin typeface="Calibri"/>
                <a:cs typeface="Calibri"/>
              </a:rPr>
              <a:t>e.</a:t>
            </a:r>
            <a:endParaRPr sz="1677">
              <a:latin typeface="Calibri"/>
              <a:cs typeface="Calibri"/>
            </a:endParaRPr>
          </a:p>
        </p:txBody>
      </p:sp>
    </p:spTree>
    <p:extLst>
      <p:ext uri="{BB962C8B-B14F-4D97-AF65-F5344CB8AC3E}">
        <p14:creationId xmlns:p14="http://schemas.microsoft.com/office/powerpoint/2010/main" val="247244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8059" y="568422"/>
            <a:ext cx="9278471" cy="677108"/>
          </a:xfrm>
          <a:prstGeom prst="rect">
            <a:avLst/>
          </a:prstGeom>
        </p:spPr>
        <p:txBody>
          <a:bodyPr vert="horz" wrap="square" lIns="0" tIns="0" rIns="0" bIns="0" rtlCol="0" anchor="ctr">
            <a:spAutoFit/>
          </a:bodyPr>
          <a:lstStyle/>
          <a:p>
            <a:pPr marL="11206">
              <a:lnSpc>
                <a:spcPct val="100000"/>
              </a:lnSpc>
            </a:pPr>
            <a:r>
              <a:rPr dirty="0"/>
              <a:t>I</a:t>
            </a:r>
            <a:r>
              <a:rPr spc="-4" dirty="0"/>
              <a:t>n</a:t>
            </a:r>
            <a:r>
              <a:rPr spc="-44" dirty="0"/>
              <a:t>st</a:t>
            </a:r>
            <a:r>
              <a:rPr spc="-4" dirty="0"/>
              <a:t>a</a:t>
            </a:r>
            <a:r>
              <a:rPr dirty="0"/>
              <a:t>lli</a:t>
            </a:r>
            <a:r>
              <a:rPr spc="-4" dirty="0"/>
              <a:t>n</a:t>
            </a:r>
            <a:r>
              <a:rPr dirty="0"/>
              <a:t>g</a:t>
            </a:r>
            <a:r>
              <a:rPr spc="4" dirty="0"/>
              <a:t> </a:t>
            </a:r>
            <a:r>
              <a:rPr spc="-13" dirty="0"/>
              <a:t>M</a:t>
            </a:r>
            <a:r>
              <a:rPr spc="-4" dirty="0"/>
              <a:t>a</a:t>
            </a:r>
            <a:r>
              <a:rPr spc="9" dirty="0"/>
              <a:t>c</a:t>
            </a:r>
          </a:p>
        </p:txBody>
      </p:sp>
      <p:sp>
        <p:nvSpPr>
          <p:cNvPr id="3" name="object 3"/>
          <p:cNvSpPr txBox="1"/>
          <p:nvPr/>
        </p:nvSpPr>
        <p:spPr>
          <a:xfrm>
            <a:off x="2438624" y="2320247"/>
            <a:ext cx="6812056" cy="901401"/>
          </a:xfrm>
          <a:prstGeom prst="rect">
            <a:avLst/>
          </a:prstGeom>
        </p:spPr>
        <p:txBody>
          <a:bodyPr vert="horz" wrap="square" lIns="0" tIns="0" rIns="0" bIns="0" rtlCol="0">
            <a:spAutoFit/>
          </a:bodyPr>
          <a:lstStyle/>
          <a:p>
            <a:pPr marL="172580" marR="704888" indent="-161373">
              <a:lnSpc>
                <a:spcPts val="2144"/>
              </a:lnSpc>
              <a:buFont typeface="Arial"/>
              <a:buChar char="•"/>
              <a:tabLst>
                <a:tab pos="173140" algn="l"/>
              </a:tabLst>
            </a:pPr>
            <a:r>
              <a:rPr sz="1941" u="heavy" spc="-4" dirty="0">
                <a:solidFill>
                  <a:srgbClr val="0563C1"/>
                </a:solidFill>
                <a:latin typeface="Calibri"/>
                <a:cs typeface="Calibri"/>
              </a:rPr>
              <a:t>h</a:t>
            </a:r>
            <a:r>
              <a:rPr sz="1941" u="heavy" spc="-22" dirty="0">
                <a:solidFill>
                  <a:srgbClr val="0563C1"/>
                </a:solidFill>
                <a:latin typeface="Calibri"/>
                <a:cs typeface="Calibri"/>
              </a:rPr>
              <a:t>t</a:t>
            </a:r>
            <a:r>
              <a:rPr sz="1941" u="heavy" spc="4" dirty="0">
                <a:solidFill>
                  <a:srgbClr val="0563C1"/>
                </a:solidFill>
                <a:latin typeface="Calibri"/>
                <a:cs typeface="Calibri"/>
              </a:rPr>
              <a:t>tp</a:t>
            </a:r>
            <a:r>
              <a:rPr sz="1941" u="heavy" spc="9" dirty="0">
                <a:solidFill>
                  <a:srgbClr val="0563C1"/>
                </a:solidFill>
                <a:latin typeface="Calibri"/>
                <a:cs typeface="Calibri"/>
              </a:rPr>
              <a:t>s</a:t>
            </a:r>
            <a:r>
              <a:rPr sz="1941" u="heavy" spc="4" dirty="0">
                <a:solidFill>
                  <a:srgbClr val="0563C1"/>
                </a:solidFill>
                <a:latin typeface="Calibri"/>
                <a:cs typeface="Calibri"/>
              </a:rPr>
              <a:t>:</a:t>
            </a:r>
            <a:r>
              <a:rPr sz="1941" u="heavy" spc="9" dirty="0">
                <a:solidFill>
                  <a:srgbClr val="0563C1"/>
                </a:solidFill>
                <a:latin typeface="Calibri"/>
                <a:cs typeface="Calibri"/>
              </a:rPr>
              <a:t>//</a:t>
            </a:r>
            <a:r>
              <a:rPr sz="1941" u="heavy" spc="22" dirty="0">
                <a:solidFill>
                  <a:srgbClr val="0563C1"/>
                </a:solidFill>
                <a:latin typeface="Calibri"/>
                <a:cs typeface="Calibri"/>
                <a:hlinkClick r:id="rId3"/>
              </a:rPr>
              <a:t>ww</a:t>
            </a:r>
            <a:r>
              <a:rPr sz="1941" u="heavy" spc="-110" dirty="0">
                <a:solidFill>
                  <a:srgbClr val="0563C1"/>
                </a:solidFill>
                <a:latin typeface="Calibri"/>
                <a:cs typeface="Calibri"/>
                <a:hlinkClick r:id="rId3"/>
              </a:rPr>
              <a:t>w</a:t>
            </a:r>
            <a:r>
              <a:rPr sz="1941" u="heavy" spc="-66" dirty="0">
                <a:solidFill>
                  <a:srgbClr val="0563C1"/>
                </a:solidFill>
                <a:latin typeface="Calibri"/>
                <a:cs typeface="Calibri"/>
                <a:hlinkClick r:id="rId3"/>
              </a:rPr>
              <a:t>.</a:t>
            </a:r>
            <a:r>
              <a:rPr sz="1941" u="heavy" spc="-13" dirty="0">
                <a:solidFill>
                  <a:srgbClr val="0563C1"/>
                </a:solidFill>
                <a:latin typeface="Calibri"/>
                <a:cs typeface="Calibri"/>
                <a:hlinkClick r:id="rId3"/>
              </a:rPr>
              <a:t>y</a:t>
            </a:r>
            <a:r>
              <a:rPr sz="1941" u="heavy" spc="9" dirty="0">
                <a:solidFill>
                  <a:srgbClr val="0563C1"/>
                </a:solidFill>
                <a:latin typeface="Calibri"/>
                <a:cs typeface="Calibri"/>
                <a:hlinkClick r:id="rId3"/>
              </a:rPr>
              <a:t>o</a:t>
            </a:r>
            <a:r>
              <a:rPr sz="1941" u="heavy" spc="13" dirty="0">
                <a:solidFill>
                  <a:srgbClr val="0563C1"/>
                </a:solidFill>
                <a:latin typeface="Calibri"/>
                <a:cs typeface="Calibri"/>
                <a:hlinkClick r:id="rId3"/>
              </a:rPr>
              <a:t>u</a:t>
            </a:r>
            <a:r>
              <a:rPr sz="1941" u="heavy" spc="4" dirty="0">
                <a:solidFill>
                  <a:srgbClr val="0563C1"/>
                </a:solidFill>
                <a:latin typeface="Calibri"/>
                <a:cs typeface="Calibri"/>
                <a:hlinkClick r:id="rId3"/>
              </a:rPr>
              <a:t>t</a:t>
            </a:r>
            <a:r>
              <a:rPr sz="1941" u="heavy" spc="13" dirty="0">
                <a:solidFill>
                  <a:srgbClr val="0563C1"/>
                </a:solidFill>
                <a:latin typeface="Calibri"/>
                <a:cs typeface="Calibri"/>
                <a:hlinkClick r:id="rId3"/>
              </a:rPr>
              <a:t>ub</a:t>
            </a:r>
            <a:r>
              <a:rPr sz="1941" u="heavy" spc="9" dirty="0">
                <a:solidFill>
                  <a:srgbClr val="0563C1"/>
                </a:solidFill>
                <a:latin typeface="Calibri"/>
                <a:cs typeface="Calibri"/>
                <a:hlinkClick r:id="rId3"/>
              </a:rPr>
              <a:t>e.</a:t>
            </a:r>
            <a:r>
              <a:rPr sz="1941" u="heavy" spc="-9" dirty="0">
                <a:solidFill>
                  <a:srgbClr val="0563C1"/>
                </a:solidFill>
                <a:latin typeface="Calibri"/>
                <a:cs typeface="Calibri"/>
                <a:hlinkClick r:id="rId3"/>
              </a:rPr>
              <a:t>c</a:t>
            </a:r>
            <a:r>
              <a:rPr sz="1941" u="heavy" spc="9" dirty="0">
                <a:solidFill>
                  <a:srgbClr val="0563C1"/>
                </a:solidFill>
                <a:latin typeface="Calibri"/>
                <a:cs typeface="Calibri"/>
                <a:hlinkClick r:id="rId3"/>
              </a:rPr>
              <a:t>o</a:t>
            </a:r>
            <a:r>
              <a:rPr sz="1941" u="heavy" spc="18" dirty="0">
                <a:solidFill>
                  <a:srgbClr val="0563C1"/>
                </a:solidFill>
                <a:latin typeface="Calibri"/>
                <a:cs typeface="Calibri"/>
                <a:hlinkClick r:id="rId3"/>
              </a:rPr>
              <a:t>m</a:t>
            </a:r>
            <a:r>
              <a:rPr sz="1941" u="heavy" spc="9" dirty="0">
                <a:solidFill>
                  <a:srgbClr val="0563C1"/>
                </a:solidFill>
                <a:latin typeface="Calibri"/>
                <a:cs typeface="Calibri"/>
                <a:hlinkClick r:id="rId3"/>
              </a:rPr>
              <a:t>/</a:t>
            </a:r>
            <a:r>
              <a:rPr sz="1941" u="heavy" spc="-4" dirty="0">
                <a:solidFill>
                  <a:srgbClr val="0563C1"/>
                </a:solidFill>
                <a:latin typeface="Calibri"/>
                <a:cs typeface="Calibri"/>
                <a:hlinkClick r:id="rId3"/>
              </a:rPr>
              <a:t>w</a:t>
            </a:r>
            <a:r>
              <a:rPr sz="1941" u="heavy" spc="-9" dirty="0">
                <a:solidFill>
                  <a:srgbClr val="0563C1"/>
                </a:solidFill>
                <a:latin typeface="Calibri"/>
                <a:cs typeface="Calibri"/>
                <a:hlinkClick r:id="rId3"/>
              </a:rPr>
              <a:t>a</a:t>
            </a:r>
            <a:r>
              <a:rPr sz="1941" u="heavy" spc="-18" dirty="0">
                <a:solidFill>
                  <a:srgbClr val="0563C1"/>
                </a:solidFill>
                <a:latin typeface="Calibri"/>
                <a:cs typeface="Calibri"/>
                <a:hlinkClick r:id="rId3"/>
              </a:rPr>
              <a:t>t</a:t>
            </a:r>
            <a:r>
              <a:rPr sz="1941" u="heavy" spc="9" dirty="0">
                <a:solidFill>
                  <a:srgbClr val="0563C1"/>
                </a:solidFill>
                <a:latin typeface="Calibri"/>
                <a:cs typeface="Calibri"/>
                <a:hlinkClick r:id="rId3"/>
              </a:rPr>
              <a:t>c</a:t>
            </a:r>
            <a:r>
              <a:rPr sz="1941" u="heavy" spc="13" dirty="0">
                <a:solidFill>
                  <a:srgbClr val="0563C1"/>
                </a:solidFill>
                <a:latin typeface="Calibri"/>
                <a:cs typeface="Calibri"/>
                <a:hlinkClick r:id="rId3"/>
              </a:rPr>
              <a:t>h?</a:t>
            </a:r>
            <a:r>
              <a:rPr sz="1941" u="heavy" spc="9" dirty="0">
                <a:solidFill>
                  <a:srgbClr val="0563C1"/>
                </a:solidFill>
                <a:latin typeface="Calibri"/>
                <a:cs typeface="Calibri"/>
                <a:hlinkClick r:id="rId3"/>
              </a:rPr>
              <a:t>v</a:t>
            </a:r>
            <a:r>
              <a:rPr sz="1941" u="heavy" spc="13" dirty="0">
                <a:solidFill>
                  <a:srgbClr val="0563C1"/>
                </a:solidFill>
                <a:latin typeface="Calibri"/>
                <a:cs typeface="Calibri"/>
                <a:hlinkClick r:id="rId3"/>
              </a:rPr>
              <a:t>=_</a:t>
            </a:r>
            <a:r>
              <a:rPr sz="1941" u="heavy" dirty="0">
                <a:solidFill>
                  <a:srgbClr val="0563C1"/>
                </a:solidFill>
                <a:latin typeface="Calibri"/>
                <a:cs typeface="Calibri"/>
                <a:hlinkClick r:id="rId3"/>
              </a:rPr>
              <a:t>i</a:t>
            </a:r>
            <a:r>
              <a:rPr sz="1941" u="heavy" spc="13" dirty="0">
                <a:solidFill>
                  <a:srgbClr val="0563C1"/>
                </a:solidFill>
                <a:latin typeface="Calibri"/>
                <a:cs typeface="Calibri"/>
                <a:hlinkClick r:id="rId3"/>
              </a:rPr>
              <a:t>hA</a:t>
            </a:r>
            <a:r>
              <a:rPr sz="1941" u="heavy" spc="4" dirty="0">
                <a:solidFill>
                  <a:srgbClr val="0563C1"/>
                </a:solidFill>
                <a:latin typeface="Calibri"/>
                <a:cs typeface="Calibri"/>
                <a:hlinkClick r:id="rId3"/>
              </a:rPr>
              <a:t>L</a:t>
            </a:r>
            <a:r>
              <a:rPr sz="1941" u="heavy" spc="-22" dirty="0">
                <a:solidFill>
                  <a:srgbClr val="0563C1"/>
                </a:solidFill>
                <a:latin typeface="Calibri"/>
                <a:cs typeface="Calibri"/>
                <a:hlinkClick r:id="rId3"/>
              </a:rPr>
              <a:t>K</a:t>
            </a:r>
            <a:r>
              <a:rPr sz="1941" u="heavy" spc="4" dirty="0">
                <a:solidFill>
                  <a:srgbClr val="0563C1"/>
                </a:solidFill>
                <a:latin typeface="Calibri"/>
                <a:cs typeface="Calibri"/>
                <a:hlinkClick r:id="rId3"/>
              </a:rPr>
              <a:t>r</a:t>
            </a:r>
            <a:r>
              <a:rPr sz="1941" u="heavy" spc="9" dirty="0">
                <a:solidFill>
                  <a:srgbClr val="0563C1"/>
                </a:solidFill>
                <a:latin typeface="Calibri"/>
                <a:cs typeface="Calibri"/>
                <a:hlinkClick r:id="rId3"/>
              </a:rPr>
              <a:t>Ss</a:t>
            </a:r>
            <a:r>
              <a:rPr sz="1941" u="heavy" spc="13" dirty="0">
                <a:solidFill>
                  <a:srgbClr val="0563C1"/>
                </a:solidFill>
                <a:latin typeface="Calibri"/>
                <a:cs typeface="Calibri"/>
                <a:hlinkClick r:id="rId3"/>
              </a:rPr>
              <a:t>B</a:t>
            </a:r>
            <a:r>
              <a:rPr sz="1941" u="heavy" spc="9" dirty="0">
                <a:solidFill>
                  <a:srgbClr val="0563C1"/>
                </a:solidFill>
                <a:latin typeface="Calibri"/>
                <a:cs typeface="Calibri"/>
                <a:hlinkClick r:id="rId3"/>
              </a:rPr>
              <a:t>c</a:t>
            </a:r>
            <a:r>
              <a:rPr sz="1941" u="heavy" spc="18" dirty="0">
                <a:solidFill>
                  <a:srgbClr val="0563C1"/>
                </a:solidFill>
                <a:latin typeface="Calibri"/>
                <a:cs typeface="Calibri"/>
                <a:hlinkClick r:id="rId3"/>
              </a:rPr>
              <a:t>&amp;</a:t>
            </a:r>
            <a:r>
              <a:rPr sz="1941" u="heavy" dirty="0">
                <a:solidFill>
                  <a:srgbClr val="0563C1"/>
                </a:solidFill>
                <a:latin typeface="Calibri"/>
                <a:cs typeface="Calibri"/>
                <a:hlinkClick r:id="rId3"/>
              </a:rPr>
              <a:t>li</a:t>
            </a:r>
            <a:r>
              <a:rPr sz="1941" u="heavy" spc="-13" dirty="0">
                <a:solidFill>
                  <a:srgbClr val="0563C1"/>
                </a:solidFill>
                <a:latin typeface="Calibri"/>
                <a:cs typeface="Calibri"/>
                <a:hlinkClick r:id="rId3"/>
              </a:rPr>
              <a:t>s</a:t>
            </a:r>
            <a:r>
              <a:rPr sz="1941" u="heavy" spc="4" dirty="0">
                <a:solidFill>
                  <a:srgbClr val="0563C1"/>
                </a:solidFill>
                <a:latin typeface="Calibri"/>
                <a:cs typeface="Calibri"/>
                <a:hlinkClick r:id="rId3"/>
              </a:rPr>
              <a:t>t</a:t>
            </a:r>
            <a:r>
              <a:rPr sz="1941" u="heavy" spc="18" dirty="0">
                <a:solidFill>
                  <a:srgbClr val="0563C1"/>
                </a:solidFill>
                <a:latin typeface="Calibri"/>
                <a:cs typeface="Calibri"/>
                <a:hlinkClick r:id="rId3"/>
              </a:rPr>
              <a:t>=</a:t>
            </a:r>
            <a:r>
              <a:rPr sz="1941" u="heavy" spc="13" dirty="0">
                <a:solidFill>
                  <a:srgbClr val="0563C1"/>
                </a:solidFill>
                <a:latin typeface="Calibri"/>
                <a:cs typeface="Calibri"/>
                <a:hlinkClick r:id="rId3"/>
              </a:rPr>
              <a:t>P</a:t>
            </a:r>
            <a:r>
              <a:rPr sz="1941" u="heavy" spc="4" dirty="0">
                <a:solidFill>
                  <a:srgbClr val="0563C1"/>
                </a:solidFill>
                <a:latin typeface="Calibri"/>
                <a:cs typeface="Calibri"/>
                <a:hlinkClick r:id="rId3"/>
              </a:rPr>
              <a:t>L-</a:t>
            </a:r>
            <a:r>
              <a:rPr sz="1941" spc="4" dirty="0">
                <a:solidFill>
                  <a:srgbClr val="0563C1"/>
                </a:solidFill>
                <a:latin typeface="Calibri"/>
                <a:cs typeface="Calibri"/>
              </a:rPr>
              <a:t> </a:t>
            </a:r>
            <a:r>
              <a:rPr sz="1941" u="heavy" spc="13" dirty="0">
                <a:solidFill>
                  <a:srgbClr val="0563C1"/>
                </a:solidFill>
                <a:latin typeface="Calibri"/>
                <a:cs typeface="Calibri"/>
              </a:rPr>
              <a:t>4</a:t>
            </a:r>
            <a:r>
              <a:rPr sz="1941" u="heavy" spc="9" dirty="0">
                <a:solidFill>
                  <a:srgbClr val="0563C1"/>
                </a:solidFill>
                <a:latin typeface="Calibri"/>
                <a:cs typeface="Calibri"/>
              </a:rPr>
              <a:t>oX</a:t>
            </a:r>
            <a:r>
              <a:rPr sz="1941" u="heavy" spc="-26" dirty="0">
                <a:solidFill>
                  <a:srgbClr val="0563C1"/>
                </a:solidFill>
                <a:latin typeface="Calibri"/>
                <a:cs typeface="Calibri"/>
              </a:rPr>
              <a:t>K</a:t>
            </a:r>
            <a:r>
              <a:rPr sz="1941" u="heavy" spc="9" dirty="0">
                <a:solidFill>
                  <a:srgbClr val="0563C1"/>
                </a:solidFill>
                <a:latin typeface="Calibri"/>
                <a:cs typeface="Calibri"/>
              </a:rPr>
              <a:t>o</a:t>
            </a:r>
            <a:r>
              <a:rPr sz="1941" u="heavy" spc="-57" dirty="0">
                <a:solidFill>
                  <a:srgbClr val="0563C1"/>
                </a:solidFill>
                <a:latin typeface="Calibri"/>
                <a:cs typeface="Calibri"/>
              </a:rPr>
              <a:t>Y</a:t>
            </a:r>
            <a:r>
              <a:rPr sz="1941" u="heavy" spc="9" dirty="0">
                <a:solidFill>
                  <a:srgbClr val="0563C1"/>
                </a:solidFill>
                <a:latin typeface="Calibri"/>
                <a:cs typeface="Calibri"/>
              </a:rPr>
              <a:t>v</a:t>
            </a:r>
            <a:r>
              <a:rPr sz="1941" u="heavy" spc="18" dirty="0">
                <a:solidFill>
                  <a:srgbClr val="0563C1"/>
                </a:solidFill>
                <a:latin typeface="Calibri"/>
                <a:cs typeface="Calibri"/>
              </a:rPr>
              <a:t>m</a:t>
            </a:r>
            <a:r>
              <a:rPr sz="1941" u="heavy" spc="13" dirty="0">
                <a:solidFill>
                  <a:srgbClr val="0563C1"/>
                </a:solidFill>
                <a:latin typeface="Calibri"/>
                <a:cs typeface="Calibri"/>
              </a:rPr>
              <a:t>d</a:t>
            </a:r>
            <a:r>
              <a:rPr sz="1941" u="heavy" spc="-40" dirty="0">
                <a:solidFill>
                  <a:srgbClr val="0563C1"/>
                </a:solidFill>
                <a:latin typeface="Calibri"/>
                <a:cs typeface="Calibri"/>
              </a:rPr>
              <a:t>k</a:t>
            </a:r>
            <a:r>
              <a:rPr sz="1941" u="heavy" spc="13" dirty="0">
                <a:solidFill>
                  <a:srgbClr val="0563C1"/>
                </a:solidFill>
                <a:latin typeface="Calibri"/>
                <a:cs typeface="Calibri"/>
              </a:rPr>
              <a:t>d5</a:t>
            </a:r>
            <a:r>
              <a:rPr sz="1941" u="heavy" spc="9" dirty="0">
                <a:solidFill>
                  <a:srgbClr val="0563C1"/>
                </a:solidFill>
                <a:latin typeface="Calibri"/>
                <a:cs typeface="Calibri"/>
              </a:rPr>
              <a:t>W</a:t>
            </a:r>
            <a:r>
              <a:rPr sz="1941" u="heavy" spc="13" dirty="0">
                <a:solidFill>
                  <a:srgbClr val="0563C1"/>
                </a:solidFill>
                <a:latin typeface="Calibri"/>
                <a:cs typeface="Calibri"/>
              </a:rPr>
              <a:t>SR</a:t>
            </a:r>
            <a:r>
              <a:rPr sz="1941" u="heavy" dirty="0">
                <a:solidFill>
                  <a:srgbClr val="0563C1"/>
                </a:solidFill>
                <a:latin typeface="Calibri"/>
                <a:cs typeface="Calibri"/>
              </a:rPr>
              <a:t>if</a:t>
            </a:r>
            <a:r>
              <a:rPr sz="1941" u="heavy" spc="9" dirty="0">
                <a:solidFill>
                  <a:srgbClr val="0563C1"/>
                </a:solidFill>
                <a:latin typeface="Calibri"/>
                <a:cs typeface="Calibri"/>
              </a:rPr>
              <a:t>G</a:t>
            </a:r>
            <a:r>
              <a:rPr sz="1941" u="heavy" dirty="0">
                <a:solidFill>
                  <a:srgbClr val="0563C1"/>
                </a:solidFill>
                <a:latin typeface="Calibri"/>
                <a:cs typeface="Calibri"/>
              </a:rPr>
              <a:t>l</a:t>
            </a:r>
            <a:r>
              <a:rPr sz="1941" u="heavy" spc="13" dirty="0">
                <a:solidFill>
                  <a:srgbClr val="0563C1"/>
                </a:solidFill>
                <a:latin typeface="Calibri"/>
                <a:cs typeface="Calibri"/>
              </a:rPr>
              <a:t>U30uH3</a:t>
            </a:r>
            <a:r>
              <a:rPr sz="1941" u="heavy" spc="9" dirty="0">
                <a:solidFill>
                  <a:srgbClr val="0563C1"/>
                </a:solidFill>
                <a:latin typeface="Calibri"/>
                <a:cs typeface="Calibri"/>
              </a:rPr>
              <a:t>eO</a:t>
            </a:r>
            <a:r>
              <a:rPr sz="1941" u="heavy" spc="13" dirty="0">
                <a:solidFill>
                  <a:srgbClr val="0563C1"/>
                </a:solidFill>
                <a:latin typeface="Calibri"/>
                <a:cs typeface="Calibri"/>
              </a:rPr>
              <a:t>pd</a:t>
            </a:r>
            <a:r>
              <a:rPr sz="1941" u="heavy" dirty="0">
                <a:solidFill>
                  <a:srgbClr val="0563C1"/>
                </a:solidFill>
                <a:latin typeface="Calibri"/>
                <a:cs typeface="Calibri"/>
              </a:rPr>
              <a:t>l</a:t>
            </a:r>
            <a:r>
              <a:rPr sz="1941" u="heavy" spc="13" dirty="0">
                <a:solidFill>
                  <a:srgbClr val="0563C1"/>
                </a:solidFill>
                <a:latin typeface="Calibri"/>
                <a:cs typeface="Calibri"/>
              </a:rPr>
              <a:t>S</a:t>
            </a:r>
            <a:r>
              <a:rPr sz="1941" u="heavy" spc="18" dirty="0">
                <a:solidFill>
                  <a:srgbClr val="0563C1"/>
                </a:solidFill>
                <a:latin typeface="Calibri"/>
                <a:cs typeface="Calibri"/>
              </a:rPr>
              <a:t>&amp;</a:t>
            </a:r>
            <a:r>
              <a:rPr sz="1941" u="heavy" dirty="0">
                <a:solidFill>
                  <a:srgbClr val="0563C1"/>
                </a:solidFill>
                <a:latin typeface="Calibri"/>
                <a:cs typeface="Calibri"/>
              </a:rPr>
              <a:t>i</a:t>
            </a:r>
            <a:r>
              <a:rPr sz="1941" u="heavy" spc="13" dirty="0">
                <a:solidFill>
                  <a:srgbClr val="0563C1"/>
                </a:solidFill>
                <a:latin typeface="Calibri"/>
                <a:cs typeface="Calibri"/>
              </a:rPr>
              <a:t>nd</a:t>
            </a:r>
            <a:r>
              <a:rPr sz="1941" u="heavy" spc="-22" dirty="0">
                <a:solidFill>
                  <a:srgbClr val="0563C1"/>
                </a:solidFill>
                <a:latin typeface="Calibri"/>
                <a:cs typeface="Calibri"/>
              </a:rPr>
              <a:t>e</a:t>
            </a:r>
            <a:r>
              <a:rPr sz="1941" u="heavy" spc="4" dirty="0">
                <a:solidFill>
                  <a:srgbClr val="0563C1"/>
                </a:solidFill>
                <a:latin typeface="Calibri"/>
                <a:cs typeface="Calibri"/>
              </a:rPr>
              <a:t>x</a:t>
            </a:r>
            <a:r>
              <a:rPr sz="1941" u="heavy" spc="13" dirty="0">
                <a:solidFill>
                  <a:srgbClr val="0563C1"/>
                </a:solidFill>
                <a:latin typeface="Calibri"/>
                <a:cs typeface="Calibri"/>
              </a:rPr>
              <a:t>=4</a:t>
            </a:r>
            <a:endParaRPr sz="1941">
              <a:latin typeface="Calibri"/>
              <a:cs typeface="Calibri"/>
            </a:endParaRPr>
          </a:p>
          <a:p>
            <a:pPr marL="172580" indent="-161373">
              <a:spcBef>
                <a:spcPts val="454"/>
              </a:spcBef>
              <a:buFont typeface="Arial"/>
              <a:buChar char="•"/>
              <a:tabLst>
                <a:tab pos="173140" algn="l"/>
              </a:tabLst>
            </a:pPr>
            <a:r>
              <a:rPr sz="1941" spc="18" dirty="0">
                <a:latin typeface="Calibri"/>
                <a:cs typeface="Calibri"/>
              </a:rPr>
              <a:t>N</a:t>
            </a:r>
            <a:r>
              <a:rPr sz="1941" spc="9" dirty="0">
                <a:latin typeface="Calibri"/>
                <a:cs typeface="Calibri"/>
              </a:rPr>
              <a:t>o</a:t>
            </a:r>
            <a:r>
              <a:rPr sz="1941" spc="13" dirty="0">
                <a:latin typeface="Calibri"/>
                <a:cs typeface="Calibri"/>
              </a:rPr>
              <a:t> n</a:t>
            </a:r>
            <a:r>
              <a:rPr sz="1941" spc="9" dirty="0">
                <a:latin typeface="Calibri"/>
                <a:cs typeface="Calibri"/>
              </a:rPr>
              <a:t>eed</a:t>
            </a:r>
            <a:r>
              <a:rPr sz="1941" spc="18" dirty="0">
                <a:latin typeface="Calibri"/>
                <a:cs typeface="Calibri"/>
              </a:rPr>
              <a:t> </a:t>
            </a:r>
            <a:r>
              <a:rPr sz="1941" spc="-13" dirty="0">
                <a:latin typeface="Calibri"/>
                <a:cs typeface="Calibri"/>
              </a:rPr>
              <a:t>t</a:t>
            </a:r>
            <a:r>
              <a:rPr sz="1941" spc="9" dirty="0">
                <a:latin typeface="Calibri"/>
                <a:cs typeface="Calibri"/>
              </a:rPr>
              <a:t>o</a:t>
            </a:r>
            <a:r>
              <a:rPr sz="1941" spc="13" dirty="0">
                <a:latin typeface="Calibri"/>
                <a:cs typeface="Calibri"/>
              </a:rPr>
              <a:t> </a:t>
            </a:r>
            <a:r>
              <a:rPr sz="1941" dirty="0">
                <a:latin typeface="Calibri"/>
                <a:cs typeface="Calibri"/>
              </a:rPr>
              <a:t>i</a:t>
            </a:r>
            <a:r>
              <a:rPr sz="1941" spc="13" dirty="0">
                <a:latin typeface="Calibri"/>
                <a:cs typeface="Calibri"/>
              </a:rPr>
              <a:t>n</a:t>
            </a:r>
            <a:r>
              <a:rPr sz="1941" spc="-13" dirty="0">
                <a:latin typeface="Calibri"/>
                <a:cs typeface="Calibri"/>
              </a:rPr>
              <a:t>s</a:t>
            </a:r>
            <a:r>
              <a:rPr sz="1941" spc="-18" dirty="0">
                <a:latin typeface="Calibri"/>
                <a:cs typeface="Calibri"/>
              </a:rPr>
              <a:t>t</a:t>
            </a:r>
            <a:r>
              <a:rPr sz="1941" spc="9" dirty="0">
                <a:latin typeface="Calibri"/>
                <a:cs typeface="Calibri"/>
              </a:rPr>
              <a:t>a</a:t>
            </a:r>
            <a:r>
              <a:rPr sz="1941" dirty="0">
                <a:latin typeface="Calibri"/>
                <a:cs typeface="Calibri"/>
              </a:rPr>
              <a:t>l</a:t>
            </a:r>
            <a:r>
              <a:rPr sz="1941" spc="4" dirty="0">
                <a:latin typeface="Calibri"/>
                <a:cs typeface="Calibri"/>
              </a:rPr>
              <a:t>l</a:t>
            </a:r>
            <a:r>
              <a:rPr sz="1941" spc="9" dirty="0">
                <a:latin typeface="Calibri"/>
                <a:cs typeface="Calibri"/>
              </a:rPr>
              <a:t> </a:t>
            </a:r>
            <a:r>
              <a:rPr sz="1941" spc="13" dirty="0">
                <a:latin typeface="Calibri"/>
                <a:cs typeface="Calibri"/>
              </a:rPr>
              <a:t>d</a:t>
            </a:r>
            <a:r>
              <a:rPr sz="1941" spc="4" dirty="0">
                <a:latin typeface="Calibri"/>
                <a:cs typeface="Calibri"/>
              </a:rPr>
              <a:t>r</a:t>
            </a:r>
            <a:r>
              <a:rPr sz="1941" dirty="0">
                <a:latin typeface="Calibri"/>
                <a:cs typeface="Calibri"/>
              </a:rPr>
              <a:t>i</a:t>
            </a:r>
            <a:r>
              <a:rPr sz="1941" spc="-9" dirty="0">
                <a:latin typeface="Calibri"/>
                <a:cs typeface="Calibri"/>
              </a:rPr>
              <a:t>v</a:t>
            </a:r>
            <a:r>
              <a:rPr sz="1941" spc="9" dirty="0">
                <a:latin typeface="Calibri"/>
                <a:cs typeface="Calibri"/>
              </a:rPr>
              <a:t>e</a:t>
            </a:r>
            <a:r>
              <a:rPr sz="1941" spc="-194" dirty="0">
                <a:latin typeface="Calibri"/>
                <a:cs typeface="Calibri"/>
              </a:rPr>
              <a:t>r</a:t>
            </a:r>
            <a:r>
              <a:rPr sz="1941" spc="4" dirty="0">
                <a:latin typeface="Calibri"/>
                <a:cs typeface="Calibri"/>
              </a:rPr>
              <a:t>.</a:t>
            </a:r>
            <a:r>
              <a:rPr sz="1941" spc="18" dirty="0">
                <a:latin typeface="Calibri"/>
                <a:cs typeface="Calibri"/>
              </a:rPr>
              <a:t> </a:t>
            </a:r>
            <a:r>
              <a:rPr sz="1941" dirty="0">
                <a:latin typeface="Calibri"/>
                <a:cs typeface="Calibri"/>
              </a:rPr>
              <a:t>J</a:t>
            </a:r>
            <a:r>
              <a:rPr sz="1941" spc="13" dirty="0">
                <a:latin typeface="Calibri"/>
                <a:cs typeface="Calibri"/>
              </a:rPr>
              <a:t>u</a:t>
            </a:r>
            <a:r>
              <a:rPr sz="1941" spc="-13" dirty="0">
                <a:latin typeface="Calibri"/>
                <a:cs typeface="Calibri"/>
              </a:rPr>
              <a:t>s</a:t>
            </a:r>
            <a:r>
              <a:rPr sz="1941" spc="4" dirty="0">
                <a:latin typeface="Calibri"/>
                <a:cs typeface="Calibri"/>
              </a:rPr>
              <a:t>t</a:t>
            </a:r>
            <a:r>
              <a:rPr sz="1941" spc="13" dirty="0">
                <a:latin typeface="Calibri"/>
                <a:cs typeface="Calibri"/>
              </a:rPr>
              <a:t> </a:t>
            </a:r>
            <a:r>
              <a:rPr sz="1941" dirty="0">
                <a:latin typeface="Calibri"/>
                <a:cs typeface="Calibri"/>
              </a:rPr>
              <a:t>i</a:t>
            </a:r>
            <a:r>
              <a:rPr sz="1941" spc="13" dirty="0">
                <a:latin typeface="Calibri"/>
                <a:cs typeface="Calibri"/>
              </a:rPr>
              <a:t>n</a:t>
            </a:r>
            <a:r>
              <a:rPr sz="1941" spc="-13" dirty="0">
                <a:latin typeface="Calibri"/>
                <a:cs typeface="Calibri"/>
              </a:rPr>
              <a:t>s</a:t>
            </a:r>
            <a:r>
              <a:rPr sz="1941" spc="-18" dirty="0">
                <a:latin typeface="Calibri"/>
                <a:cs typeface="Calibri"/>
              </a:rPr>
              <a:t>t</a:t>
            </a:r>
            <a:r>
              <a:rPr sz="1941" spc="9" dirty="0">
                <a:latin typeface="Calibri"/>
                <a:cs typeface="Calibri"/>
              </a:rPr>
              <a:t>a</a:t>
            </a:r>
            <a:r>
              <a:rPr sz="1941" dirty="0">
                <a:latin typeface="Calibri"/>
                <a:cs typeface="Calibri"/>
              </a:rPr>
              <a:t>l</a:t>
            </a:r>
            <a:r>
              <a:rPr sz="1941" spc="4" dirty="0">
                <a:latin typeface="Calibri"/>
                <a:cs typeface="Calibri"/>
              </a:rPr>
              <a:t>l</a:t>
            </a:r>
            <a:r>
              <a:rPr sz="1941" spc="9" dirty="0">
                <a:latin typeface="Calibri"/>
                <a:cs typeface="Calibri"/>
              </a:rPr>
              <a:t> a</a:t>
            </a:r>
            <a:r>
              <a:rPr sz="1941" spc="13" dirty="0">
                <a:latin typeface="Calibri"/>
                <a:cs typeface="Calibri"/>
              </a:rPr>
              <a:t>pp</a:t>
            </a:r>
            <a:r>
              <a:rPr sz="1941" spc="4" dirty="0">
                <a:latin typeface="Calibri"/>
                <a:cs typeface="Calibri"/>
              </a:rPr>
              <a:t>.</a:t>
            </a:r>
            <a:r>
              <a:rPr sz="1941" spc="18" dirty="0">
                <a:latin typeface="Calibri"/>
                <a:cs typeface="Calibri"/>
              </a:rPr>
              <a:t> </a:t>
            </a:r>
            <a:r>
              <a:rPr sz="1941" spc="9" dirty="0">
                <a:latin typeface="Calibri"/>
                <a:cs typeface="Calibri"/>
              </a:rPr>
              <a:t>T</a:t>
            </a:r>
            <a:r>
              <a:rPr sz="1941" spc="13" dirty="0">
                <a:latin typeface="Calibri"/>
                <a:cs typeface="Calibri"/>
              </a:rPr>
              <a:t>h</a:t>
            </a:r>
            <a:r>
              <a:rPr sz="1941" spc="9" dirty="0">
                <a:latin typeface="Calibri"/>
                <a:cs typeface="Calibri"/>
              </a:rPr>
              <a:t>e</a:t>
            </a:r>
            <a:r>
              <a:rPr sz="1941" spc="13" dirty="0">
                <a:latin typeface="Calibri"/>
                <a:cs typeface="Calibri"/>
              </a:rPr>
              <a:t> </a:t>
            </a:r>
            <a:r>
              <a:rPr sz="1941" spc="-22" dirty="0">
                <a:latin typeface="Calibri"/>
                <a:cs typeface="Calibri"/>
              </a:rPr>
              <a:t>r</a:t>
            </a:r>
            <a:r>
              <a:rPr sz="1941" spc="9" dirty="0">
                <a:latin typeface="Calibri"/>
                <a:cs typeface="Calibri"/>
              </a:rPr>
              <a:t>e</a:t>
            </a:r>
            <a:r>
              <a:rPr sz="1941" spc="-13" dirty="0">
                <a:latin typeface="Calibri"/>
                <a:cs typeface="Calibri"/>
              </a:rPr>
              <a:t>s</a:t>
            </a:r>
            <a:r>
              <a:rPr sz="1941" spc="4" dirty="0">
                <a:latin typeface="Calibri"/>
                <a:cs typeface="Calibri"/>
              </a:rPr>
              <a:t>t</a:t>
            </a:r>
            <a:r>
              <a:rPr sz="1941" spc="13" dirty="0">
                <a:latin typeface="Calibri"/>
                <a:cs typeface="Calibri"/>
              </a:rPr>
              <a:t> </a:t>
            </a:r>
            <a:r>
              <a:rPr sz="1941" dirty="0">
                <a:latin typeface="Calibri"/>
                <a:cs typeface="Calibri"/>
              </a:rPr>
              <a:t>i</a:t>
            </a:r>
            <a:r>
              <a:rPr sz="1941" spc="4" dirty="0">
                <a:latin typeface="Calibri"/>
                <a:cs typeface="Calibri"/>
              </a:rPr>
              <a:t>s</a:t>
            </a:r>
            <a:r>
              <a:rPr sz="1941" spc="18" dirty="0">
                <a:latin typeface="Calibri"/>
                <a:cs typeface="Calibri"/>
              </a:rPr>
              <a:t> </a:t>
            </a:r>
            <a:r>
              <a:rPr sz="1941" spc="13" dirty="0">
                <a:latin typeface="Calibri"/>
                <a:cs typeface="Calibri"/>
              </a:rPr>
              <a:t>d</a:t>
            </a:r>
            <a:r>
              <a:rPr sz="1941" spc="9" dirty="0">
                <a:latin typeface="Calibri"/>
                <a:cs typeface="Calibri"/>
              </a:rPr>
              <a:t>o</a:t>
            </a:r>
            <a:r>
              <a:rPr sz="1941" spc="13" dirty="0">
                <a:latin typeface="Calibri"/>
                <a:cs typeface="Calibri"/>
              </a:rPr>
              <a:t>n</a:t>
            </a:r>
            <a:r>
              <a:rPr sz="1941" spc="9" dirty="0">
                <a:latin typeface="Calibri"/>
                <a:cs typeface="Calibri"/>
              </a:rPr>
              <a:t>e</a:t>
            </a:r>
            <a:r>
              <a:rPr sz="1941" spc="13" dirty="0">
                <a:latin typeface="Calibri"/>
                <a:cs typeface="Calibri"/>
              </a:rPr>
              <a:t> </a:t>
            </a:r>
            <a:r>
              <a:rPr sz="1941" spc="-35" dirty="0">
                <a:latin typeface="Calibri"/>
                <a:cs typeface="Calibri"/>
              </a:rPr>
              <a:t>f</a:t>
            </a:r>
            <a:r>
              <a:rPr sz="1941" spc="4" dirty="0">
                <a:latin typeface="Calibri"/>
                <a:cs typeface="Calibri"/>
              </a:rPr>
              <a:t>or</a:t>
            </a:r>
            <a:r>
              <a:rPr sz="1941" spc="13" dirty="0">
                <a:latin typeface="Calibri"/>
                <a:cs typeface="Calibri"/>
              </a:rPr>
              <a:t> </a:t>
            </a:r>
            <a:r>
              <a:rPr sz="1941" spc="-13" dirty="0">
                <a:latin typeface="Calibri"/>
                <a:cs typeface="Calibri"/>
              </a:rPr>
              <a:t>y</a:t>
            </a:r>
            <a:r>
              <a:rPr sz="1941" spc="9" dirty="0">
                <a:latin typeface="Calibri"/>
                <a:cs typeface="Calibri"/>
              </a:rPr>
              <a:t>ou.</a:t>
            </a:r>
            <a:endParaRPr sz="1941">
              <a:latin typeface="Calibri"/>
              <a:cs typeface="Calibri"/>
            </a:endParaRPr>
          </a:p>
        </p:txBody>
      </p:sp>
    </p:spTree>
    <p:extLst>
      <p:ext uri="{BB962C8B-B14F-4D97-AF65-F5344CB8AC3E}">
        <p14:creationId xmlns:p14="http://schemas.microsoft.com/office/powerpoint/2010/main" val="1477703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9933" y="1090809"/>
            <a:ext cx="6717366" cy="475195"/>
          </a:xfrm>
          <a:prstGeom prst="rect">
            <a:avLst/>
          </a:prstGeom>
        </p:spPr>
        <p:txBody>
          <a:bodyPr vert="horz" wrap="square" lIns="0" tIns="0" rIns="0" bIns="0" rtlCol="0">
            <a:spAutoFit/>
          </a:bodyPr>
          <a:lstStyle/>
          <a:p>
            <a:pPr marL="349642"/>
            <a:r>
              <a:rPr sz="3088" spc="-9" dirty="0">
                <a:latin typeface="Calibri-Light"/>
                <a:cs typeface="Calibri-Light"/>
              </a:rPr>
              <a:t>S</a:t>
            </a:r>
            <a:r>
              <a:rPr sz="3088" dirty="0">
                <a:latin typeface="Calibri-Light"/>
                <a:cs typeface="Calibri-Light"/>
              </a:rPr>
              <a:t>o</a:t>
            </a:r>
            <a:r>
              <a:rPr sz="3088" spc="-4" dirty="0">
                <a:latin typeface="Calibri-Light"/>
                <a:cs typeface="Calibri-Light"/>
              </a:rPr>
              <a:t>ft</a:t>
            </a:r>
            <a:r>
              <a:rPr sz="3088" spc="-49" dirty="0">
                <a:latin typeface="Calibri-Light"/>
                <a:cs typeface="Calibri-Light"/>
              </a:rPr>
              <a:t>w</a:t>
            </a:r>
            <a:r>
              <a:rPr sz="3088" spc="-4" dirty="0">
                <a:latin typeface="Calibri-Light"/>
                <a:cs typeface="Calibri-Light"/>
              </a:rPr>
              <a:t>a</a:t>
            </a:r>
            <a:r>
              <a:rPr sz="3088" spc="-53" dirty="0">
                <a:latin typeface="Calibri-Light"/>
                <a:cs typeface="Calibri-Light"/>
              </a:rPr>
              <a:t>r</a:t>
            </a:r>
            <a:r>
              <a:rPr sz="3088" dirty="0">
                <a:latin typeface="Calibri-Light"/>
                <a:cs typeface="Calibri-Light"/>
              </a:rPr>
              <a:t>e</a:t>
            </a:r>
            <a:r>
              <a:rPr sz="3088" spc="4" dirty="0">
                <a:latin typeface="Calibri-Light"/>
                <a:cs typeface="Calibri-Light"/>
              </a:rPr>
              <a:t> </a:t>
            </a:r>
            <a:r>
              <a:rPr sz="3088" dirty="0">
                <a:latin typeface="Calibri-Light"/>
                <a:cs typeface="Calibri-Light"/>
              </a:rPr>
              <a:t>2</a:t>
            </a:r>
            <a:endParaRPr sz="3088">
              <a:latin typeface="Calibri-Light"/>
              <a:cs typeface="Calibri-Light"/>
            </a:endParaRPr>
          </a:p>
        </p:txBody>
      </p:sp>
      <p:sp>
        <p:nvSpPr>
          <p:cNvPr id="3" name="object 3"/>
          <p:cNvSpPr/>
          <p:nvPr/>
        </p:nvSpPr>
        <p:spPr>
          <a:xfrm>
            <a:off x="2099933" y="1090809"/>
            <a:ext cx="6717147" cy="4649892"/>
          </a:xfrm>
          <a:prstGeom prst="rect">
            <a:avLst/>
          </a:prstGeom>
          <a:blipFill>
            <a:blip r:embed="rId3" cstate="print"/>
            <a:stretch>
              <a:fillRect/>
            </a:stretch>
          </a:blipFill>
        </p:spPr>
        <p:txBody>
          <a:bodyPr wrap="square" lIns="0" tIns="0" rIns="0" bIns="0" rtlCol="0"/>
          <a:lstStyle/>
          <a:p>
            <a:endParaRPr sz="1588"/>
          </a:p>
        </p:txBody>
      </p:sp>
      <p:sp>
        <p:nvSpPr>
          <p:cNvPr id="4" name="object 4"/>
          <p:cNvSpPr/>
          <p:nvPr/>
        </p:nvSpPr>
        <p:spPr>
          <a:xfrm>
            <a:off x="3724512" y="1702544"/>
            <a:ext cx="1143000" cy="321049"/>
          </a:xfrm>
          <a:custGeom>
            <a:avLst/>
            <a:gdLst/>
            <a:ahLst/>
            <a:cxnLst/>
            <a:rect l="l" t="t" r="r" b="b"/>
            <a:pathLst>
              <a:path w="1295400" h="363855">
                <a:moveTo>
                  <a:pt x="1145965" y="0"/>
                </a:moveTo>
                <a:lnTo>
                  <a:pt x="1156535" y="44481"/>
                </a:lnTo>
                <a:lnTo>
                  <a:pt x="0" y="319290"/>
                </a:lnTo>
                <a:lnTo>
                  <a:pt x="10568" y="363771"/>
                </a:lnTo>
                <a:lnTo>
                  <a:pt x="1167104" y="88963"/>
                </a:lnTo>
                <a:lnTo>
                  <a:pt x="1230814" y="88963"/>
                </a:lnTo>
                <a:lnTo>
                  <a:pt x="1295264" y="35013"/>
                </a:lnTo>
                <a:lnTo>
                  <a:pt x="1145965" y="0"/>
                </a:lnTo>
                <a:close/>
              </a:path>
              <a:path w="1295400" h="363855">
                <a:moveTo>
                  <a:pt x="1230814" y="88963"/>
                </a:moveTo>
                <a:lnTo>
                  <a:pt x="1167104" y="88963"/>
                </a:lnTo>
                <a:lnTo>
                  <a:pt x="1177674" y="133445"/>
                </a:lnTo>
                <a:lnTo>
                  <a:pt x="1230814" y="88963"/>
                </a:lnTo>
                <a:close/>
              </a:path>
            </a:pathLst>
          </a:custGeom>
          <a:solidFill>
            <a:srgbClr val="4472C4"/>
          </a:solidFill>
        </p:spPr>
        <p:txBody>
          <a:bodyPr wrap="square" lIns="0" tIns="0" rIns="0" bIns="0" rtlCol="0"/>
          <a:lstStyle/>
          <a:p>
            <a:endParaRPr sz="1588"/>
          </a:p>
        </p:txBody>
      </p:sp>
      <p:sp>
        <p:nvSpPr>
          <p:cNvPr id="5" name="object 5"/>
          <p:cNvSpPr txBox="1"/>
          <p:nvPr/>
        </p:nvSpPr>
        <p:spPr>
          <a:xfrm>
            <a:off x="2984068" y="1985754"/>
            <a:ext cx="1052793" cy="190052"/>
          </a:xfrm>
          <a:prstGeom prst="rect">
            <a:avLst/>
          </a:prstGeom>
        </p:spPr>
        <p:txBody>
          <a:bodyPr vert="horz" wrap="square" lIns="0" tIns="0" rIns="0" bIns="0" rtlCol="0">
            <a:spAutoFit/>
          </a:bodyPr>
          <a:lstStyle/>
          <a:p>
            <a:pPr marL="11206"/>
            <a:r>
              <a:rPr sz="1235" spc="18" dirty="0">
                <a:latin typeface="Calibri"/>
                <a:cs typeface="Calibri"/>
              </a:rPr>
              <a:t>Me</a:t>
            </a:r>
            <a:r>
              <a:rPr sz="1235" spc="9" dirty="0">
                <a:latin typeface="Calibri"/>
                <a:cs typeface="Calibri"/>
              </a:rPr>
              <a:t>as</a:t>
            </a:r>
            <a:r>
              <a:rPr sz="1235" spc="13" dirty="0">
                <a:latin typeface="Calibri"/>
                <a:cs typeface="Calibri"/>
              </a:rPr>
              <a:t>u</a:t>
            </a:r>
            <a:r>
              <a:rPr sz="1235" spc="-13" dirty="0">
                <a:latin typeface="Calibri"/>
                <a:cs typeface="Calibri"/>
              </a:rPr>
              <a:t>r</a:t>
            </a:r>
            <a:r>
              <a:rPr sz="1235" spc="18" dirty="0">
                <a:latin typeface="Calibri"/>
                <a:cs typeface="Calibri"/>
              </a:rPr>
              <a:t>eme</a:t>
            </a:r>
            <a:r>
              <a:rPr sz="1235" spc="4" dirty="0">
                <a:latin typeface="Calibri"/>
                <a:cs typeface="Calibri"/>
              </a:rPr>
              <a:t>nts.</a:t>
            </a:r>
            <a:endParaRPr sz="1235">
              <a:latin typeface="Calibri"/>
              <a:cs typeface="Calibri"/>
            </a:endParaRPr>
          </a:p>
        </p:txBody>
      </p:sp>
      <p:sp>
        <p:nvSpPr>
          <p:cNvPr id="6" name="object 6"/>
          <p:cNvSpPr/>
          <p:nvPr/>
        </p:nvSpPr>
        <p:spPr>
          <a:xfrm>
            <a:off x="5017020" y="1734397"/>
            <a:ext cx="121024" cy="540124"/>
          </a:xfrm>
          <a:custGeom>
            <a:avLst/>
            <a:gdLst/>
            <a:ahLst/>
            <a:cxnLst/>
            <a:rect l="l" t="t" r="r" b="b"/>
            <a:pathLst>
              <a:path w="137160" h="612139">
                <a:moveTo>
                  <a:pt x="91440" y="137229"/>
                </a:moveTo>
                <a:lnTo>
                  <a:pt x="45720" y="137229"/>
                </a:lnTo>
                <a:lnTo>
                  <a:pt x="47186" y="612019"/>
                </a:lnTo>
                <a:lnTo>
                  <a:pt x="92905" y="611878"/>
                </a:lnTo>
                <a:lnTo>
                  <a:pt x="91440" y="137229"/>
                </a:lnTo>
                <a:close/>
              </a:path>
              <a:path w="137160" h="612139">
                <a:moveTo>
                  <a:pt x="68155" y="0"/>
                </a:moveTo>
                <a:lnTo>
                  <a:pt x="0" y="137370"/>
                </a:lnTo>
                <a:lnTo>
                  <a:pt x="91440" y="137229"/>
                </a:lnTo>
                <a:lnTo>
                  <a:pt x="91439" y="137088"/>
                </a:lnTo>
                <a:lnTo>
                  <a:pt x="137158" y="136947"/>
                </a:lnTo>
                <a:lnTo>
                  <a:pt x="68155" y="0"/>
                </a:lnTo>
                <a:close/>
              </a:path>
            </a:pathLst>
          </a:custGeom>
          <a:solidFill>
            <a:srgbClr val="4472C4"/>
          </a:solidFill>
        </p:spPr>
        <p:txBody>
          <a:bodyPr wrap="square" lIns="0" tIns="0" rIns="0" bIns="0" rtlCol="0"/>
          <a:lstStyle/>
          <a:p>
            <a:endParaRPr sz="1588"/>
          </a:p>
        </p:txBody>
      </p:sp>
      <p:sp>
        <p:nvSpPr>
          <p:cNvPr id="7" name="object 7"/>
          <p:cNvSpPr txBox="1"/>
          <p:nvPr/>
        </p:nvSpPr>
        <p:spPr>
          <a:xfrm>
            <a:off x="4639871" y="2216902"/>
            <a:ext cx="435909" cy="190052"/>
          </a:xfrm>
          <a:prstGeom prst="rect">
            <a:avLst/>
          </a:prstGeom>
        </p:spPr>
        <p:txBody>
          <a:bodyPr vert="horz" wrap="square" lIns="0" tIns="0" rIns="0" bIns="0" rtlCol="0">
            <a:spAutoFit/>
          </a:bodyPr>
          <a:lstStyle/>
          <a:p>
            <a:pPr marL="11206"/>
            <a:r>
              <a:rPr sz="1235" spc="-13" dirty="0">
                <a:latin typeface="Calibri"/>
                <a:cs typeface="Calibri"/>
              </a:rPr>
              <a:t>Z</a:t>
            </a:r>
            <a:r>
              <a:rPr sz="1235" spc="18" dirty="0">
                <a:latin typeface="Calibri"/>
                <a:cs typeface="Calibri"/>
              </a:rPr>
              <a:t>oom</a:t>
            </a:r>
            <a:r>
              <a:rPr sz="1235" spc="4" dirty="0">
                <a:latin typeface="Calibri"/>
                <a:cs typeface="Calibri"/>
              </a:rPr>
              <a:t>.</a:t>
            </a:r>
            <a:endParaRPr sz="1235">
              <a:latin typeface="Calibri"/>
              <a:cs typeface="Calibri"/>
            </a:endParaRPr>
          </a:p>
        </p:txBody>
      </p:sp>
      <p:sp>
        <p:nvSpPr>
          <p:cNvPr id="8" name="object 8"/>
          <p:cNvSpPr/>
          <p:nvPr/>
        </p:nvSpPr>
        <p:spPr>
          <a:xfrm>
            <a:off x="5375707" y="1733438"/>
            <a:ext cx="398368" cy="782171"/>
          </a:xfrm>
          <a:custGeom>
            <a:avLst/>
            <a:gdLst/>
            <a:ahLst/>
            <a:cxnLst/>
            <a:rect l="l" t="t" r="r" b="b"/>
            <a:pathLst>
              <a:path w="451485" h="886460">
                <a:moveTo>
                  <a:pt x="91970" y="133224"/>
                </a:moveTo>
                <a:lnTo>
                  <a:pt x="41055" y="133224"/>
                </a:lnTo>
                <a:lnTo>
                  <a:pt x="410048" y="886105"/>
                </a:lnTo>
                <a:lnTo>
                  <a:pt x="451103" y="865985"/>
                </a:lnTo>
                <a:lnTo>
                  <a:pt x="91970" y="133224"/>
                </a:lnTo>
                <a:close/>
              </a:path>
              <a:path w="451485" h="886460">
                <a:moveTo>
                  <a:pt x="1219" y="0"/>
                </a:moveTo>
                <a:lnTo>
                  <a:pt x="0" y="153344"/>
                </a:lnTo>
                <a:lnTo>
                  <a:pt x="41055" y="133224"/>
                </a:lnTo>
                <a:lnTo>
                  <a:pt x="91970" y="133224"/>
                </a:lnTo>
                <a:lnTo>
                  <a:pt x="82109" y="113103"/>
                </a:lnTo>
                <a:lnTo>
                  <a:pt x="123163" y="92981"/>
                </a:lnTo>
                <a:lnTo>
                  <a:pt x="1219" y="0"/>
                </a:lnTo>
                <a:close/>
              </a:path>
            </a:pathLst>
          </a:custGeom>
          <a:solidFill>
            <a:srgbClr val="4472C4"/>
          </a:solidFill>
        </p:spPr>
        <p:txBody>
          <a:bodyPr wrap="square" lIns="0" tIns="0" rIns="0" bIns="0" rtlCol="0"/>
          <a:lstStyle/>
          <a:p>
            <a:endParaRPr sz="1588"/>
          </a:p>
        </p:txBody>
      </p:sp>
      <p:sp>
        <p:nvSpPr>
          <p:cNvPr id="9" name="object 9"/>
          <p:cNvSpPr txBox="1"/>
          <p:nvPr/>
        </p:nvSpPr>
        <p:spPr>
          <a:xfrm>
            <a:off x="5332313" y="2522957"/>
            <a:ext cx="388844" cy="190052"/>
          </a:xfrm>
          <a:prstGeom prst="rect">
            <a:avLst/>
          </a:prstGeom>
        </p:spPr>
        <p:txBody>
          <a:bodyPr vert="horz" wrap="square" lIns="0" tIns="0" rIns="0" bIns="0" rtlCol="0">
            <a:spAutoFit/>
          </a:bodyPr>
          <a:lstStyle/>
          <a:p>
            <a:pPr marL="11206"/>
            <a:r>
              <a:rPr sz="1235" spc="9" dirty="0">
                <a:latin typeface="Calibri"/>
                <a:cs typeface="Calibri"/>
              </a:rPr>
              <a:t>Ti</a:t>
            </a:r>
            <a:r>
              <a:rPr sz="1235" spc="18" dirty="0">
                <a:latin typeface="Calibri"/>
                <a:cs typeface="Calibri"/>
              </a:rPr>
              <a:t>me</a:t>
            </a:r>
            <a:r>
              <a:rPr sz="1235" spc="4" dirty="0">
                <a:latin typeface="Calibri"/>
                <a:cs typeface="Calibri"/>
              </a:rPr>
              <a:t>.</a:t>
            </a:r>
            <a:endParaRPr sz="1235">
              <a:latin typeface="Calibri"/>
              <a:cs typeface="Calibri"/>
            </a:endParaRPr>
          </a:p>
        </p:txBody>
      </p:sp>
      <p:sp>
        <p:nvSpPr>
          <p:cNvPr id="10" name="object 10"/>
          <p:cNvSpPr/>
          <p:nvPr/>
        </p:nvSpPr>
        <p:spPr>
          <a:xfrm>
            <a:off x="6190037" y="1698672"/>
            <a:ext cx="121024" cy="454959"/>
          </a:xfrm>
          <a:custGeom>
            <a:avLst/>
            <a:gdLst/>
            <a:ahLst/>
            <a:cxnLst/>
            <a:rect l="l" t="t" r="r" b="b"/>
            <a:pathLst>
              <a:path w="137160" h="515619">
                <a:moveTo>
                  <a:pt x="91440" y="138410"/>
                </a:moveTo>
                <a:lnTo>
                  <a:pt x="45610" y="138410"/>
                </a:lnTo>
                <a:lnTo>
                  <a:pt x="71724" y="515618"/>
                </a:lnTo>
                <a:lnTo>
                  <a:pt x="117335" y="512461"/>
                </a:lnTo>
                <a:lnTo>
                  <a:pt x="91440" y="138410"/>
                </a:lnTo>
                <a:close/>
              </a:path>
              <a:path w="137160" h="515619">
                <a:moveTo>
                  <a:pt x="58943" y="0"/>
                </a:moveTo>
                <a:lnTo>
                  <a:pt x="0" y="141568"/>
                </a:lnTo>
                <a:lnTo>
                  <a:pt x="45610" y="138410"/>
                </a:lnTo>
                <a:lnTo>
                  <a:pt x="91440" y="138410"/>
                </a:lnTo>
                <a:lnTo>
                  <a:pt x="91221" y="135253"/>
                </a:lnTo>
                <a:lnTo>
                  <a:pt x="136832" y="132095"/>
                </a:lnTo>
                <a:lnTo>
                  <a:pt x="58943" y="0"/>
                </a:lnTo>
                <a:close/>
              </a:path>
            </a:pathLst>
          </a:custGeom>
          <a:solidFill>
            <a:srgbClr val="000000"/>
          </a:solidFill>
        </p:spPr>
        <p:txBody>
          <a:bodyPr wrap="square" lIns="0" tIns="0" rIns="0" bIns="0" rtlCol="0"/>
          <a:lstStyle/>
          <a:p>
            <a:endParaRPr sz="1588"/>
          </a:p>
        </p:txBody>
      </p:sp>
      <p:sp>
        <p:nvSpPr>
          <p:cNvPr id="11" name="object 11"/>
          <p:cNvSpPr txBox="1"/>
          <p:nvPr/>
        </p:nvSpPr>
        <p:spPr>
          <a:xfrm>
            <a:off x="6047252" y="2254356"/>
            <a:ext cx="453278" cy="384401"/>
          </a:xfrm>
          <a:prstGeom prst="rect">
            <a:avLst/>
          </a:prstGeom>
        </p:spPr>
        <p:txBody>
          <a:bodyPr vert="horz" wrap="square" lIns="0" tIns="0" rIns="0" bIns="0" rtlCol="0">
            <a:spAutoFit/>
          </a:bodyPr>
          <a:lstStyle/>
          <a:p>
            <a:pPr marL="11206" marR="4483">
              <a:lnSpc>
                <a:spcPct val="103200"/>
              </a:lnSpc>
            </a:pPr>
            <a:r>
              <a:rPr sz="1235" spc="9" dirty="0">
                <a:latin typeface="Calibri"/>
                <a:cs typeface="Calibri"/>
              </a:rPr>
              <a:t>S</a:t>
            </a:r>
            <a:r>
              <a:rPr sz="1235" spc="-9" dirty="0">
                <a:latin typeface="Calibri"/>
                <a:cs typeface="Calibri"/>
              </a:rPr>
              <a:t>t</a:t>
            </a:r>
            <a:r>
              <a:rPr sz="1235" spc="13" dirty="0">
                <a:latin typeface="Calibri"/>
                <a:cs typeface="Calibri"/>
              </a:rPr>
              <a:t>o</a:t>
            </a:r>
            <a:r>
              <a:rPr sz="1235" spc="-13" dirty="0">
                <a:latin typeface="Calibri"/>
                <a:cs typeface="Calibri"/>
              </a:rPr>
              <a:t>r</a:t>
            </a:r>
            <a:r>
              <a:rPr sz="1235" spc="13" dirty="0">
                <a:latin typeface="Calibri"/>
                <a:cs typeface="Calibri"/>
              </a:rPr>
              <a:t>e</a:t>
            </a:r>
            <a:r>
              <a:rPr sz="1235" spc="9" dirty="0">
                <a:latin typeface="Calibri"/>
                <a:cs typeface="Calibri"/>
              </a:rPr>
              <a:t>d</a:t>
            </a:r>
            <a:r>
              <a:rPr sz="1235" spc="4" dirty="0">
                <a:latin typeface="Calibri"/>
                <a:cs typeface="Calibri"/>
              </a:rPr>
              <a:t> r</a:t>
            </a:r>
            <a:r>
              <a:rPr sz="1235" spc="13" dirty="0">
                <a:latin typeface="Calibri"/>
                <a:cs typeface="Calibri"/>
              </a:rPr>
              <a:t>un</a:t>
            </a:r>
            <a:r>
              <a:rPr sz="1235" spc="4" dirty="0">
                <a:latin typeface="Calibri"/>
                <a:cs typeface="Calibri"/>
              </a:rPr>
              <a:t>s.</a:t>
            </a:r>
            <a:endParaRPr sz="1235">
              <a:latin typeface="Calibri"/>
              <a:cs typeface="Calibri"/>
            </a:endParaRPr>
          </a:p>
        </p:txBody>
      </p:sp>
      <p:sp>
        <p:nvSpPr>
          <p:cNvPr id="12" name="object 12"/>
          <p:cNvSpPr/>
          <p:nvPr/>
        </p:nvSpPr>
        <p:spPr>
          <a:xfrm>
            <a:off x="6584584" y="1733439"/>
            <a:ext cx="351304" cy="781050"/>
          </a:xfrm>
          <a:custGeom>
            <a:avLst/>
            <a:gdLst/>
            <a:ahLst/>
            <a:cxnLst/>
            <a:rect l="l" t="t" r="r" b="b"/>
            <a:pathLst>
              <a:path w="398145" h="885189">
                <a:moveTo>
                  <a:pt x="91736" y="135362"/>
                </a:moveTo>
                <a:lnTo>
                  <a:pt x="42181" y="135362"/>
                </a:lnTo>
                <a:lnTo>
                  <a:pt x="355532" y="884862"/>
                </a:lnTo>
                <a:lnTo>
                  <a:pt x="397714" y="867225"/>
                </a:lnTo>
                <a:lnTo>
                  <a:pt x="91736" y="135362"/>
                </a:lnTo>
                <a:close/>
              </a:path>
              <a:path w="398145" h="885189">
                <a:moveTo>
                  <a:pt x="10367" y="0"/>
                </a:moveTo>
                <a:lnTo>
                  <a:pt x="0" y="152999"/>
                </a:lnTo>
                <a:lnTo>
                  <a:pt x="42181" y="135362"/>
                </a:lnTo>
                <a:lnTo>
                  <a:pt x="91736" y="135362"/>
                </a:lnTo>
                <a:lnTo>
                  <a:pt x="84363" y="117727"/>
                </a:lnTo>
                <a:lnTo>
                  <a:pt x="126545" y="100092"/>
                </a:lnTo>
                <a:lnTo>
                  <a:pt x="10367" y="0"/>
                </a:lnTo>
                <a:close/>
              </a:path>
            </a:pathLst>
          </a:custGeom>
          <a:solidFill>
            <a:srgbClr val="4472C4"/>
          </a:solidFill>
        </p:spPr>
        <p:txBody>
          <a:bodyPr wrap="square" lIns="0" tIns="0" rIns="0" bIns="0" rtlCol="0"/>
          <a:lstStyle/>
          <a:p>
            <a:endParaRPr sz="1588"/>
          </a:p>
        </p:txBody>
      </p:sp>
      <p:sp>
        <p:nvSpPr>
          <p:cNvPr id="13" name="object 13"/>
          <p:cNvSpPr txBox="1"/>
          <p:nvPr/>
        </p:nvSpPr>
        <p:spPr>
          <a:xfrm>
            <a:off x="6831296" y="2580236"/>
            <a:ext cx="442632" cy="190052"/>
          </a:xfrm>
          <a:prstGeom prst="rect">
            <a:avLst/>
          </a:prstGeom>
        </p:spPr>
        <p:txBody>
          <a:bodyPr vert="horz" wrap="square" lIns="0" tIns="0" rIns="0" bIns="0" rtlCol="0">
            <a:spAutoFit/>
          </a:bodyPr>
          <a:lstStyle/>
          <a:p>
            <a:pPr marL="11206"/>
            <a:r>
              <a:rPr sz="1235" spc="18" dirty="0">
                <a:latin typeface="Calibri"/>
                <a:cs typeface="Calibri"/>
              </a:rPr>
              <a:t>C</a:t>
            </a:r>
            <a:r>
              <a:rPr sz="1235" spc="4" dirty="0">
                <a:latin typeface="Calibri"/>
                <a:cs typeface="Calibri"/>
              </a:rPr>
              <a:t>l</a:t>
            </a:r>
            <a:r>
              <a:rPr sz="1235" spc="13" dirty="0">
                <a:latin typeface="Calibri"/>
                <a:cs typeface="Calibri"/>
              </a:rPr>
              <a:t>oud</a:t>
            </a:r>
            <a:r>
              <a:rPr sz="1235" spc="4" dirty="0">
                <a:latin typeface="Calibri"/>
                <a:cs typeface="Calibri"/>
              </a:rPr>
              <a:t>.</a:t>
            </a:r>
            <a:endParaRPr sz="1235">
              <a:latin typeface="Calibri"/>
              <a:cs typeface="Calibri"/>
            </a:endParaRPr>
          </a:p>
        </p:txBody>
      </p:sp>
      <p:sp>
        <p:nvSpPr>
          <p:cNvPr id="14" name="object 14"/>
          <p:cNvSpPr/>
          <p:nvPr/>
        </p:nvSpPr>
        <p:spPr>
          <a:xfrm>
            <a:off x="6916899" y="1733438"/>
            <a:ext cx="742950" cy="513229"/>
          </a:xfrm>
          <a:custGeom>
            <a:avLst/>
            <a:gdLst/>
            <a:ahLst/>
            <a:cxnLst/>
            <a:rect l="l" t="t" r="r" b="b"/>
            <a:pathLst>
              <a:path w="842009" h="581660">
                <a:moveTo>
                  <a:pt x="182023" y="95962"/>
                </a:moveTo>
                <a:lnTo>
                  <a:pt x="100632" y="95962"/>
                </a:lnTo>
                <a:lnTo>
                  <a:pt x="815853" y="581599"/>
                </a:lnTo>
                <a:lnTo>
                  <a:pt x="841536" y="543773"/>
                </a:lnTo>
                <a:lnTo>
                  <a:pt x="182023" y="95962"/>
                </a:lnTo>
                <a:close/>
              </a:path>
              <a:path w="842009" h="581660">
                <a:moveTo>
                  <a:pt x="0" y="0"/>
                </a:moveTo>
                <a:lnTo>
                  <a:pt x="74949" y="133786"/>
                </a:lnTo>
                <a:lnTo>
                  <a:pt x="100632" y="95962"/>
                </a:lnTo>
                <a:lnTo>
                  <a:pt x="182023" y="95962"/>
                </a:lnTo>
                <a:lnTo>
                  <a:pt x="126315" y="58136"/>
                </a:lnTo>
                <a:lnTo>
                  <a:pt x="151998" y="20312"/>
                </a:lnTo>
                <a:lnTo>
                  <a:pt x="0" y="0"/>
                </a:lnTo>
                <a:close/>
              </a:path>
            </a:pathLst>
          </a:custGeom>
          <a:solidFill>
            <a:srgbClr val="000000"/>
          </a:solidFill>
        </p:spPr>
        <p:txBody>
          <a:bodyPr wrap="square" lIns="0" tIns="0" rIns="0" bIns="0" rtlCol="0"/>
          <a:lstStyle/>
          <a:p>
            <a:endParaRPr sz="1588"/>
          </a:p>
        </p:txBody>
      </p:sp>
      <p:sp>
        <p:nvSpPr>
          <p:cNvPr id="15" name="object 15"/>
          <p:cNvSpPr txBox="1"/>
          <p:nvPr/>
        </p:nvSpPr>
        <p:spPr>
          <a:xfrm>
            <a:off x="7808343" y="2150784"/>
            <a:ext cx="916081" cy="580159"/>
          </a:xfrm>
          <a:prstGeom prst="rect">
            <a:avLst/>
          </a:prstGeom>
        </p:spPr>
        <p:txBody>
          <a:bodyPr vert="horz" wrap="square" lIns="0" tIns="0" rIns="0" bIns="0" rtlCol="0">
            <a:spAutoFit/>
          </a:bodyPr>
          <a:lstStyle/>
          <a:p>
            <a:pPr marL="11206" marR="4483">
              <a:lnSpc>
                <a:spcPct val="103200"/>
              </a:lnSpc>
            </a:pPr>
            <a:r>
              <a:rPr sz="1235" spc="13" dirty="0">
                <a:latin typeface="Calibri"/>
                <a:cs typeface="Calibri"/>
              </a:rPr>
              <a:t>Co</a:t>
            </a:r>
            <a:r>
              <a:rPr sz="1235" spc="4" dirty="0">
                <a:latin typeface="Calibri"/>
                <a:cs typeface="Calibri"/>
              </a:rPr>
              <a:t>nfi</a:t>
            </a:r>
            <a:r>
              <a:rPr sz="1235" spc="13" dirty="0">
                <a:latin typeface="Calibri"/>
                <a:cs typeface="Calibri"/>
              </a:rPr>
              <a:t>gu</a:t>
            </a:r>
            <a:r>
              <a:rPr sz="1235" spc="-22" dirty="0">
                <a:latin typeface="Calibri"/>
                <a:cs typeface="Calibri"/>
              </a:rPr>
              <a:t>r</a:t>
            </a:r>
            <a:r>
              <a:rPr sz="1235" dirty="0">
                <a:latin typeface="Calibri"/>
                <a:cs typeface="Calibri"/>
              </a:rPr>
              <a:t>at</a:t>
            </a:r>
            <a:r>
              <a:rPr sz="1235" spc="4" dirty="0">
                <a:latin typeface="Calibri"/>
                <a:cs typeface="Calibri"/>
              </a:rPr>
              <a:t>i</a:t>
            </a:r>
            <a:r>
              <a:rPr sz="1235" spc="13" dirty="0">
                <a:latin typeface="Calibri"/>
                <a:cs typeface="Calibri"/>
              </a:rPr>
              <a:t>o</a:t>
            </a:r>
            <a:r>
              <a:rPr sz="1235" spc="9" dirty="0">
                <a:latin typeface="Calibri"/>
                <a:cs typeface="Calibri"/>
              </a:rPr>
              <a:t>n</a:t>
            </a:r>
            <a:r>
              <a:rPr sz="1235" spc="4" dirty="0">
                <a:latin typeface="Calibri"/>
                <a:cs typeface="Calibri"/>
              </a:rPr>
              <a:t> a</a:t>
            </a:r>
            <a:r>
              <a:rPr sz="1235" spc="13" dirty="0">
                <a:latin typeface="Calibri"/>
                <a:cs typeface="Calibri"/>
              </a:rPr>
              <a:t>n</a:t>
            </a:r>
            <a:r>
              <a:rPr sz="1235" spc="9" dirty="0">
                <a:latin typeface="Calibri"/>
                <a:cs typeface="Calibri"/>
              </a:rPr>
              <a:t>d</a:t>
            </a:r>
            <a:r>
              <a:rPr sz="1235" spc="4" dirty="0">
                <a:latin typeface="Calibri"/>
                <a:cs typeface="Calibri"/>
              </a:rPr>
              <a:t> </a:t>
            </a:r>
            <a:r>
              <a:rPr sz="1235" spc="18" dirty="0">
                <a:latin typeface="Calibri"/>
                <a:cs typeface="Calibri"/>
              </a:rPr>
              <a:t>C</a:t>
            </a:r>
            <a:r>
              <a:rPr sz="1235" spc="4" dirty="0">
                <a:latin typeface="Calibri"/>
                <a:cs typeface="Calibri"/>
              </a:rPr>
              <a:t>ali</a:t>
            </a:r>
            <a:r>
              <a:rPr sz="1235" spc="13" dirty="0">
                <a:latin typeface="Calibri"/>
                <a:cs typeface="Calibri"/>
              </a:rPr>
              <a:t>b</a:t>
            </a:r>
            <a:r>
              <a:rPr sz="1235" spc="-22" dirty="0">
                <a:latin typeface="Calibri"/>
                <a:cs typeface="Calibri"/>
              </a:rPr>
              <a:t>r</a:t>
            </a:r>
            <a:r>
              <a:rPr sz="1235" dirty="0">
                <a:latin typeface="Calibri"/>
                <a:cs typeface="Calibri"/>
              </a:rPr>
              <a:t>at</a:t>
            </a:r>
            <a:r>
              <a:rPr sz="1235" spc="4" dirty="0">
                <a:latin typeface="Calibri"/>
                <a:cs typeface="Calibri"/>
              </a:rPr>
              <a:t>i</a:t>
            </a:r>
            <a:r>
              <a:rPr sz="1235" spc="13" dirty="0">
                <a:latin typeface="Calibri"/>
                <a:cs typeface="Calibri"/>
              </a:rPr>
              <a:t>on</a:t>
            </a:r>
            <a:r>
              <a:rPr sz="1235" spc="4" dirty="0">
                <a:latin typeface="Calibri"/>
                <a:cs typeface="Calibri"/>
              </a:rPr>
              <a:t>.</a:t>
            </a:r>
            <a:endParaRPr sz="1235">
              <a:latin typeface="Calibri"/>
              <a:cs typeface="Calibri"/>
            </a:endParaRPr>
          </a:p>
        </p:txBody>
      </p:sp>
      <p:sp>
        <p:nvSpPr>
          <p:cNvPr id="16" name="object 16"/>
          <p:cNvSpPr/>
          <p:nvPr/>
        </p:nvSpPr>
        <p:spPr>
          <a:xfrm>
            <a:off x="3233422" y="2376067"/>
            <a:ext cx="67796" cy="2938182"/>
          </a:xfrm>
          <a:custGeom>
            <a:avLst/>
            <a:gdLst/>
            <a:ahLst/>
            <a:cxnLst/>
            <a:rect l="l" t="t" r="r" b="b"/>
            <a:pathLst>
              <a:path w="76835" h="3329940">
                <a:moveTo>
                  <a:pt x="0" y="0"/>
                </a:moveTo>
                <a:lnTo>
                  <a:pt x="19177" y="781"/>
                </a:lnTo>
                <a:lnTo>
                  <a:pt x="33628" y="2865"/>
                </a:lnTo>
                <a:lnTo>
                  <a:pt x="41003" y="5858"/>
                </a:lnTo>
                <a:lnTo>
                  <a:pt x="41485" y="1657985"/>
                </a:lnTo>
                <a:lnTo>
                  <a:pt x="46174" y="1661182"/>
                </a:lnTo>
                <a:lnTo>
                  <a:pt x="58672" y="1663591"/>
                </a:lnTo>
                <a:lnTo>
                  <a:pt x="76629" y="1664820"/>
                </a:lnTo>
                <a:lnTo>
                  <a:pt x="59172" y="1665940"/>
                </a:lnTo>
                <a:lnTo>
                  <a:pt x="45701" y="1668720"/>
                </a:lnTo>
                <a:lnTo>
                  <a:pt x="41485" y="3322886"/>
                </a:lnTo>
                <a:lnTo>
                  <a:pt x="36796" y="3326083"/>
                </a:lnTo>
                <a:lnTo>
                  <a:pt x="24297" y="3328492"/>
                </a:lnTo>
                <a:lnTo>
                  <a:pt x="6341" y="3329721"/>
                </a:lnTo>
              </a:path>
            </a:pathLst>
          </a:custGeom>
          <a:ln w="30480">
            <a:solidFill>
              <a:srgbClr val="4472C4"/>
            </a:solidFill>
          </a:ln>
        </p:spPr>
        <p:txBody>
          <a:bodyPr wrap="square" lIns="0" tIns="0" rIns="0" bIns="0" rtlCol="0"/>
          <a:lstStyle/>
          <a:p>
            <a:endParaRPr sz="1588"/>
          </a:p>
        </p:txBody>
      </p:sp>
      <p:sp>
        <p:nvSpPr>
          <p:cNvPr id="17" name="object 17"/>
          <p:cNvSpPr txBox="1"/>
          <p:nvPr/>
        </p:nvSpPr>
        <p:spPr>
          <a:xfrm>
            <a:off x="3323365" y="3770241"/>
            <a:ext cx="1186143" cy="190052"/>
          </a:xfrm>
          <a:prstGeom prst="rect">
            <a:avLst/>
          </a:prstGeom>
        </p:spPr>
        <p:txBody>
          <a:bodyPr vert="horz" wrap="square" lIns="0" tIns="0" rIns="0" bIns="0" rtlCol="0">
            <a:spAutoFit/>
          </a:bodyPr>
          <a:lstStyle/>
          <a:p>
            <a:pPr marL="11206"/>
            <a:r>
              <a:rPr sz="1235" spc="-9" dirty="0">
                <a:latin typeface="Calibri"/>
                <a:cs typeface="Calibri"/>
              </a:rPr>
              <a:t>Av</a:t>
            </a:r>
            <a:r>
              <a:rPr sz="1235" spc="9" dirty="0">
                <a:latin typeface="Calibri"/>
                <a:cs typeface="Calibri"/>
              </a:rPr>
              <a:t>aila</a:t>
            </a:r>
            <a:r>
              <a:rPr sz="1235" spc="13" dirty="0">
                <a:latin typeface="Calibri"/>
                <a:cs typeface="Calibri"/>
              </a:rPr>
              <a:t>b</a:t>
            </a:r>
            <a:r>
              <a:rPr sz="1235" spc="9" dirty="0">
                <a:latin typeface="Calibri"/>
                <a:cs typeface="Calibri"/>
              </a:rPr>
              <a:t>le</a:t>
            </a:r>
            <a:r>
              <a:rPr sz="1235" spc="18" dirty="0">
                <a:latin typeface="Calibri"/>
                <a:cs typeface="Calibri"/>
              </a:rPr>
              <a:t> </a:t>
            </a:r>
            <a:r>
              <a:rPr sz="1235" spc="9" dirty="0">
                <a:latin typeface="Calibri"/>
                <a:cs typeface="Calibri"/>
              </a:rPr>
              <a:t>s</a:t>
            </a:r>
            <a:r>
              <a:rPr sz="1235" spc="13" dirty="0">
                <a:latin typeface="Calibri"/>
                <a:cs typeface="Calibri"/>
              </a:rPr>
              <a:t>en</a:t>
            </a:r>
            <a:r>
              <a:rPr sz="1235" spc="9" dirty="0">
                <a:latin typeface="Calibri"/>
                <a:cs typeface="Calibri"/>
              </a:rPr>
              <a:t>so</a:t>
            </a:r>
            <a:r>
              <a:rPr sz="1235" spc="-18" dirty="0">
                <a:latin typeface="Calibri"/>
                <a:cs typeface="Calibri"/>
              </a:rPr>
              <a:t>r</a:t>
            </a:r>
            <a:r>
              <a:rPr sz="1235" spc="4" dirty="0">
                <a:latin typeface="Calibri"/>
                <a:cs typeface="Calibri"/>
              </a:rPr>
              <a:t>s.</a:t>
            </a:r>
            <a:endParaRPr sz="1235">
              <a:latin typeface="Calibri"/>
              <a:cs typeface="Calibri"/>
            </a:endParaRPr>
          </a:p>
        </p:txBody>
      </p:sp>
    </p:spTree>
    <p:extLst>
      <p:ext uri="{BB962C8B-B14F-4D97-AF65-F5344CB8AC3E}">
        <p14:creationId xmlns:p14="http://schemas.microsoft.com/office/powerpoint/2010/main" val="3212125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8059" y="568422"/>
            <a:ext cx="9278471" cy="677108"/>
          </a:xfrm>
          <a:prstGeom prst="rect">
            <a:avLst/>
          </a:prstGeom>
        </p:spPr>
        <p:txBody>
          <a:bodyPr vert="horz" wrap="square" lIns="0" tIns="0" rIns="0" bIns="0" rtlCol="0" anchor="ctr">
            <a:spAutoFit/>
          </a:bodyPr>
          <a:lstStyle/>
          <a:p>
            <a:pPr marL="11206">
              <a:lnSpc>
                <a:spcPct val="100000"/>
              </a:lnSpc>
            </a:pPr>
            <a:r>
              <a:rPr spc="-49" dirty="0"/>
              <a:t>K</a:t>
            </a:r>
            <a:r>
              <a:rPr spc="-18" dirty="0"/>
              <a:t>e</a:t>
            </a:r>
            <a:r>
              <a:rPr dirty="0"/>
              <a:t>y </a:t>
            </a:r>
            <a:r>
              <a:rPr spc="-31" dirty="0"/>
              <a:t>t</a:t>
            </a:r>
            <a:r>
              <a:rPr spc="13" dirty="0"/>
              <a:t>o</a:t>
            </a:r>
            <a:r>
              <a:rPr spc="4" dirty="0"/>
              <a:t> </a:t>
            </a:r>
            <a:r>
              <a:rPr spc="-4" dirty="0"/>
              <a:t>qua</a:t>
            </a:r>
            <a:r>
              <a:rPr spc="-31" dirty="0"/>
              <a:t>n</a:t>
            </a:r>
            <a:r>
              <a:rPr dirty="0"/>
              <a:t>titi</a:t>
            </a:r>
            <a:r>
              <a:rPr spc="-4" dirty="0"/>
              <a:t>e</a:t>
            </a:r>
            <a:r>
              <a:rPr dirty="0"/>
              <a:t>s</a:t>
            </a:r>
            <a:r>
              <a:rPr spc="4" dirty="0"/>
              <a:t> </a:t>
            </a:r>
            <a:r>
              <a:rPr dirty="0"/>
              <a:t>in</a:t>
            </a:r>
            <a:r>
              <a:rPr spc="4" dirty="0"/>
              <a:t> </a:t>
            </a:r>
            <a:r>
              <a:rPr spc="-13" dirty="0"/>
              <a:t>m</a:t>
            </a:r>
            <a:r>
              <a:rPr spc="-4" dirty="0"/>
              <a:t>easu</a:t>
            </a:r>
            <a:r>
              <a:rPr spc="-53" dirty="0"/>
              <a:t>r</a:t>
            </a:r>
            <a:r>
              <a:rPr spc="-4" dirty="0"/>
              <a:t>e</a:t>
            </a:r>
            <a:r>
              <a:rPr spc="-13" dirty="0"/>
              <a:t>m</a:t>
            </a:r>
            <a:r>
              <a:rPr spc="-4" dirty="0"/>
              <a:t>e</a:t>
            </a:r>
            <a:r>
              <a:rPr spc="-31" dirty="0"/>
              <a:t>n</a:t>
            </a:r>
            <a:r>
              <a:rPr dirty="0"/>
              <a:t>t</a:t>
            </a:r>
            <a:r>
              <a:rPr spc="9" dirty="0"/>
              <a:t> </a:t>
            </a:r>
            <a:r>
              <a:rPr spc="-13" dirty="0"/>
              <a:t>m</a:t>
            </a:r>
            <a:r>
              <a:rPr spc="9" dirty="0"/>
              <a:t>o</a:t>
            </a:r>
            <a:r>
              <a:rPr spc="-4" dirty="0"/>
              <a:t>de</a:t>
            </a:r>
            <a:r>
              <a:rPr dirty="0"/>
              <a:t>.</a:t>
            </a:r>
          </a:p>
        </p:txBody>
      </p:sp>
      <p:sp>
        <p:nvSpPr>
          <p:cNvPr id="3" name="object 3"/>
          <p:cNvSpPr/>
          <p:nvPr/>
        </p:nvSpPr>
        <p:spPr>
          <a:xfrm>
            <a:off x="2745344" y="2201284"/>
            <a:ext cx="4163771" cy="3007167"/>
          </a:xfrm>
          <a:prstGeom prst="rect">
            <a:avLst/>
          </a:prstGeom>
          <a:blipFill>
            <a:blip r:embed="rId3"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2528718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781</Words>
  <Application>Microsoft Macintosh PowerPoint</Application>
  <PresentationFormat>Widescreen</PresentationFormat>
  <Paragraphs>93</Paragraphs>
  <Slides>24</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Calibri Light</vt:lpstr>
      <vt:lpstr>Calibri-Light</vt:lpstr>
      <vt:lpstr>Cambria Math</vt:lpstr>
      <vt:lpstr>Gill Sans</vt:lpstr>
      <vt:lpstr>Symbol</vt:lpstr>
      <vt:lpstr>Times New Roman</vt:lpstr>
      <vt:lpstr>Office Theme</vt:lpstr>
      <vt:lpstr>Mechanics Labs that can be done at Starbucks</vt:lpstr>
      <vt:lpstr>Abstract</vt:lpstr>
      <vt:lpstr>Overview.</vt:lpstr>
      <vt:lpstr>Diagram</vt:lpstr>
      <vt:lpstr>Software</vt:lpstr>
      <vt:lpstr>Installing Windows.</vt:lpstr>
      <vt:lpstr>Installing Mac</vt:lpstr>
      <vt:lpstr>PowerPoint Presentation</vt:lpstr>
      <vt:lpstr>Key to quantities in measurement mode.</vt:lpstr>
      <vt:lpstr>PowerPoint Presentation</vt:lpstr>
      <vt:lpstr>Objectives</vt:lpstr>
      <vt:lpstr>Pre activity questions.</vt:lpstr>
      <vt:lpstr>Experiment 1a.</vt:lpstr>
      <vt:lpstr>Questions</vt:lpstr>
      <vt:lpstr>Focus for today:</vt:lpstr>
      <vt:lpstr>PowerPoint Presentation</vt:lpstr>
      <vt:lpstr>PowerPoint Presentation</vt:lpstr>
      <vt:lpstr>PowerPoint Presentation</vt:lpstr>
      <vt:lpstr>PowerPoint Presentation</vt:lpstr>
      <vt:lpstr>PowerPoint Presentation</vt:lpstr>
      <vt:lpstr>PowerPoint Presentation</vt:lpstr>
      <vt:lpstr>Newton 3rd law</vt:lpstr>
      <vt:lpstr>N3</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Mechanics Labs that can be done at Starbucks</dc:title>
  <dc:creator>chris ubing</dc:creator>
  <cp:lastModifiedBy>chris ubing</cp:lastModifiedBy>
  <cp:revision>8</cp:revision>
  <dcterms:created xsi:type="dcterms:W3CDTF">2018-10-20T02:51:12Z</dcterms:created>
  <dcterms:modified xsi:type="dcterms:W3CDTF">2018-10-20T15:41:22Z</dcterms:modified>
</cp:coreProperties>
</file>