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F97-D5F3-4411-A78C-0594F1EE870C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D0A7-F04E-4107-A949-B0936705A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8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F97-D5F3-4411-A78C-0594F1EE870C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D0A7-F04E-4107-A949-B0936705A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4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F97-D5F3-4411-A78C-0594F1EE870C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D0A7-F04E-4107-A949-B0936705A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9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F97-D5F3-4411-A78C-0594F1EE870C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D0A7-F04E-4107-A949-B0936705A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86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F97-D5F3-4411-A78C-0594F1EE870C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D0A7-F04E-4107-A949-B0936705A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F97-D5F3-4411-A78C-0594F1EE870C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D0A7-F04E-4107-A949-B0936705A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0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F97-D5F3-4411-A78C-0594F1EE870C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D0A7-F04E-4107-A949-B0936705A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2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F97-D5F3-4411-A78C-0594F1EE870C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D0A7-F04E-4107-A949-B0936705A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1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F97-D5F3-4411-A78C-0594F1EE870C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D0A7-F04E-4107-A949-B0936705A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19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F97-D5F3-4411-A78C-0594F1EE870C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D0A7-F04E-4107-A949-B0936705A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8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F97-D5F3-4411-A78C-0594F1EE870C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D0A7-F04E-4107-A949-B0936705A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32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EDF97-D5F3-4411-A78C-0594F1EE870C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0D0A7-F04E-4107-A949-B0936705A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2703493"/>
            <a:ext cx="5943600" cy="1241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 E  D  C</a:t>
            </a:r>
            <a:r>
              <a:rPr lang="en-US" sz="2800" baseline="-25000" dirty="0" smtClean="0"/>
              <a:t>L</a:t>
            </a:r>
            <a:r>
              <a:rPr lang="en-US" sz="2800" dirty="0" smtClean="0"/>
              <a:t>  D     E </a:t>
            </a:r>
            <a:r>
              <a:rPr lang="en-US" sz="2800" dirty="0" err="1"/>
              <a:t>E</a:t>
            </a:r>
            <a:r>
              <a:rPr lang="en-US" sz="2800" dirty="0"/>
              <a:t> </a:t>
            </a:r>
            <a:r>
              <a:rPr lang="en-US" sz="2800" dirty="0" err="1"/>
              <a:t>E</a:t>
            </a:r>
            <a:r>
              <a:rPr lang="en-US" sz="2800" dirty="0"/>
              <a:t>  </a:t>
            </a:r>
            <a:r>
              <a:rPr lang="en-US" sz="2800" dirty="0" smtClean="0"/>
              <a:t>   D </a:t>
            </a:r>
            <a:r>
              <a:rPr lang="en-US" sz="2800" dirty="0" err="1"/>
              <a:t>D</a:t>
            </a:r>
            <a:r>
              <a:rPr lang="en-US" sz="2800" dirty="0"/>
              <a:t> </a:t>
            </a:r>
            <a:r>
              <a:rPr lang="en-US" sz="2800" dirty="0" err="1"/>
              <a:t>D</a:t>
            </a:r>
            <a:r>
              <a:rPr lang="en-US" sz="2800" dirty="0"/>
              <a:t> </a:t>
            </a:r>
            <a:r>
              <a:rPr lang="en-US" sz="2800" dirty="0" smtClean="0"/>
              <a:t>    E </a:t>
            </a:r>
            <a:r>
              <a:rPr lang="en-US" sz="2800" dirty="0"/>
              <a:t>G </a:t>
            </a:r>
            <a:r>
              <a:rPr lang="en-US" sz="2800" dirty="0" err="1"/>
              <a:t>G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 smtClean="0"/>
              <a:t>     E  </a:t>
            </a:r>
            <a:r>
              <a:rPr lang="en-US" sz="2800" dirty="0"/>
              <a:t>D </a:t>
            </a:r>
            <a:r>
              <a:rPr lang="en-US" sz="2800" dirty="0" smtClean="0"/>
              <a:t> C</a:t>
            </a:r>
            <a:r>
              <a:rPr lang="en-US" sz="2800" baseline="-25000" dirty="0" smtClean="0"/>
              <a:t>L  </a:t>
            </a:r>
            <a:r>
              <a:rPr lang="en-US" sz="2800" dirty="0" smtClean="0"/>
              <a:t> </a:t>
            </a:r>
            <a:r>
              <a:rPr lang="en-US" sz="2800" dirty="0"/>
              <a:t>D  </a:t>
            </a:r>
            <a:r>
              <a:rPr lang="en-US" sz="2800" dirty="0" smtClean="0"/>
              <a:t>   E </a:t>
            </a:r>
            <a:r>
              <a:rPr lang="en-US" sz="2800" dirty="0" err="1"/>
              <a:t>E</a:t>
            </a:r>
            <a:r>
              <a:rPr lang="en-US" sz="2800" dirty="0"/>
              <a:t> </a:t>
            </a:r>
            <a:r>
              <a:rPr lang="en-US" sz="2800" dirty="0" err="1"/>
              <a:t>E</a:t>
            </a:r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dirty="0" err="1" smtClean="0"/>
              <a:t>E</a:t>
            </a:r>
            <a:r>
              <a:rPr lang="en-US" sz="2800" dirty="0" smtClean="0"/>
              <a:t> </a:t>
            </a:r>
            <a:r>
              <a:rPr lang="en-US" sz="2800" dirty="0"/>
              <a:t>D </a:t>
            </a:r>
            <a:r>
              <a:rPr lang="en-US" sz="2800" dirty="0" err="1"/>
              <a:t>D</a:t>
            </a:r>
            <a:r>
              <a:rPr lang="en-US" sz="2800" dirty="0"/>
              <a:t> </a:t>
            </a:r>
            <a:r>
              <a:rPr lang="en-US" sz="2800" dirty="0" smtClean="0"/>
              <a:t>    E </a:t>
            </a:r>
            <a:r>
              <a:rPr lang="en-US" sz="2800" dirty="0"/>
              <a:t>D 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L</a:t>
            </a:r>
          </a:p>
          <a:p>
            <a:endParaRPr lang="en-US" sz="2800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914400" y="5181600"/>
            <a:ext cx="7696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800" dirty="0"/>
              <a:t>C</a:t>
            </a:r>
            <a:r>
              <a:rPr lang="en-US" sz="2800" baseline="-25000" dirty="0"/>
              <a:t>L</a:t>
            </a:r>
            <a:r>
              <a:rPr lang="en-US" sz="2800" dirty="0"/>
              <a:t> </a:t>
            </a:r>
            <a:r>
              <a:rPr lang="en-US" sz="2800" dirty="0" err="1"/>
              <a:t>C</a:t>
            </a:r>
            <a:r>
              <a:rPr lang="en-US" sz="2800" baseline="-25000" dirty="0" err="1"/>
              <a:t>L</a:t>
            </a:r>
            <a:r>
              <a:rPr lang="en-US" sz="2800" dirty="0"/>
              <a:t> </a:t>
            </a:r>
            <a:r>
              <a:rPr lang="en-US" sz="2800" dirty="0" smtClean="0"/>
              <a:t> G </a:t>
            </a:r>
            <a:r>
              <a:rPr lang="en-US" sz="2800" dirty="0" err="1"/>
              <a:t>G</a:t>
            </a:r>
            <a:r>
              <a:rPr lang="en-US" sz="2800" dirty="0"/>
              <a:t> </a:t>
            </a:r>
            <a:r>
              <a:rPr lang="en-US" sz="2800" dirty="0" smtClean="0"/>
              <a:t>  A </a:t>
            </a:r>
            <a:r>
              <a:rPr lang="en-US" sz="2800" dirty="0" err="1"/>
              <a:t>A</a:t>
            </a:r>
            <a:r>
              <a:rPr lang="en-US" sz="2800" dirty="0"/>
              <a:t> </a:t>
            </a:r>
            <a:r>
              <a:rPr lang="en-US" sz="2800" dirty="0" smtClean="0"/>
              <a:t> G</a:t>
            </a:r>
            <a:r>
              <a:rPr lang="en-US" sz="2800" dirty="0"/>
              <a:t>,	F </a:t>
            </a:r>
            <a:r>
              <a:rPr lang="en-US" sz="2800" dirty="0" err="1" smtClean="0"/>
              <a:t>F</a:t>
            </a:r>
            <a:r>
              <a:rPr lang="en-US" sz="2800" dirty="0" smtClean="0"/>
              <a:t>  </a:t>
            </a:r>
            <a:r>
              <a:rPr lang="en-US" sz="2800" dirty="0"/>
              <a:t>E </a:t>
            </a:r>
            <a:r>
              <a:rPr lang="en-US" sz="2800" dirty="0" err="1"/>
              <a:t>E</a:t>
            </a:r>
            <a:r>
              <a:rPr lang="en-US" sz="2800" dirty="0"/>
              <a:t> </a:t>
            </a:r>
            <a:r>
              <a:rPr lang="en-US" sz="2800" dirty="0" smtClean="0"/>
              <a:t> D </a:t>
            </a:r>
            <a:r>
              <a:rPr lang="en-US" sz="2800" dirty="0" err="1" smtClean="0"/>
              <a:t>D</a:t>
            </a:r>
            <a:r>
              <a:rPr lang="en-US" sz="2800" dirty="0" smtClean="0"/>
              <a:t>  </a:t>
            </a:r>
            <a:r>
              <a:rPr lang="en-US" sz="2800" dirty="0"/>
              <a:t>C</a:t>
            </a:r>
            <a:r>
              <a:rPr lang="en-US" sz="2800" baseline="-25000" dirty="0"/>
              <a:t>L</a:t>
            </a:r>
            <a:r>
              <a:rPr lang="en-US" sz="2800" dirty="0"/>
              <a:t>,     </a:t>
            </a:r>
          </a:p>
          <a:p>
            <a:r>
              <a:rPr lang="en-US" sz="2800" dirty="0"/>
              <a:t>       </a:t>
            </a:r>
            <a:r>
              <a:rPr lang="en-US" sz="2800" dirty="0" smtClean="0"/>
              <a:t>G </a:t>
            </a:r>
            <a:r>
              <a:rPr lang="en-US" sz="2800" dirty="0" err="1" smtClean="0"/>
              <a:t>G</a:t>
            </a:r>
            <a:r>
              <a:rPr lang="en-US" sz="2800" dirty="0" smtClean="0"/>
              <a:t>   </a:t>
            </a:r>
            <a:r>
              <a:rPr lang="en-US" sz="2800" dirty="0"/>
              <a:t>F </a:t>
            </a:r>
            <a:r>
              <a:rPr lang="en-US" sz="2800" dirty="0" err="1"/>
              <a:t>F</a:t>
            </a:r>
            <a:r>
              <a:rPr lang="en-US" sz="2800" dirty="0"/>
              <a:t> </a:t>
            </a:r>
            <a:r>
              <a:rPr lang="en-US" sz="2800" dirty="0" smtClean="0"/>
              <a:t>  E </a:t>
            </a:r>
            <a:r>
              <a:rPr lang="en-US" sz="2800" dirty="0" err="1" smtClean="0"/>
              <a:t>E</a:t>
            </a:r>
            <a:r>
              <a:rPr lang="en-US" sz="2800" dirty="0" smtClean="0"/>
              <a:t>    </a:t>
            </a:r>
            <a:r>
              <a:rPr lang="en-US" sz="2800" dirty="0"/>
              <a:t>D,	G </a:t>
            </a:r>
            <a:r>
              <a:rPr lang="en-US" sz="2800" dirty="0" err="1"/>
              <a:t>G</a:t>
            </a:r>
            <a:r>
              <a:rPr lang="en-US" sz="2800" dirty="0"/>
              <a:t> </a:t>
            </a:r>
            <a:r>
              <a:rPr lang="en-US" sz="2800" dirty="0" smtClean="0"/>
              <a:t> F </a:t>
            </a:r>
            <a:r>
              <a:rPr lang="en-US" sz="2800" dirty="0" err="1"/>
              <a:t>F</a:t>
            </a:r>
            <a:r>
              <a:rPr lang="en-US" sz="2800" dirty="0"/>
              <a:t> </a:t>
            </a:r>
            <a:r>
              <a:rPr lang="en-US" sz="2800" dirty="0" smtClean="0"/>
              <a:t> E </a:t>
            </a:r>
            <a:r>
              <a:rPr lang="en-US" sz="2800" dirty="0" err="1"/>
              <a:t>E</a:t>
            </a:r>
            <a:r>
              <a:rPr lang="en-US" sz="2800" dirty="0"/>
              <a:t> </a:t>
            </a:r>
            <a:r>
              <a:rPr lang="en-US" sz="2800" dirty="0" smtClean="0"/>
              <a:t>  D</a:t>
            </a:r>
            <a:r>
              <a:rPr lang="en-US" sz="2800" dirty="0"/>
              <a:t>,</a:t>
            </a:r>
          </a:p>
          <a:p>
            <a:r>
              <a:rPr lang="en-US" sz="2800" dirty="0" smtClean="0"/>
              <a:t>       C</a:t>
            </a:r>
            <a:r>
              <a:rPr lang="en-US" sz="2800" baseline="-25000" dirty="0" smtClean="0"/>
              <a:t>L</a:t>
            </a:r>
            <a:r>
              <a:rPr lang="en-US" sz="2800" dirty="0" smtClean="0"/>
              <a:t>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L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 </a:t>
            </a:r>
            <a:r>
              <a:rPr lang="en-US" sz="2800" dirty="0"/>
              <a:t>G </a:t>
            </a:r>
            <a:r>
              <a:rPr lang="en-US" sz="2800" dirty="0" err="1"/>
              <a:t>G</a:t>
            </a:r>
            <a:r>
              <a:rPr lang="en-US" sz="2800" dirty="0"/>
              <a:t> </a:t>
            </a:r>
            <a:r>
              <a:rPr lang="en-US" sz="2800" dirty="0" smtClean="0"/>
              <a:t> A </a:t>
            </a:r>
            <a:r>
              <a:rPr lang="en-US" sz="2800" dirty="0" err="1"/>
              <a:t>A</a:t>
            </a:r>
            <a:r>
              <a:rPr lang="en-US" sz="2800" dirty="0"/>
              <a:t> </a:t>
            </a:r>
            <a:r>
              <a:rPr lang="en-US" sz="2800" dirty="0" smtClean="0"/>
              <a:t>  G</a:t>
            </a:r>
            <a:r>
              <a:rPr lang="en-US" sz="2800" dirty="0"/>
              <a:t>,	F </a:t>
            </a:r>
            <a:r>
              <a:rPr lang="en-US" sz="2800" dirty="0" err="1" smtClean="0"/>
              <a:t>F</a:t>
            </a:r>
            <a:r>
              <a:rPr lang="en-US" sz="2800" dirty="0" smtClean="0"/>
              <a:t>  </a:t>
            </a:r>
            <a:r>
              <a:rPr lang="en-US" sz="2800" dirty="0"/>
              <a:t>E </a:t>
            </a:r>
            <a:r>
              <a:rPr lang="en-US" sz="2800" dirty="0" err="1"/>
              <a:t>E</a:t>
            </a:r>
            <a:r>
              <a:rPr lang="en-US" sz="2800" dirty="0"/>
              <a:t> </a:t>
            </a:r>
            <a:r>
              <a:rPr lang="en-US" sz="2800" dirty="0" smtClean="0"/>
              <a:t> D </a:t>
            </a:r>
            <a:r>
              <a:rPr lang="en-US" sz="2800" dirty="0" err="1"/>
              <a:t>D</a:t>
            </a:r>
            <a:r>
              <a:rPr lang="en-US" sz="2800" dirty="0"/>
              <a:t> </a:t>
            </a:r>
            <a:r>
              <a:rPr lang="en-US" sz="2800" dirty="0" smtClean="0"/>
              <a:t> C</a:t>
            </a:r>
            <a:r>
              <a:rPr lang="en-US" sz="2800" baseline="-25000" dirty="0" smtClean="0"/>
              <a:t>L</a:t>
            </a:r>
            <a:r>
              <a:rPr lang="en-US" sz="2800" dirty="0"/>
              <a:t>,      </a:t>
            </a:r>
          </a:p>
        </p:txBody>
      </p:sp>
    </p:spTree>
    <p:extLst>
      <p:ext uri="{BB962C8B-B14F-4D97-AF65-F5344CB8AC3E}">
        <p14:creationId xmlns:p14="http://schemas.microsoft.com/office/powerpoint/2010/main" val="13539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3442395"/>
            <a:ext cx="685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800" dirty="0"/>
              <a:t>C</a:t>
            </a:r>
            <a:r>
              <a:rPr lang="en-US" sz="2800" baseline="-25000" dirty="0"/>
              <a:t>L</a:t>
            </a:r>
            <a:r>
              <a:rPr lang="en-US" sz="2800" dirty="0"/>
              <a:t>  </a:t>
            </a:r>
            <a:r>
              <a:rPr lang="en-US" sz="2800" dirty="0" err="1"/>
              <a:t>C</a:t>
            </a:r>
            <a:r>
              <a:rPr lang="en-US" sz="2800" baseline="-25000" dirty="0" err="1"/>
              <a:t>L</a:t>
            </a:r>
            <a:r>
              <a:rPr lang="en-US" sz="2800" dirty="0"/>
              <a:t>  D    C</a:t>
            </a:r>
            <a:r>
              <a:rPr lang="en-US" sz="2800" baseline="-25000" dirty="0"/>
              <a:t>L</a:t>
            </a:r>
            <a:r>
              <a:rPr lang="en-US" sz="2800" dirty="0"/>
              <a:t>  F    E,     C</a:t>
            </a:r>
            <a:r>
              <a:rPr lang="en-US" sz="2800" baseline="-25000" dirty="0"/>
              <a:t>L</a:t>
            </a:r>
            <a:r>
              <a:rPr lang="en-US" sz="2800" dirty="0"/>
              <a:t>  </a:t>
            </a:r>
            <a:r>
              <a:rPr lang="en-US" sz="2800" dirty="0" err="1"/>
              <a:t>C</a:t>
            </a:r>
            <a:r>
              <a:rPr lang="en-US" sz="2800" baseline="-25000" dirty="0" err="1"/>
              <a:t>L</a:t>
            </a:r>
            <a:r>
              <a:rPr lang="en-US" sz="2800" dirty="0"/>
              <a:t>  D    C</a:t>
            </a:r>
            <a:r>
              <a:rPr lang="en-US" sz="2800" baseline="-25000" dirty="0"/>
              <a:t>L</a:t>
            </a:r>
            <a:r>
              <a:rPr lang="en-US" sz="2800" dirty="0"/>
              <a:t>  </a:t>
            </a:r>
            <a:r>
              <a:rPr lang="en-US" sz="2800" dirty="0" smtClean="0"/>
              <a:t>G  </a:t>
            </a:r>
            <a:r>
              <a:rPr lang="en-US" sz="2800" dirty="0"/>
              <a:t> </a:t>
            </a:r>
            <a:r>
              <a:rPr lang="en-US" sz="2800" dirty="0" smtClean="0"/>
              <a:t>F</a:t>
            </a:r>
            <a:r>
              <a:rPr lang="en-US" sz="2800" dirty="0"/>
              <a:t>,    </a:t>
            </a:r>
            <a:endParaRPr lang="en-US" sz="2800" dirty="0" smtClean="0"/>
          </a:p>
          <a:p>
            <a:r>
              <a:rPr lang="en-US" sz="2800" dirty="0" smtClean="0"/>
              <a:t>      C</a:t>
            </a:r>
            <a:r>
              <a:rPr lang="en-US" sz="2800" baseline="-25000" dirty="0" smtClean="0"/>
              <a:t>L</a:t>
            </a:r>
            <a:r>
              <a:rPr lang="en-US" sz="2800" dirty="0"/>
              <a:t>  </a:t>
            </a:r>
            <a:r>
              <a:rPr lang="en-US" sz="2800" dirty="0" err="1"/>
              <a:t>C</a:t>
            </a:r>
            <a:r>
              <a:rPr lang="en-US" sz="2800" baseline="-25000" dirty="0" err="1"/>
              <a:t>L</a:t>
            </a:r>
            <a:r>
              <a:rPr lang="en-US" sz="2800" dirty="0"/>
              <a:t>  C</a:t>
            </a:r>
            <a:r>
              <a:rPr lang="en-US" sz="2800" baseline="-25000" dirty="0"/>
              <a:t>H</a:t>
            </a:r>
            <a:r>
              <a:rPr lang="en-US" sz="2800" dirty="0"/>
              <a:t>  A, </a:t>
            </a:r>
            <a:r>
              <a:rPr lang="en-US" sz="2800" dirty="0" smtClean="0"/>
              <a:t>      </a:t>
            </a:r>
            <a:r>
              <a:rPr lang="en-US" sz="2800" dirty="0"/>
              <a:t>F    E   D,   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/>
              <a:t>B</a:t>
            </a:r>
            <a:r>
              <a:rPr lang="en-US" sz="2800" baseline="-25000" dirty="0"/>
              <a:t>b</a:t>
            </a:r>
            <a:r>
              <a:rPr lang="en-US" sz="2800" dirty="0"/>
              <a:t> </a:t>
            </a:r>
            <a:r>
              <a:rPr lang="en-US" sz="2800" dirty="0" smtClean="0"/>
              <a:t>  </a:t>
            </a:r>
            <a:r>
              <a:rPr lang="en-US" sz="2800" dirty="0" err="1"/>
              <a:t>B</a:t>
            </a:r>
            <a:r>
              <a:rPr lang="en-US" sz="2800" baseline="-25000" dirty="0" err="1"/>
              <a:t>b</a:t>
            </a:r>
            <a:r>
              <a:rPr lang="en-US" sz="2800" dirty="0"/>
              <a:t> </a:t>
            </a:r>
            <a:r>
              <a:rPr lang="en-US" sz="2800" dirty="0" smtClean="0"/>
              <a:t>  </a:t>
            </a:r>
            <a:r>
              <a:rPr lang="en-US" sz="2800" dirty="0"/>
              <a:t>A </a:t>
            </a:r>
            <a:r>
              <a:rPr lang="en-US" sz="2800" dirty="0" smtClean="0"/>
              <a:t>  </a:t>
            </a:r>
            <a:r>
              <a:rPr lang="en-US" sz="2800" dirty="0"/>
              <a:t>F  </a:t>
            </a:r>
            <a:r>
              <a:rPr lang="en-US" sz="2800" dirty="0" smtClean="0"/>
              <a:t> G</a:t>
            </a:r>
            <a:r>
              <a:rPr lang="en-US" sz="2800" dirty="0"/>
              <a:t>   F     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5105400"/>
            <a:ext cx="8229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2800" dirty="0"/>
              <a:t> G	  </a:t>
            </a:r>
            <a:r>
              <a:rPr lang="en-US" sz="2800" dirty="0" smtClean="0"/>
              <a:t>A G  F    E F G,    D E F,    E F G</a:t>
            </a:r>
          </a:p>
          <a:p>
            <a:r>
              <a:rPr lang="en-US" sz="2800" dirty="0" smtClean="0"/>
              <a:t>       G   A G F    E F G,      D  G E  C</a:t>
            </a:r>
            <a:r>
              <a:rPr lang="en-US" sz="2800" baseline="-25000" dirty="0" smtClean="0"/>
              <a:t>L</a:t>
            </a:r>
            <a:endParaRPr lang="en-US" sz="2800" dirty="0" smtClean="0"/>
          </a:p>
          <a:p>
            <a:r>
              <a:rPr lang="en-US" sz="2800" dirty="0"/>
              <a:t> 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1765995"/>
            <a:ext cx="8229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800" dirty="0"/>
              <a:t> 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L</a:t>
            </a:r>
            <a:r>
              <a:rPr lang="en-US" sz="2800" dirty="0" smtClean="0"/>
              <a:t> 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L</a:t>
            </a:r>
            <a:r>
              <a:rPr lang="en-US" sz="2800" dirty="0" smtClean="0"/>
              <a:t> 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L</a:t>
            </a:r>
            <a:r>
              <a:rPr lang="en-US" sz="2800" dirty="0" smtClean="0"/>
              <a:t>     D  E     </a:t>
            </a:r>
            <a:r>
              <a:rPr lang="en-US" sz="2800" dirty="0" err="1" smtClean="0"/>
              <a:t>E</a:t>
            </a:r>
            <a:r>
              <a:rPr lang="en-US" sz="2800" dirty="0" smtClean="0"/>
              <a:t>       </a:t>
            </a:r>
            <a:r>
              <a:rPr lang="en-US" sz="2800" dirty="0"/>
              <a:t>D </a:t>
            </a:r>
            <a:r>
              <a:rPr lang="en-US" sz="2800" dirty="0" smtClean="0"/>
              <a:t>E    F G</a:t>
            </a:r>
          </a:p>
          <a:p>
            <a:r>
              <a:rPr lang="en-US" sz="2800" dirty="0" smtClean="0"/>
              <a:t>       C</a:t>
            </a:r>
            <a:r>
              <a:rPr lang="en-US" sz="2800" baseline="-25000" dirty="0" smtClean="0"/>
              <a:t>H</a:t>
            </a:r>
            <a:r>
              <a:rPr lang="en-US" sz="2800" dirty="0" smtClean="0"/>
              <a:t> 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H</a:t>
            </a:r>
            <a:r>
              <a:rPr lang="en-US" sz="2800" dirty="0" smtClean="0"/>
              <a:t> 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H</a:t>
            </a:r>
            <a:r>
              <a:rPr lang="en-US" sz="2800" dirty="0" smtClean="0"/>
              <a:t>        G </a:t>
            </a:r>
            <a:r>
              <a:rPr lang="en-US" sz="2800" dirty="0" err="1" smtClean="0"/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G</a:t>
            </a:r>
            <a:r>
              <a:rPr lang="en-US" sz="2800" dirty="0" smtClean="0"/>
              <a:t>     E  </a:t>
            </a:r>
            <a:r>
              <a:rPr lang="en-US" sz="2800" dirty="0" err="1" smtClean="0"/>
              <a:t>E</a:t>
            </a:r>
            <a:r>
              <a:rPr lang="en-US" sz="2800" dirty="0" smtClean="0"/>
              <a:t> </a:t>
            </a:r>
            <a:r>
              <a:rPr lang="en-US" sz="2800" dirty="0" err="1" smtClean="0"/>
              <a:t>E</a:t>
            </a:r>
            <a:r>
              <a:rPr lang="en-US" sz="2800" dirty="0" smtClean="0"/>
              <a:t>      C</a:t>
            </a:r>
            <a:r>
              <a:rPr lang="en-US" sz="2800" baseline="-25000" dirty="0" smtClean="0"/>
              <a:t>L</a:t>
            </a:r>
            <a:r>
              <a:rPr lang="en-US" sz="2800" dirty="0" smtClean="0"/>
              <a:t> 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L</a:t>
            </a:r>
            <a:r>
              <a:rPr lang="en-US" sz="2800" dirty="0" smtClean="0"/>
              <a:t> 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L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        G   F    E   D     C</a:t>
            </a:r>
            <a:r>
              <a:rPr lang="en-US" sz="2800" baseline="-25000" dirty="0" smtClean="0"/>
              <a:t>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52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906485"/>
            <a:ext cx="7924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2800" dirty="0"/>
              <a:t>C</a:t>
            </a:r>
            <a:r>
              <a:rPr lang="en-US" sz="2800" baseline="-25000" dirty="0"/>
              <a:t>L</a:t>
            </a:r>
            <a:r>
              <a:rPr lang="en-US" sz="2800" dirty="0"/>
              <a:t>  </a:t>
            </a:r>
            <a:r>
              <a:rPr lang="en-US" sz="2800" dirty="0" smtClean="0"/>
              <a:t>D  </a:t>
            </a:r>
            <a:r>
              <a:rPr lang="en-US" sz="2800" dirty="0"/>
              <a:t>E 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L,</a:t>
            </a:r>
            <a:r>
              <a:rPr lang="en-US" sz="2800" dirty="0" smtClean="0"/>
              <a:t>    </a:t>
            </a:r>
            <a:r>
              <a:rPr lang="en-US" sz="2800" dirty="0"/>
              <a:t>C</a:t>
            </a:r>
            <a:r>
              <a:rPr lang="en-US" sz="2800" baseline="-25000" dirty="0"/>
              <a:t>L</a:t>
            </a:r>
            <a:r>
              <a:rPr lang="en-US" sz="2800" dirty="0"/>
              <a:t> </a:t>
            </a:r>
            <a:r>
              <a:rPr lang="en-US" sz="2800" dirty="0" smtClean="0"/>
              <a:t>D E C</a:t>
            </a:r>
            <a:r>
              <a:rPr lang="en-US" sz="2800" baseline="-25000" dirty="0" smtClean="0"/>
              <a:t>L,</a:t>
            </a:r>
            <a:r>
              <a:rPr lang="en-US" sz="2800" dirty="0" smtClean="0"/>
              <a:t>    E F G      </a:t>
            </a:r>
            <a:r>
              <a:rPr lang="en-US" sz="2800" dirty="0"/>
              <a:t>E </a:t>
            </a:r>
            <a:r>
              <a:rPr lang="en-US" sz="2800" dirty="0" smtClean="0"/>
              <a:t>F G</a:t>
            </a:r>
            <a:r>
              <a:rPr lang="en-US" sz="2800" dirty="0"/>
              <a:t>		        G  </a:t>
            </a:r>
            <a:r>
              <a:rPr lang="en-US" sz="2800" dirty="0" smtClean="0"/>
              <a:t>A </a:t>
            </a:r>
            <a:r>
              <a:rPr lang="en-US" sz="2800" dirty="0"/>
              <a:t>G </a:t>
            </a:r>
            <a:r>
              <a:rPr lang="en-US" sz="2800" dirty="0" smtClean="0"/>
              <a:t>F E C</a:t>
            </a:r>
            <a:r>
              <a:rPr lang="en-US" sz="2800" baseline="-25000" dirty="0" smtClean="0"/>
              <a:t>L,</a:t>
            </a:r>
            <a:r>
              <a:rPr lang="en-US" sz="2800" dirty="0" smtClean="0"/>
              <a:t>    G A G F E C</a:t>
            </a:r>
            <a:r>
              <a:rPr lang="en-US" sz="2800" baseline="-25000" dirty="0" smtClean="0"/>
              <a:t>L,</a:t>
            </a:r>
            <a:r>
              <a:rPr lang="en-US" sz="2800" dirty="0"/>
              <a:t>				          C</a:t>
            </a:r>
            <a:r>
              <a:rPr lang="en-US" sz="2800" baseline="-25000" dirty="0"/>
              <a:t>L</a:t>
            </a:r>
            <a:r>
              <a:rPr lang="en-US" sz="2800" dirty="0"/>
              <a:t> </a:t>
            </a:r>
            <a:r>
              <a:rPr lang="en-US" sz="2800" dirty="0" smtClean="0"/>
              <a:t>G </a:t>
            </a:r>
            <a:r>
              <a:rPr lang="en-US" sz="2800" dirty="0"/>
              <a:t>C</a:t>
            </a:r>
            <a:r>
              <a:rPr lang="en-US" sz="2800" baseline="-25000" dirty="0"/>
              <a:t>L</a:t>
            </a:r>
            <a:r>
              <a:rPr lang="en-US" sz="2800" dirty="0"/>
              <a:t>       </a:t>
            </a:r>
            <a:r>
              <a:rPr lang="en-US" sz="2800" dirty="0" err="1"/>
              <a:t>C</a:t>
            </a:r>
            <a:r>
              <a:rPr lang="en-US" sz="2800" baseline="-25000" dirty="0" err="1"/>
              <a:t>L</a:t>
            </a:r>
            <a:r>
              <a:rPr lang="en-US" sz="2800" dirty="0"/>
              <a:t> </a:t>
            </a:r>
            <a:r>
              <a:rPr lang="en-US" sz="2800" dirty="0" smtClean="0"/>
              <a:t>G C</a:t>
            </a:r>
            <a:r>
              <a:rPr lang="en-US" sz="2800" baseline="-25000" dirty="0" smtClean="0"/>
              <a:t>L</a:t>
            </a:r>
            <a:endParaRPr lang="en-US" sz="2800" dirty="0"/>
          </a:p>
          <a:p>
            <a:r>
              <a:rPr lang="en-US" sz="2800" dirty="0"/>
              <a:t> 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48768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sz="2800" dirty="0" smtClean="0"/>
              <a:t>F</a:t>
            </a:r>
            <a:r>
              <a:rPr lang="en-US" sz="2800" dirty="0"/>
              <a:t> </a:t>
            </a:r>
            <a:r>
              <a:rPr lang="en-US" sz="2800" dirty="0" err="1" smtClean="0"/>
              <a:t>F</a:t>
            </a:r>
            <a:r>
              <a:rPr lang="en-US" sz="2800" dirty="0"/>
              <a:t> </a:t>
            </a:r>
            <a:r>
              <a:rPr lang="en-US" sz="2800" dirty="0" smtClean="0"/>
              <a:t>G   E</a:t>
            </a:r>
            <a:r>
              <a:rPr lang="en-US" sz="2800" dirty="0"/>
              <a:t> </a:t>
            </a:r>
            <a:r>
              <a:rPr lang="en-US" sz="2800" dirty="0" smtClean="0"/>
              <a:t>  F G</a:t>
            </a:r>
            <a:r>
              <a:rPr lang="en-US" sz="2800" dirty="0"/>
              <a:t>,    </a:t>
            </a:r>
            <a:r>
              <a:rPr lang="en-US" sz="2800" dirty="0" smtClean="0"/>
              <a:t>A </a:t>
            </a:r>
            <a:r>
              <a:rPr lang="en-US" sz="2800" dirty="0" err="1"/>
              <a:t>A</a:t>
            </a:r>
            <a:r>
              <a:rPr lang="en-US" sz="2800" dirty="0"/>
              <a:t> B</a:t>
            </a:r>
            <a:r>
              <a:rPr lang="en-US" sz="2800" baseline="-25000" dirty="0"/>
              <a:t>b</a:t>
            </a:r>
            <a:r>
              <a:rPr lang="en-US" sz="2800" dirty="0"/>
              <a:t> </a:t>
            </a:r>
            <a:r>
              <a:rPr lang="en-US" sz="2800" dirty="0" smtClean="0"/>
              <a:t>   </a:t>
            </a:r>
            <a:r>
              <a:rPr lang="en-US" sz="2800" dirty="0"/>
              <a:t>A  </a:t>
            </a:r>
            <a:r>
              <a:rPr lang="en-US" sz="2800" dirty="0" smtClean="0"/>
              <a:t> G</a:t>
            </a:r>
            <a:r>
              <a:rPr lang="en-US" sz="2800" dirty="0"/>
              <a:t> </a:t>
            </a:r>
            <a:r>
              <a:rPr lang="en-US" sz="2800" dirty="0" smtClean="0"/>
              <a:t>F,</a:t>
            </a:r>
            <a:r>
              <a:rPr lang="en-US" sz="2800" dirty="0"/>
              <a:t>    G </a:t>
            </a:r>
            <a:r>
              <a:rPr lang="en-US" sz="2800" dirty="0" smtClean="0"/>
              <a:t>   </a:t>
            </a:r>
            <a:r>
              <a:rPr lang="en-US" sz="2800" dirty="0"/>
              <a:t>F  </a:t>
            </a:r>
            <a:r>
              <a:rPr lang="en-US" sz="2800" dirty="0" smtClean="0"/>
              <a:t> </a:t>
            </a:r>
            <a:r>
              <a:rPr lang="en-US" sz="2800" dirty="0"/>
              <a:t>E </a:t>
            </a:r>
            <a:r>
              <a:rPr lang="en-US" sz="2800" dirty="0" smtClean="0"/>
              <a:t>  </a:t>
            </a:r>
            <a:r>
              <a:rPr lang="en-US" sz="2800" dirty="0"/>
              <a:t>F</a:t>
            </a:r>
          </a:p>
          <a:p>
            <a:r>
              <a:rPr lang="en-US" sz="2800" dirty="0"/>
              <a:t>      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H</a:t>
            </a:r>
            <a:r>
              <a:rPr lang="en-US" sz="2800" dirty="0"/>
              <a:t> 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H</a:t>
            </a:r>
            <a:r>
              <a:rPr lang="en-US" sz="2800" dirty="0"/>
              <a:t> 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H</a:t>
            </a:r>
            <a:r>
              <a:rPr lang="en-US" sz="2800" dirty="0"/>
              <a:t> </a:t>
            </a:r>
            <a:r>
              <a:rPr lang="en-US" sz="2800" dirty="0" smtClean="0"/>
              <a:t>   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H</a:t>
            </a:r>
            <a:r>
              <a:rPr lang="en-US" sz="2800" dirty="0"/>
              <a:t> </a:t>
            </a:r>
            <a:r>
              <a:rPr lang="en-US" sz="2800" dirty="0" smtClean="0"/>
              <a:t> </a:t>
            </a:r>
            <a:r>
              <a:rPr lang="en-US" sz="2800" dirty="0"/>
              <a:t>  B</a:t>
            </a:r>
            <a:r>
              <a:rPr lang="en-US" sz="2800" baseline="-25000" dirty="0"/>
              <a:t>b</a:t>
            </a:r>
            <a:r>
              <a:rPr lang="en-US" sz="2800" dirty="0" smtClean="0"/>
              <a:t> </a:t>
            </a:r>
            <a:r>
              <a:rPr lang="en-US" sz="2800" dirty="0"/>
              <a:t>A,     </a:t>
            </a:r>
            <a:r>
              <a:rPr lang="en-US" sz="2800" dirty="0" smtClean="0"/>
              <a:t>B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</a:t>
            </a:r>
            <a:r>
              <a:rPr lang="en-US" sz="2800" dirty="0" err="1"/>
              <a:t>B</a:t>
            </a:r>
            <a:r>
              <a:rPr lang="en-US" sz="2800" baseline="-25000" dirty="0" err="1"/>
              <a:t>b</a:t>
            </a:r>
            <a:r>
              <a:rPr lang="en-US" sz="2800" dirty="0"/>
              <a:t>  </a:t>
            </a:r>
            <a:r>
              <a:rPr lang="en-US" sz="2800" dirty="0" err="1"/>
              <a:t>B</a:t>
            </a:r>
            <a:r>
              <a:rPr lang="en-US" sz="2800" baseline="-25000" dirty="0" err="1"/>
              <a:t>b</a:t>
            </a:r>
            <a:r>
              <a:rPr lang="en-US" sz="2800" dirty="0"/>
              <a:t> </a:t>
            </a:r>
            <a:r>
              <a:rPr lang="en-US" sz="2800" dirty="0" smtClean="0"/>
              <a:t>   </a:t>
            </a:r>
            <a:r>
              <a:rPr lang="en-US" sz="2800" dirty="0" err="1"/>
              <a:t>B</a:t>
            </a:r>
            <a:r>
              <a:rPr lang="en-US" sz="2800" baseline="-25000" dirty="0" err="1"/>
              <a:t>b</a:t>
            </a:r>
            <a:r>
              <a:rPr lang="en-US" sz="2800" dirty="0"/>
              <a:t>    A  G,</a:t>
            </a:r>
          </a:p>
          <a:p>
            <a:r>
              <a:rPr lang="en-US" sz="2800" dirty="0"/>
              <a:t>      </a:t>
            </a:r>
            <a:r>
              <a:rPr lang="en-US" sz="2800" dirty="0" smtClean="0"/>
              <a:t>A </a:t>
            </a:r>
            <a:r>
              <a:rPr lang="en-US" sz="2800" dirty="0"/>
              <a:t>B</a:t>
            </a:r>
            <a:r>
              <a:rPr lang="en-US" sz="2800" baseline="-25000" dirty="0"/>
              <a:t>b</a:t>
            </a:r>
            <a:r>
              <a:rPr lang="en-US" sz="2800" dirty="0"/>
              <a:t>  A  G  F  </a:t>
            </a:r>
            <a:r>
              <a:rPr lang="en-US" sz="2800" dirty="0" smtClean="0"/>
              <a:t>A,</a:t>
            </a:r>
            <a:r>
              <a:rPr lang="en-US" sz="2800" dirty="0"/>
              <a:t>  </a:t>
            </a:r>
            <a:r>
              <a:rPr lang="en-US" sz="2800" dirty="0" smtClean="0"/>
              <a:t>B</a:t>
            </a:r>
            <a:r>
              <a:rPr lang="en-US" sz="2800" baseline="-25000" dirty="0" smtClean="0"/>
              <a:t>b 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H</a:t>
            </a:r>
            <a:r>
              <a:rPr lang="en-US" sz="2800" dirty="0"/>
              <a:t>    D </a:t>
            </a:r>
            <a:r>
              <a:rPr lang="en-US" sz="2800" dirty="0" smtClean="0"/>
              <a:t>B</a:t>
            </a:r>
            <a:r>
              <a:rPr lang="en-US" sz="2800" baseline="-25000" dirty="0" smtClean="0"/>
              <a:t>b</a:t>
            </a:r>
            <a:r>
              <a:rPr lang="en-US" sz="2800" dirty="0"/>
              <a:t>  </a:t>
            </a:r>
            <a:r>
              <a:rPr lang="en-US" sz="2800" dirty="0" smtClean="0"/>
              <a:t>  A</a:t>
            </a:r>
            <a:r>
              <a:rPr lang="en-US" sz="2800" dirty="0"/>
              <a:t>    G </a:t>
            </a:r>
            <a:r>
              <a:rPr lang="en-US" sz="2800" dirty="0" smtClean="0"/>
              <a:t>   </a:t>
            </a:r>
            <a:r>
              <a:rPr lang="en-US" sz="2800" dirty="0"/>
              <a:t>F </a:t>
            </a:r>
          </a:p>
        </p:txBody>
      </p:sp>
    </p:spTree>
    <p:extLst>
      <p:ext uri="{BB962C8B-B14F-4D97-AF65-F5344CB8AC3E}">
        <p14:creationId xmlns:p14="http://schemas.microsoft.com/office/powerpoint/2010/main" val="25568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1219200"/>
            <a:ext cx="373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Mary Had a Little Lamb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Twinkle, Twinkle, Little Star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Row, Row, Row Your Boat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Happy Birthday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London Bridge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Are You Sleeping?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My Country Tis of Thee (America the Beautiful)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7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103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Leach</dc:creator>
  <cp:lastModifiedBy>Matthew P. Leach</cp:lastModifiedBy>
  <cp:revision>10</cp:revision>
  <cp:lastPrinted>2018-02-26T20:20:40Z</cp:lastPrinted>
  <dcterms:created xsi:type="dcterms:W3CDTF">2010-11-29T02:38:16Z</dcterms:created>
  <dcterms:modified xsi:type="dcterms:W3CDTF">2018-02-26T22:27:13Z</dcterms:modified>
</cp:coreProperties>
</file>