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82D3-BDCB-4D42-8796-240210FB77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12B0-AF12-4E0C-9DEF-400A503B9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0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82D3-BDCB-4D42-8796-240210FB77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12B0-AF12-4E0C-9DEF-400A503B9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2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82D3-BDCB-4D42-8796-240210FB77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12B0-AF12-4E0C-9DEF-400A503B9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7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82D3-BDCB-4D42-8796-240210FB77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12B0-AF12-4E0C-9DEF-400A503B9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5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82D3-BDCB-4D42-8796-240210FB77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12B0-AF12-4E0C-9DEF-400A503B9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6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82D3-BDCB-4D42-8796-240210FB77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12B0-AF12-4E0C-9DEF-400A503B9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0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82D3-BDCB-4D42-8796-240210FB77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12B0-AF12-4E0C-9DEF-400A503B9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3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82D3-BDCB-4D42-8796-240210FB77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12B0-AF12-4E0C-9DEF-400A503B9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6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82D3-BDCB-4D42-8796-240210FB77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12B0-AF12-4E0C-9DEF-400A503B9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4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82D3-BDCB-4D42-8796-240210FB77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12B0-AF12-4E0C-9DEF-400A503B9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0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082D3-BDCB-4D42-8796-240210FB77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F12B0-AF12-4E0C-9DEF-400A503B9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4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082D3-BDCB-4D42-8796-240210FB776C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F12B0-AF12-4E0C-9DEF-400A503B9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9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lpcentauri.info/moinert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5655"/>
            <a:ext cx="4653101" cy="653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alpcentauri.info/moinert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271" y="515655"/>
            <a:ext cx="4618920" cy="648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40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P. Leach</dc:creator>
  <cp:lastModifiedBy>Matthew P. Leach</cp:lastModifiedBy>
  <cp:revision>2</cp:revision>
  <cp:lastPrinted>2017-02-06T13:56:53Z</cp:lastPrinted>
  <dcterms:created xsi:type="dcterms:W3CDTF">2017-02-06T13:56:23Z</dcterms:created>
  <dcterms:modified xsi:type="dcterms:W3CDTF">2017-02-06T14:06:57Z</dcterms:modified>
</cp:coreProperties>
</file>