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7A3A-6802-47DA-A64C-04BFBF24639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5E27-CD47-418F-A65E-01A29939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7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7A3A-6802-47DA-A64C-04BFBF24639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5E27-CD47-418F-A65E-01A29939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5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7A3A-6802-47DA-A64C-04BFBF24639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5E27-CD47-418F-A65E-01A29939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7A3A-6802-47DA-A64C-04BFBF24639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5E27-CD47-418F-A65E-01A29939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3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7A3A-6802-47DA-A64C-04BFBF24639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5E27-CD47-418F-A65E-01A29939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2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7A3A-6802-47DA-A64C-04BFBF24639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5E27-CD47-418F-A65E-01A29939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0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7A3A-6802-47DA-A64C-04BFBF24639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5E27-CD47-418F-A65E-01A29939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4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7A3A-6802-47DA-A64C-04BFBF24639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5E27-CD47-418F-A65E-01A29939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3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7A3A-6802-47DA-A64C-04BFBF24639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5E27-CD47-418F-A65E-01A29939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3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7A3A-6802-47DA-A64C-04BFBF24639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5E27-CD47-418F-A65E-01A29939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7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7A3A-6802-47DA-A64C-04BFBF24639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5E27-CD47-418F-A65E-01A29939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7A3A-6802-47DA-A64C-04BFBF24639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A5E27-CD47-418F-A65E-01A299395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960705" y="364028"/>
            <a:ext cx="8023112" cy="6080839"/>
            <a:chOff x="3605349" y="822960"/>
            <a:chExt cx="5734594" cy="459812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1240" t="16875" r="54685" b="20268"/>
            <a:stretch/>
          </p:blipFill>
          <p:spPr>
            <a:xfrm>
              <a:off x="3605349" y="822960"/>
              <a:ext cx="5734594" cy="459812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l="2445" t="42411" r="86612" b="47589"/>
            <a:stretch/>
          </p:blipFill>
          <p:spPr>
            <a:xfrm>
              <a:off x="5238205" y="1946366"/>
              <a:ext cx="1423851" cy="73152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14554" y="1536953"/>
              <a:ext cx="1365069" cy="461665"/>
            </a:xfrm>
            <a:prstGeom prst="rect">
              <a:avLst/>
            </a:prstGeom>
            <a:solidFill>
              <a:srgbClr val="FFE4C8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Point mass around another location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884126" y="5029200"/>
              <a:ext cx="352697" cy="143691"/>
            </a:xfrm>
            <a:prstGeom prst="rect">
              <a:avLst/>
            </a:prstGeom>
            <a:solidFill>
              <a:srgbClr val="FFE4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88182" y="4996366"/>
              <a:ext cx="6204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H</a:t>
              </a:r>
              <a:r>
                <a:rPr lang="en-US" b="1" dirty="0" smtClean="0"/>
                <a:t>ollow</a:t>
              </a:r>
              <a:endParaRPr lang="en-US" b="1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6176" y="1056118"/>
            <a:ext cx="25338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LIST YOUR GIVENS!!!</a:t>
            </a:r>
          </a:p>
          <a:p>
            <a:r>
              <a:rPr lang="en-US" sz="4000" dirty="0" smtClean="0"/>
              <a:t>I promise it will help.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33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16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P. Leach</dc:creator>
  <cp:lastModifiedBy>Matthew P. Leach</cp:lastModifiedBy>
  <cp:revision>4</cp:revision>
  <dcterms:created xsi:type="dcterms:W3CDTF">2017-02-11T14:31:42Z</dcterms:created>
  <dcterms:modified xsi:type="dcterms:W3CDTF">2017-02-17T21:32:49Z</dcterms:modified>
</cp:coreProperties>
</file>