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4" Type="http://schemas.openxmlformats.org/officeDocument/2006/relationships/image" Target="../media/image14.emf"/><Relationship Id="rId15" Type="http://schemas.openxmlformats.org/officeDocument/2006/relationships/image" Target="../media/image15.emf"/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A585-DFC2-D942-ADC7-B581AB8A8273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47EC-6725-6547-81DB-08F5F1CD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386F-38AD-A341-8BA5-E4FFAA74B3CE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1E01-07A4-F543-B293-AC12582E7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BBAED-B01D-D844-ABDA-4F33E42841D2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8680-85D3-6C45-AEBB-344386AC7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1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8509-41D1-9046-BE53-C329BC915993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59535-C3DB-F44B-A807-BA87DB6DF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C4F9-41D1-034F-BDFE-D0F64D0629A2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3A9C-A13D-384D-8F99-53C9244A9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4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0F0E-1340-8342-92B7-9654362860CC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8364-758C-704E-9944-4BACC6917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C37D-146A-4E42-8BBE-842D33F3A5AD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D4C1F-4CD1-FF4A-84EA-A0A149604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8952-BEA6-C441-AE52-9D035EAE8E02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7365-1B53-E944-BA33-EEBC794AF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26CF-FB0D-DF45-AB8F-198AC387B17C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4714-406D-E846-ADC8-B5AE57421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2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F512-29E4-BD4F-B82D-3B6DE508C14C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4B6E-2C27-6540-8229-05D5E75EA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84DB-4C2E-0245-89E3-221EED3DC80A}" type="datetime1">
              <a:rPr lang="en-US"/>
              <a:pPr>
                <a:defRPr/>
              </a:pPr>
              <a:t>5/8/15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2207-1BE1-0E42-8ED9-DE3383E1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4B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D03BA4-624F-0643-8905-D10A265F4EC3}" type="datetime1">
              <a:rPr lang="en-US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5/8/15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603635-683E-6946-9715-7D997DA78FD7}" type="slidenum">
              <a:rPr lang="en-US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0" charset="-128"/>
          <a:cs typeface="ＭＳ Ｐゴシック" pitchFamily="4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0" charset="0"/>
          <a:ea typeface="ＭＳ Ｐゴシック" pitchFamily="40" charset="-128"/>
          <a:cs typeface="ＭＳ Ｐゴシック" pitchFamily="4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40" charset="-128"/>
          <a:cs typeface="ＭＳ Ｐゴシック" pitchFamily="4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4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4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4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4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9.e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0.e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1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2.e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3.emf"/><Relationship Id="rId29" Type="http://schemas.openxmlformats.org/officeDocument/2006/relationships/oleObject" Target="../embeddings/oleObject14.bin"/><Relationship Id="rId30" Type="http://schemas.openxmlformats.org/officeDocument/2006/relationships/image" Target="../media/image14.emf"/><Relationship Id="rId31" Type="http://schemas.openxmlformats.org/officeDocument/2006/relationships/oleObject" Target="../embeddings/oleObject15.bin"/><Relationship Id="rId32" Type="http://schemas.openxmlformats.org/officeDocument/2006/relationships/image" Target="../media/image15.emf"/><Relationship Id="rId10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e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e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Toilet Paper Roll Drop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Two rolls of toilet paper or dropped at the same time. We hold on to the paper of one and let it unroll. If we release it from a height of 2 m, from what height should we drop the other one so they hit at the same time?</a:t>
            </a:r>
            <a:endParaRPr lang="en-US" sz="24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648200" y="2057400"/>
            <a:ext cx="4191000" cy="1525588"/>
            <a:chOff x="381000" y="1981200"/>
            <a:chExt cx="4191000" cy="15255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1000" y="3505200"/>
              <a:ext cx="41910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09600" y="2362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514600" y="23622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9" name="Straight Connector 8"/>
            <p:cNvCxnSpPr>
              <a:stCxn id="6" idx="2"/>
            </p:cNvCxnSpPr>
            <p:nvPr/>
          </p:nvCxnSpPr>
          <p:spPr>
            <a:xfrm rot="10800000">
              <a:off x="609600" y="1981200"/>
              <a:ext cx="1588" cy="533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4"/>
            </p:cNvCxnSpPr>
            <p:nvPr/>
          </p:nvCxnSpPr>
          <p:spPr>
            <a:xfrm rot="5400000">
              <a:off x="342900" y="3086100"/>
              <a:ext cx="8382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248694" y="3085306"/>
              <a:ext cx="8382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38200" y="28956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2 m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19400" y="28956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h?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590800" y="2286000"/>
          <a:ext cx="13906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571500" imgH="127000" progId="Equation.3">
                  <p:embed/>
                </p:oleObj>
              </mc:Choice>
              <mc:Fallback>
                <p:oleObj name="Equation" r:id="rId3" imgW="5715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13906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1" name="Object 3"/>
          <p:cNvGraphicFramePr>
            <a:graphicFrameLocks noChangeAspect="1"/>
          </p:cNvGraphicFramePr>
          <p:nvPr/>
        </p:nvGraphicFramePr>
        <p:xfrm>
          <a:off x="2057400" y="5562600"/>
          <a:ext cx="12684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520700" imgH="355600" progId="Equation.3">
                  <p:embed/>
                </p:oleObj>
              </mc:Choice>
              <mc:Fallback>
                <p:oleObj name="Equation" r:id="rId5" imgW="520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62600"/>
                        <a:ext cx="1268412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3" name="Object 5"/>
          <p:cNvGraphicFramePr>
            <a:graphicFrameLocks noChangeAspect="1"/>
          </p:cNvGraphicFramePr>
          <p:nvPr/>
        </p:nvGraphicFramePr>
        <p:xfrm>
          <a:off x="228600" y="5715000"/>
          <a:ext cx="15763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647700" imgH="355600" progId="Equation.3">
                  <p:embed/>
                </p:oleObj>
              </mc:Choice>
              <mc:Fallback>
                <p:oleObj name="Equation" r:id="rId7" imgW="647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15000"/>
                        <a:ext cx="1576388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4" name="Object 6"/>
          <p:cNvGraphicFramePr>
            <a:graphicFrameLocks noChangeAspect="1"/>
          </p:cNvGraphicFramePr>
          <p:nvPr/>
        </p:nvGraphicFramePr>
        <p:xfrm>
          <a:off x="4343400" y="5715000"/>
          <a:ext cx="11128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457200" imgH="355600" progId="Equation.3">
                  <p:embed/>
                </p:oleObj>
              </mc:Choice>
              <mc:Fallback>
                <p:oleObj name="Equation" r:id="rId9" imgW="457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15000"/>
                        <a:ext cx="111283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304800" y="2209800"/>
            <a:ext cx="1510740" cy="1753394"/>
            <a:chOff x="1981200" y="1828800"/>
            <a:chExt cx="1510740" cy="1753394"/>
          </a:xfrm>
        </p:grpSpPr>
        <p:sp>
          <p:nvSpPr>
            <p:cNvPr id="21" name="Oval 20"/>
            <p:cNvSpPr/>
            <p:nvPr/>
          </p:nvSpPr>
          <p:spPr>
            <a:xfrm>
              <a:off x="2514600" y="2286000"/>
              <a:ext cx="7620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2438400" y="3124200"/>
              <a:ext cx="914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>
              <a:off x="2058194" y="2285206"/>
              <a:ext cx="914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82340" y="3041364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Mg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81645" y="20574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T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2064824" y="2818606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81200" y="25146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+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Curved Down Arrow 29"/>
            <p:cNvSpPr/>
            <p:nvPr/>
          </p:nvSpPr>
          <p:spPr>
            <a:xfrm>
              <a:off x="2667000" y="2438400"/>
              <a:ext cx="457200" cy="304800"/>
            </a:xfrm>
            <a:prstGeom prst="curved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92235" y="23622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+</a:t>
              </a:r>
              <a:endParaRPr lang="en-US" sz="20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1981200" y="2895600"/>
          <a:ext cx="20716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850900" imgH="165100" progId="Equation.3">
                  <p:embed/>
                </p:oleObj>
              </mc:Choice>
              <mc:Fallback>
                <p:oleObj name="Equation" r:id="rId11" imgW="850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20716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6" name="Object 8"/>
          <p:cNvGraphicFramePr>
            <a:graphicFrameLocks noChangeAspect="1"/>
          </p:cNvGraphicFramePr>
          <p:nvPr/>
        </p:nvGraphicFramePr>
        <p:xfrm>
          <a:off x="2057400" y="3733800"/>
          <a:ext cx="12684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520700" imgH="127000" progId="Equation.3">
                  <p:embed/>
                </p:oleObj>
              </mc:Choice>
              <mc:Fallback>
                <p:oleObj name="Equation" r:id="rId13" imgW="5207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126841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1752600" y="4343400"/>
          <a:ext cx="22256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914400" imgH="355600" progId="Equation.3">
                  <p:embed/>
                </p:oleObj>
              </mc:Choice>
              <mc:Fallback>
                <p:oleObj name="Equation" r:id="rId15" imgW="914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22256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8" name="Object 10"/>
          <p:cNvGraphicFramePr>
            <a:graphicFrameLocks noChangeAspect="1"/>
          </p:cNvGraphicFramePr>
          <p:nvPr/>
        </p:nvGraphicFramePr>
        <p:xfrm>
          <a:off x="457200" y="4267200"/>
          <a:ext cx="105092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431800" imgH="101600" progId="Equation.3">
                  <p:embed/>
                </p:oleObj>
              </mc:Choice>
              <mc:Fallback>
                <p:oleObj name="Equation" r:id="rId17" imgW="431800" imgH="10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05092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457200" y="4724400"/>
          <a:ext cx="10191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9" imgW="419100" imgH="355600" progId="Equation.3">
                  <p:embed/>
                </p:oleObj>
              </mc:Choice>
              <mc:Fallback>
                <p:oleObj name="Equation" r:id="rId19" imgW="4191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101917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0" name="Object 12"/>
          <p:cNvGraphicFramePr>
            <a:graphicFrameLocks noChangeAspect="1"/>
          </p:cNvGraphicFramePr>
          <p:nvPr/>
        </p:nvGraphicFramePr>
        <p:xfrm>
          <a:off x="4191000" y="3657600"/>
          <a:ext cx="2413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1" imgW="990600" imgH="355600" progId="Equation.3">
                  <p:embed/>
                </p:oleObj>
              </mc:Choice>
              <mc:Fallback>
                <p:oleObj name="Equation" r:id="rId21" imgW="9906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24130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1" name="Object 13"/>
          <p:cNvGraphicFramePr>
            <a:graphicFrameLocks noChangeAspect="1"/>
          </p:cNvGraphicFramePr>
          <p:nvPr/>
        </p:nvGraphicFramePr>
        <p:xfrm>
          <a:off x="4267200" y="4648200"/>
          <a:ext cx="17319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3" imgW="711200" imgH="355600" progId="Equation.3">
                  <p:embed/>
                </p:oleObj>
              </mc:Choice>
              <mc:Fallback>
                <p:oleObj name="Equation" r:id="rId23" imgW="711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173196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2" name="Object 14"/>
          <p:cNvGraphicFramePr>
            <a:graphicFrameLocks noChangeAspect="1"/>
          </p:cNvGraphicFramePr>
          <p:nvPr/>
        </p:nvGraphicFramePr>
        <p:xfrm>
          <a:off x="5410200" y="1752600"/>
          <a:ext cx="33718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1384300" imgH="355600" progId="Equation.3">
                  <p:embed/>
                </p:oleObj>
              </mc:Choice>
              <mc:Fallback>
                <p:oleObj name="Equation" r:id="rId25" imgW="1384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337185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3" name="Object 15"/>
          <p:cNvGraphicFramePr>
            <a:graphicFrameLocks noChangeAspect="1"/>
          </p:cNvGraphicFramePr>
          <p:nvPr/>
        </p:nvGraphicFramePr>
        <p:xfrm>
          <a:off x="6934200" y="3810000"/>
          <a:ext cx="13922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7" imgW="571500" imgH="355600" progId="Equation.3">
                  <p:embed/>
                </p:oleObj>
              </mc:Choice>
              <mc:Fallback>
                <p:oleObj name="Equation" r:id="rId27" imgW="571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0"/>
                        <a:ext cx="1392238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4" name="Object 16"/>
          <p:cNvGraphicFramePr>
            <a:graphicFrameLocks noChangeAspect="1"/>
          </p:cNvGraphicFramePr>
          <p:nvPr/>
        </p:nvGraphicFramePr>
        <p:xfrm>
          <a:off x="6705600" y="4953000"/>
          <a:ext cx="21971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9" imgW="901700" imgH="393700" progId="Equation.3">
                  <p:embed/>
                </p:oleObj>
              </mc:Choice>
              <mc:Fallback>
                <p:oleObj name="Equation" r:id="rId29" imgW="901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953000"/>
                        <a:ext cx="21971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45" name="Object 17"/>
          <p:cNvGraphicFramePr>
            <a:graphicFrameLocks noChangeAspect="1"/>
          </p:cNvGraphicFramePr>
          <p:nvPr/>
        </p:nvGraphicFramePr>
        <p:xfrm>
          <a:off x="6934200" y="6248400"/>
          <a:ext cx="14525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1" imgW="596900" imgH="165100" progId="Equation.3">
                  <p:embed/>
                </p:oleObj>
              </mc:Choice>
              <mc:Fallback>
                <p:oleObj name="Equation" r:id="rId31" imgW="5969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248400"/>
                        <a:ext cx="145256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2_Office Theme</vt:lpstr>
      <vt:lpstr>Equation</vt:lpstr>
      <vt:lpstr>Toilet Paper Roll Drop</vt:lpstr>
    </vt:vector>
  </TitlesOfParts>
  <Company>LGHS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Paper Roll Drop</dc:title>
  <dc:creator>Dan Burns</dc:creator>
  <cp:lastModifiedBy>Dan Burns</cp:lastModifiedBy>
  <cp:revision>1</cp:revision>
  <dcterms:created xsi:type="dcterms:W3CDTF">2015-05-08T17:37:36Z</dcterms:created>
  <dcterms:modified xsi:type="dcterms:W3CDTF">2015-05-08T17:38:59Z</dcterms:modified>
</cp:coreProperties>
</file>