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2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7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8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4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8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9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8026-3798-4638-8BBF-E487CC2786F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E08C-C1A5-43F9-8E0E-F2327CE7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8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941" y="1013553"/>
            <a:ext cx="5470847" cy="2710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8941" y="3975255"/>
            <a:ext cx="5470847" cy="2710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0083" y="3975254"/>
            <a:ext cx="5470847" cy="2710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083" y="1013552"/>
            <a:ext cx="5470847" cy="27101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9121" y="551888"/>
            <a:ext cx="72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9363" y="594431"/>
            <a:ext cx="85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8942" y="1013552"/>
            <a:ext cx="193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Electric Field (E) </a:t>
            </a:r>
          </a:p>
          <a:p>
            <a:r>
              <a:rPr lang="en-US" dirty="0"/>
              <a:t>units: N/C or V/m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41" y="6039070"/>
            <a:ext cx="2372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Electric Potential (V) </a:t>
            </a:r>
          </a:p>
          <a:p>
            <a:r>
              <a:rPr lang="en-US" dirty="0"/>
              <a:t>units: J/C or 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0083" y="1013551"/>
            <a:ext cx="193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Electric Force (F) </a:t>
            </a:r>
          </a:p>
          <a:p>
            <a:r>
              <a:rPr lang="en-US" dirty="0"/>
              <a:t>units: 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0083" y="6039070"/>
            <a:ext cx="316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Electric Potential Energy (U)</a:t>
            </a:r>
            <a:r>
              <a:rPr lang="en-US" dirty="0"/>
              <a:t> </a:t>
            </a:r>
          </a:p>
          <a:p>
            <a:r>
              <a:rPr lang="en-US" dirty="0"/>
              <a:t>units: 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0099" y="1814455"/>
                <a:ext cx="863505" cy="540982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9" y="1814455"/>
                <a:ext cx="863505" cy="5409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0099" y="4251459"/>
                <a:ext cx="861774" cy="540982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9" y="4251459"/>
                <a:ext cx="861774" cy="5409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77747" y="4251459"/>
                <a:ext cx="1101264" cy="52411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747" y="4251459"/>
                <a:ext cx="1101264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65883" y="1821879"/>
                <a:ext cx="1088183" cy="524118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5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883" y="1821879"/>
                <a:ext cx="1088183" cy="5241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013769" y="235543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22496" y="262043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66648" y="2401603"/>
                <a:ext cx="782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648" y="2401603"/>
                <a:ext cx="782715" cy="276999"/>
              </a:xfrm>
              <a:prstGeom prst="rect">
                <a:avLst/>
              </a:prstGeom>
              <a:blipFill>
                <a:blip r:embed="rId6"/>
                <a:stretch>
                  <a:fillRect l="-6250" r="-937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337560" y="5364337"/>
                <a:ext cx="14667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7560" y="5364337"/>
                <a:ext cx="1466748" cy="276999"/>
              </a:xfrm>
              <a:prstGeom prst="rect">
                <a:avLst/>
              </a:prstGeom>
              <a:blipFill>
                <a:blip r:embed="rId7"/>
                <a:stretch>
                  <a:fillRect l="-3750" r="-333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13578" y="4965438"/>
                <a:ext cx="10649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𝑞𝐸𝑑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578" y="4965438"/>
                <a:ext cx="1064972" cy="276999"/>
              </a:xfrm>
              <a:prstGeom prst="rect">
                <a:avLst/>
              </a:prstGeom>
              <a:blipFill>
                <a:blip r:embed="rId8"/>
                <a:stretch>
                  <a:fillRect l="-5143" t="-4444" r="-685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017904" y="5760235"/>
                <a:ext cx="1076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904" y="5760235"/>
                <a:ext cx="1076770" cy="276999"/>
              </a:xfrm>
              <a:prstGeom prst="rect">
                <a:avLst/>
              </a:prstGeom>
              <a:blipFill>
                <a:blip r:embed="rId9"/>
                <a:stretch>
                  <a:fillRect l="-4520" r="-452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247128" y="5754825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70790" y="5000257"/>
                <a:ext cx="928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790" y="5000257"/>
                <a:ext cx="928331" cy="276999"/>
              </a:xfrm>
              <a:prstGeom prst="rect">
                <a:avLst/>
              </a:prstGeom>
              <a:blipFill>
                <a:blip r:embed="rId10"/>
                <a:stretch>
                  <a:fillRect l="-5263" r="-59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>
            <a:stCxn id="14" idx="2"/>
            <a:endCxn id="15" idx="0"/>
          </p:cNvCxnSpPr>
          <p:nvPr/>
        </p:nvCxnSpPr>
        <p:spPr>
          <a:xfrm flipH="1">
            <a:off x="1020986" y="2355437"/>
            <a:ext cx="866" cy="18960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2"/>
            <a:endCxn id="27" idx="0"/>
          </p:cNvCxnSpPr>
          <p:nvPr/>
        </p:nvCxnSpPr>
        <p:spPr>
          <a:xfrm flipH="1">
            <a:off x="2134956" y="2724769"/>
            <a:ext cx="27251" cy="22754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902532" y="3493970"/>
            <a:ext cx="1417824" cy="683082"/>
            <a:chOff x="925417" y="3260525"/>
            <a:chExt cx="1417824" cy="683082"/>
          </a:xfrm>
        </p:grpSpPr>
        <p:sp>
          <p:nvSpPr>
            <p:cNvPr id="33" name="Pentagon 32"/>
            <p:cNvSpPr/>
            <p:nvPr/>
          </p:nvSpPr>
          <p:spPr>
            <a:xfrm rot="5400000">
              <a:off x="1255906" y="2930037"/>
              <a:ext cx="683082" cy="134405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5417" y="3284460"/>
              <a:ext cx="1417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multiply by d</a:t>
              </a:r>
            </a:p>
          </p:txBody>
        </p:sp>
      </p:grpSp>
      <p:cxnSp>
        <p:nvCxnSpPr>
          <p:cNvPr id="37" name="Straight Arrow Connector 36"/>
          <p:cNvCxnSpPr>
            <a:stCxn id="17" idx="2"/>
            <a:endCxn id="16" idx="0"/>
          </p:cNvCxnSpPr>
          <p:nvPr/>
        </p:nvCxnSpPr>
        <p:spPr>
          <a:xfrm flipH="1">
            <a:off x="6928379" y="2345997"/>
            <a:ext cx="81596" cy="190546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1" idx="2"/>
            <a:endCxn id="23" idx="0"/>
          </p:cNvCxnSpPr>
          <p:nvPr/>
        </p:nvCxnSpPr>
        <p:spPr>
          <a:xfrm flipH="1">
            <a:off x="8146064" y="2678602"/>
            <a:ext cx="11942" cy="22868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896891" y="3413300"/>
            <a:ext cx="2374440" cy="683082"/>
            <a:chOff x="925418" y="3260525"/>
            <a:chExt cx="1344058" cy="683082"/>
          </a:xfrm>
        </p:grpSpPr>
        <p:sp>
          <p:nvSpPr>
            <p:cNvPr id="42" name="Pentagon 41"/>
            <p:cNvSpPr/>
            <p:nvPr/>
          </p:nvSpPr>
          <p:spPr>
            <a:xfrm rot="5400000">
              <a:off x="1255906" y="2930037"/>
              <a:ext cx="683082" cy="1344058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36677" y="3284460"/>
              <a:ext cx="795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multiply by d</a:t>
              </a:r>
            </a:p>
          </p:txBody>
        </p:sp>
      </p:grpSp>
      <p:cxnSp>
        <p:nvCxnSpPr>
          <p:cNvPr id="50" name="Straight Arrow Connector 49"/>
          <p:cNvCxnSpPr>
            <a:stCxn id="19" idx="2"/>
            <a:endCxn id="22" idx="0"/>
          </p:cNvCxnSpPr>
          <p:nvPr/>
        </p:nvCxnSpPr>
        <p:spPr>
          <a:xfrm>
            <a:off x="9070934" y="2989767"/>
            <a:ext cx="0" cy="23745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4" idx="3"/>
            <a:endCxn id="17" idx="1"/>
          </p:cNvCxnSpPr>
          <p:nvPr/>
        </p:nvCxnSpPr>
        <p:spPr>
          <a:xfrm flipV="1">
            <a:off x="1453604" y="2083938"/>
            <a:ext cx="5012279" cy="100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8" idx="3"/>
            <a:endCxn id="21" idx="1"/>
          </p:cNvCxnSpPr>
          <p:nvPr/>
        </p:nvCxnSpPr>
        <p:spPr>
          <a:xfrm>
            <a:off x="2310645" y="2540103"/>
            <a:ext cx="545600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entagon 56"/>
          <p:cNvSpPr/>
          <p:nvPr/>
        </p:nvSpPr>
        <p:spPr>
          <a:xfrm>
            <a:off x="4241494" y="1814455"/>
            <a:ext cx="1413012" cy="99064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177827" y="2118430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multiply by q</a:t>
            </a:r>
          </a:p>
        </p:txBody>
      </p:sp>
      <p:cxnSp>
        <p:nvCxnSpPr>
          <p:cNvPr id="60" name="Straight Arrow Connector 59"/>
          <p:cNvCxnSpPr>
            <a:stCxn id="15" idx="3"/>
            <a:endCxn id="16" idx="1"/>
          </p:cNvCxnSpPr>
          <p:nvPr/>
        </p:nvCxnSpPr>
        <p:spPr>
          <a:xfrm flipV="1">
            <a:off x="1451873" y="4513518"/>
            <a:ext cx="4925874" cy="84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7" idx="3"/>
            <a:endCxn id="23" idx="1"/>
          </p:cNvCxnSpPr>
          <p:nvPr/>
        </p:nvCxnSpPr>
        <p:spPr>
          <a:xfrm flipV="1">
            <a:off x="2599121" y="5103938"/>
            <a:ext cx="5014457" cy="3481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6" idx="3"/>
            <a:endCxn id="24" idx="1"/>
          </p:cNvCxnSpPr>
          <p:nvPr/>
        </p:nvCxnSpPr>
        <p:spPr>
          <a:xfrm flipV="1">
            <a:off x="3563240" y="5898735"/>
            <a:ext cx="6454664" cy="407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entagon 64"/>
          <p:cNvSpPr/>
          <p:nvPr/>
        </p:nvSpPr>
        <p:spPr>
          <a:xfrm>
            <a:off x="4515349" y="4303799"/>
            <a:ext cx="1413012" cy="1890943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460982" y="5054460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multiply by q</a:t>
            </a:r>
          </a:p>
        </p:txBody>
      </p:sp>
    </p:spTree>
    <p:extLst>
      <p:ext uri="{BB962C8B-B14F-4D97-AF65-F5344CB8AC3E}">
        <p14:creationId xmlns:p14="http://schemas.microsoft.com/office/powerpoint/2010/main" val="83896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57" grpId="0" animBg="1"/>
      <p:bldP spid="58" grpId="0"/>
      <p:bldP spid="65" grpId="0" animBg="1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10</cp:revision>
  <dcterms:created xsi:type="dcterms:W3CDTF">2019-10-01T20:17:26Z</dcterms:created>
  <dcterms:modified xsi:type="dcterms:W3CDTF">2020-09-21T17:37:23Z</dcterms:modified>
</cp:coreProperties>
</file>