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2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0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2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3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3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9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1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7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3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FC946-5FB8-4007-93E9-A6A1309679B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6F19-A6BD-40EE-908E-86A4651EE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6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 flipH="1">
            <a:off x="1906164" y="1658508"/>
            <a:ext cx="82733" cy="731520"/>
            <a:chOff x="2778033" y="4558937"/>
            <a:chExt cx="82733" cy="73152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860766" y="4558937"/>
              <a:ext cx="0" cy="7315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778033" y="4767641"/>
              <a:ext cx="0" cy="3657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1536721" y="542491"/>
            <a:ext cx="904352" cy="274321"/>
            <a:chOff x="2064936" y="3570511"/>
            <a:chExt cx="904352" cy="274321"/>
          </a:xfrm>
        </p:grpSpPr>
        <p:cxnSp>
          <p:nvCxnSpPr>
            <p:cNvPr id="61" name="Straight Connector 60"/>
            <p:cNvCxnSpPr/>
            <p:nvPr/>
          </p:nvCxnSpPr>
          <p:spPr>
            <a:xfrm flipV="1">
              <a:off x="2142309" y="3579224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242458" y="3574867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2360024" y="3574868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460173" y="3570511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569028" y="3587931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669177" y="3583574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2786743" y="3583575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886892" y="3579218"/>
              <a:ext cx="82396" cy="1537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064936" y="3697793"/>
              <a:ext cx="76029" cy="14000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/>
          <p:nvPr/>
        </p:nvCxnSpPr>
        <p:spPr>
          <a:xfrm>
            <a:off x="2441073" y="704943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149533" y="677476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28261" y="704943"/>
            <a:ext cx="57415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413052" y="684005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986386" y="2024268"/>
            <a:ext cx="141603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80108" y="684005"/>
            <a:ext cx="669425" cy="244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69475" y="687543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80108" y="2027806"/>
            <a:ext cx="141603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5174560" y="4496062"/>
            <a:ext cx="3014477" cy="1870387"/>
            <a:chOff x="5239933" y="4646771"/>
            <a:chExt cx="3014477" cy="1870387"/>
          </a:xfrm>
        </p:grpSpPr>
        <p:grpSp>
          <p:nvGrpSpPr>
            <p:cNvPr id="78" name="Group 77"/>
            <p:cNvGrpSpPr/>
            <p:nvPr/>
          </p:nvGrpSpPr>
          <p:grpSpPr>
            <a:xfrm flipH="1">
              <a:off x="6747522" y="5785638"/>
              <a:ext cx="82733" cy="731520"/>
              <a:chOff x="2778033" y="4558937"/>
              <a:chExt cx="82733" cy="731520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2860766" y="4558937"/>
                <a:ext cx="0" cy="73152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2778033" y="4767641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6575675" y="4669621"/>
              <a:ext cx="1678728" cy="274321"/>
              <a:chOff x="5990891" y="4669621"/>
              <a:chExt cx="1678728" cy="274321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6378079" y="4669621"/>
                <a:ext cx="904352" cy="274321"/>
                <a:chOff x="2064936" y="3570511"/>
                <a:chExt cx="904352" cy="274321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2142309" y="3579224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2242458" y="3574867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2360024" y="3574868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2460173" y="3570511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2569028" y="3587931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669177" y="3583574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2786743" y="3583575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2886892" y="3579218"/>
                  <a:ext cx="82396" cy="15374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2064936" y="3697793"/>
                  <a:ext cx="76029" cy="14000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90"/>
              <p:cNvCxnSpPr/>
              <p:nvPr/>
            </p:nvCxnSpPr>
            <p:spPr>
              <a:xfrm>
                <a:off x="7282431" y="4832073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5990891" y="4804606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>
              <a:off x="8254410" y="4811135"/>
              <a:ext cx="0" cy="134026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827744" y="6151398"/>
              <a:ext cx="141603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5239933" y="4755200"/>
              <a:ext cx="0" cy="142202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 flipV="1">
              <a:off x="5239933" y="6151398"/>
              <a:ext cx="1497567" cy="353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0" name="Group 99"/>
            <p:cNvGrpSpPr/>
            <p:nvPr/>
          </p:nvGrpSpPr>
          <p:grpSpPr>
            <a:xfrm>
              <a:off x="5239933" y="4646771"/>
              <a:ext cx="1678728" cy="274321"/>
              <a:chOff x="5990891" y="4669621"/>
              <a:chExt cx="1678728" cy="274321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6378079" y="4669621"/>
                <a:ext cx="904352" cy="274321"/>
                <a:chOff x="2064936" y="3570511"/>
                <a:chExt cx="904352" cy="274321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2142309" y="3579224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242458" y="3574867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2360024" y="3574868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460173" y="3570511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2569028" y="3587931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669177" y="3583574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2786743" y="3583575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886892" y="3579218"/>
                  <a:ext cx="82396" cy="15374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2064936" y="3697793"/>
                  <a:ext cx="76029" cy="14000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" name="Straight Connector 101"/>
              <p:cNvCxnSpPr/>
              <p:nvPr/>
            </p:nvCxnSpPr>
            <p:spPr>
              <a:xfrm>
                <a:off x="7282431" y="4832073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5990891" y="4804606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5" name="Group 114"/>
          <p:cNvGrpSpPr/>
          <p:nvPr/>
        </p:nvGrpSpPr>
        <p:grpSpPr>
          <a:xfrm>
            <a:off x="5941903" y="1624507"/>
            <a:ext cx="82733" cy="731520"/>
            <a:chOff x="2778033" y="4558937"/>
            <a:chExt cx="82733" cy="731520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2860766" y="4558937"/>
              <a:ext cx="0" cy="7315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2778033" y="4767641"/>
              <a:ext cx="0" cy="3657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6395421" y="521553"/>
            <a:ext cx="904352" cy="274321"/>
            <a:chOff x="2064936" y="3570511"/>
            <a:chExt cx="904352" cy="274321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2142309" y="3579224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242458" y="3574867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2360024" y="3574868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460173" y="3570511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2569028" y="3587931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669177" y="3583574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2786743" y="3583575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2886892" y="3579218"/>
              <a:ext cx="82396" cy="1537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2064936" y="3697793"/>
              <a:ext cx="76029" cy="14000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8" name="Straight Connector 127"/>
          <p:cNvCxnSpPr/>
          <p:nvPr/>
        </p:nvCxnSpPr>
        <p:spPr>
          <a:xfrm>
            <a:off x="7299773" y="684005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008233" y="656538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686961" y="684005"/>
            <a:ext cx="57415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8271752" y="663067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6022358" y="2003330"/>
            <a:ext cx="141603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5338808" y="663067"/>
            <a:ext cx="669425" cy="244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328175" y="666605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5338808" y="2003330"/>
            <a:ext cx="583401" cy="35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7425588" y="1637570"/>
            <a:ext cx="82733" cy="731520"/>
            <a:chOff x="2778033" y="4558937"/>
            <a:chExt cx="82733" cy="731520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2860766" y="4558937"/>
              <a:ext cx="0" cy="7315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2778033" y="4767641"/>
              <a:ext cx="0" cy="3657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0" name="Straight Connector 139"/>
          <p:cNvCxnSpPr/>
          <p:nvPr/>
        </p:nvCxnSpPr>
        <p:spPr>
          <a:xfrm flipH="1" flipV="1">
            <a:off x="7515604" y="2003330"/>
            <a:ext cx="766782" cy="127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036101" y="2048306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V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1418533" y="803630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A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1638620" y="224616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6000636" y="2063663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 V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7504999" y="2063663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 V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6410937" y="181747"/>
            <a:ext cx="120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6279111" y="764260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  0.</a:t>
            </a:r>
            <a:r>
              <a:rPr lang="en-US" dirty="0">
                <a:sym typeface="Wingdings" panose="05000000000000000000" pitchFamily="2" charset="2"/>
              </a:rPr>
              <a:t>6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6791173" y="5997117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240 V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5546356" y="4741657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A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5766443" y="4162643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7217377" y="4182665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 </a:t>
            </a:r>
            <a:r>
              <a:rPr lang="el-GR" dirty="0" smtClean="0"/>
              <a:t>Ω</a:t>
            </a:r>
            <a:endParaRPr lang="en-US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435710" y="3782904"/>
            <a:ext cx="2945986" cy="2827907"/>
            <a:chOff x="435710" y="3782904"/>
            <a:chExt cx="2945986" cy="2827907"/>
          </a:xfrm>
        </p:grpSpPr>
        <p:sp>
          <p:nvSpPr>
            <p:cNvPr id="141" name="TextBox 140"/>
            <p:cNvSpPr txBox="1"/>
            <p:nvPr/>
          </p:nvSpPr>
          <p:spPr>
            <a:xfrm>
              <a:off x="1609313" y="3782904"/>
              <a:ext cx="957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 </a:t>
              </a:r>
              <a:r>
                <a:rPr lang="el-GR" dirty="0" smtClean="0"/>
                <a:t>Ω</a:t>
              </a:r>
              <a:endParaRPr lang="en-US" dirty="0"/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435710" y="4085847"/>
              <a:ext cx="2945986" cy="2524964"/>
              <a:chOff x="435710" y="4085847"/>
              <a:chExt cx="2945986" cy="2524964"/>
            </a:xfrm>
          </p:grpSpPr>
          <p:grpSp>
            <p:nvGrpSpPr>
              <p:cNvPr id="143" name="Group 142"/>
              <p:cNvGrpSpPr/>
              <p:nvPr/>
            </p:nvGrpSpPr>
            <p:grpSpPr>
              <a:xfrm flipH="1">
                <a:off x="1874808" y="5866672"/>
                <a:ext cx="82733" cy="731520"/>
                <a:chOff x="2778033" y="4558937"/>
                <a:chExt cx="82733" cy="731520"/>
              </a:xfrm>
            </p:grpSpPr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860766" y="4558937"/>
                  <a:ext cx="0" cy="73152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778033" y="4767641"/>
                  <a:ext cx="0" cy="36576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1505365" y="5055455"/>
                <a:ext cx="904352" cy="274321"/>
                <a:chOff x="2064936" y="3570511"/>
                <a:chExt cx="904352" cy="274321"/>
              </a:xfrm>
            </p:grpSpPr>
            <p:cxnSp>
              <p:nvCxnSpPr>
                <p:cNvPr id="188" name="Straight Connector 187"/>
                <p:cNvCxnSpPr/>
                <p:nvPr/>
              </p:nvCxnSpPr>
              <p:spPr>
                <a:xfrm flipV="1">
                  <a:off x="2142309" y="3579224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242458" y="3574867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flipV="1">
                  <a:off x="2360024" y="3574868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460173" y="3570511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flipV="1">
                  <a:off x="2569028" y="3587931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669177" y="3583574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flipV="1">
                  <a:off x="2786743" y="3583575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2886892" y="3579218"/>
                  <a:ext cx="82396" cy="15374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064936" y="3697793"/>
                  <a:ext cx="76029" cy="14000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5" name="Straight Connector 144"/>
              <p:cNvCxnSpPr/>
              <p:nvPr/>
            </p:nvCxnSpPr>
            <p:spPr>
              <a:xfrm>
                <a:off x="2409717" y="5217907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1118177" y="5190440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796905" y="5217907"/>
                <a:ext cx="57415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3381696" y="4892169"/>
                <a:ext cx="0" cy="134026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1955030" y="6232432"/>
                <a:ext cx="1416033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448752" y="5196969"/>
                <a:ext cx="669425" cy="2447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438119" y="4895707"/>
                <a:ext cx="0" cy="134026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H="1">
                <a:off x="448752" y="6235970"/>
                <a:ext cx="141603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53" name="Group 152"/>
              <p:cNvGrpSpPr/>
              <p:nvPr/>
            </p:nvGrpSpPr>
            <p:grpSpPr>
              <a:xfrm>
                <a:off x="1494732" y="4085847"/>
                <a:ext cx="904352" cy="274321"/>
                <a:chOff x="2064936" y="3570511"/>
                <a:chExt cx="904352" cy="274321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flipV="1">
                  <a:off x="2142309" y="3579224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2242458" y="3574867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2360024" y="3574868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2460173" y="3570511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2569028" y="3587931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2669177" y="3583574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2786743" y="3583575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886892" y="3579218"/>
                  <a:ext cx="82396" cy="15374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2064936" y="3697793"/>
                  <a:ext cx="76029" cy="14000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4" name="Straight Connector 153"/>
              <p:cNvCxnSpPr/>
              <p:nvPr/>
            </p:nvCxnSpPr>
            <p:spPr>
              <a:xfrm>
                <a:off x="2399084" y="4248299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107544" y="4220832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2786272" y="4248299"/>
                <a:ext cx="57415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438119" y="4227361"/>
                <a:ext cx="669425" cy="2447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435710" y="4248299"/>
                <a:ext cx="0" cy="134026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371063" y="4220832"/>
                <a:ext cx="0" cy="134026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0" name="TextBox 159"/>
              <p:cNvSpPr txBox="1"/>
              <p:nvPr/>
            </p:nvSpPr>
            <p:spPr>
              <a:xfrm>
                <a:off x="1986538" y="6241479"/>
                <a:ext cx="724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</a:t>
                </a:r>
                <a:r>
                  <a:rPr lang="en-US" dirty="0" smtClean="0"/>
                  <a:t>0 V</a:t>
                </a:r>
                <a:endParaRPr lang="en-US" dirty="0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1636608" y="4759829"/>
                <a:ext cx="724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25 </a:t>
                </a:r>
                <a:r>
                  <a:rPr lang="el-GR" dirty="0" smtClean="0"/>
                  <a:t>Ω</a:t>
                </a:r>
                <a:endParaRPr lang="en-US" dirty="0"/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610532" y="5316712"/>
                <a:ext cx="1112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 A 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endParaRPr lang="en-US" dirty="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871330" y="5885159"/>
                <a:ext cx="1112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 panose="05000000000000000000" pitchFamily="2" charset="2"/>
                  </a:rPr>
                  <a:t> 2.5 A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419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6956528" y="5851681"/>
            <a:ext cx="82733" cy="731520"/>
            <a:chOff x="2778033" y="4558937"/>
            <a:chExt cx="82733" cy="73152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2860766" y="4558937"/>
              <a:ext cx="0" cy="7315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778033" y="4767641"/>
              <a:ext cx="0" cy="3657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784681" y="5118499"/>
            <a:ext cx="1678728" cy="274321"/>
            <a:chOff x="5990891" y="4669621"/>
            <a:chExt cx="1678728" cy="274321"/>
          </a:xfrm>
        </p:grpSpPr>
        <p:grpSp>
          <p:nvGrpSpPr>
            <p:cNvPr id="45" name="Group 44"/>
            <p:cNvGrpSpPr/>
            <p:nvPr/>
          </p:nvGrpSpPr>
          <p:grpSpPr>
            <a:xfrm>
              <a:off x="6378079" y="4669621"/>
              <a:ext cx="904352" cy="274321"/>
              <a:chOff x="2064936" y="3570511"/>
              <a:chExt cx="904352" cy="274321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V="1">
                <a:off x="2142309" y="3579224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242458" y="3574867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2360024" y="3574868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460173" y="3570511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2569028" y="3587931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669177" y="3583574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2786743" y="3583575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886892" y="3579218"/>
                <a:ext cx="82396" cy="15374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064936" y="3697793"/>
                <a:ext cx="76029" cy="14000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7282431" y="4832073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990891" y="4804606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/>
          <p:cNvCxnSpPr/>
          <p:nvPr/>
        </p:nvCxnSpPr>
        <p:spPr>
          <a:xfrm>
            <a:off x="8463416" y="4877178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036750" y="6217441"/>
            <a:ext cx="141603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448939" y="4821243"/>
            <a:ext cx="0" cy="14220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448939" y="6217441"/>
            <a:ext cx="1497567" cy="35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5448939" y="5095649"/>
            <a:ext cx="1678728" cy="274321"/>
            <a:chOff x="5990891" y="4669621"/>
            <a:chExt cx="1678728" cy="274321"/>
          </a:xfrm>
        </p:grpSpPr>
        <p:grpSp>
          <p:nvGrpSpPr>
            <p:cNvPr id="62" name="Group 61"/>
            <p:cNvGrpSpPr/>
            <p:nvPr/>
          </p:nvGrpSpPr>
          <p:grpSpPr>
            <a:xfrm>
              <a:off x="6378079" y="4669621"/>
              <a:ext cx="904352" cy="274321"/>
              <a:chOff x="2064936" y="3570511"/>
              <a:chExt cx="904352" cy="274321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2142309" y="3579224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242458" y="3574867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2360024" y="3574868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460173" y="3570511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2569028" y="3587931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669177" y="3583574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2786743" y="3583575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886892" y="3579218"/>
                <a:ext cx="82396" cy="15374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064936" y="3697793"/>
                <a:ext cx="76029" cy="14000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>
            <a:xfrm>
              <a:off x="7282431" y="4832073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90891" y="4804606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523749" y="4067459"/>
            <a:ext cx="904352" cy="274321"/>
            <a:chOff x="2064936" y="3570511"/>
            <a:chExt cx="904352" cy="274321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2142309" y="3579224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242458" y="3574867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2360024" y="3574868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60173" y="3570511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569028" y="3587931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669177" y="3583574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786743" y="3583575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886892" y="3579218"/>
              <a:ext cx="82396" cy="1537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064936" y="3697793"/>
              <a:ext cx="76029" cy="14000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4" name="Straight Connector 83"/>
          <p:cNvCxnSpPr/>
          <p:nvPr/>
        </p:nvCxnSpPr>
        <p:spPr>
          <a:xfrm>
            <a:off x="7428101" y="4229911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48939" y="4194741"/>
            <a:ext cx="1074810" cy="770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815289" y="4229911"/>
            <a:ext cx="64812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448939" y="4216476"/>
            <a:ext cx="0" cy="11460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452783" y="4248299"/>
            <a:ext cx="10626" cy="11398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6842709" y="2474415"/>
            <a:ext cx="82733" cy="731520"/>
            <a:chOff x="2778033" y="4558937"/>
            <a:chExt cx="82733" cy="731520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2860766" y="4558937"/>
              <a:ext cx="0" cy="7315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2778033" y="4767641"/>
              <a:ext cx="0" cy="3657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6670862" y="1655857"/>
            <a:ext cx="1678728" cy="274321"/>
            <a:chOff x="5990891" y="4669621"/>
            <a:chExt cx="1678728" cy="274321"/>
          </a:xfrm>
        </p:grpSpPr>
        <p:grpSp>
          <p:nvGrpSpPr>
            <p:cNvPr id="97" name="Group 96"/>
            <p:cNvGrpSpPr/>
            <p:nvPr/>
          </p:nvGrpSpPr>
          <p:grpSpPr>
            <a:xfrm>
              <a:off x="6378079" y="4669621"/>
              <a:ext cx="904352" cy="274321"/>
              <a:chOff x="2064936" y="3570511"/>
              <a:chExt cx="904352" cy="274321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V="1">
                <a:off x="2142309" y="3579224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2242458" y="3574867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2360024" y="3574868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460173" y="3570511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2569028" y="3587931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669177" y="3583574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2786743" y="3583575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2886892" y="3579218"/>
                <a:ext cx="82396" cy="15374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064936" y="3697793"/>
                <a:ext cx="76029" cy="14000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Connector 97"/>
            <p:cNvCxnSpPr/>
            <p:nvPr/>
          </p:nvCxnSpPr>
          <p:spPr>
            <a:xfrm>
              <a:off x="7282431" y="4832073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990891" y="4804606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8349597" y="1499912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6922931" y="2840175"/>
            <a:ext cx="141603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335120" y="1443977"/>
            <a:ext cx="0" cy="14220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 flipV="1">
            <a:off x="5335120" y="2840175"/>
            <a:ext cx="1497567" cy="35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5335120" y="1633007"/>
            <a:ext cx="1678728" cy="274321"/>
            <a:chOff x="5990891" y="4669621"/>
            <a:chExt cx="1678728" cy="274321"/>
          </a:xfrm>
        </p:grpSpPr>
        <p:grpSp>
          <p:nvGrpSpPr>
            <p:cNvPr id="114" name="Group 113"/>
            <p:cNvGrpSpPr/>
            <p:nvPr/>
          </p:nvGrpSpPr>
          <p:grpSpPr>
            <a:xfrm>
              <a:off x="6378079" y="4669621"/>
              <a:ext cx="904352" cy="274321"/>
              <a:chOff x="2064936" y="3570511"/>
              <a:chExt cx="904352" cy="274321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flipV="1">
                <a:off x="2142309" y="3579224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2242458" y="3574867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V="1">
                <a:off x="2360024" y="3574868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2460173" y="3570511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V="1">
                <a:off x="2569028" y="3587931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669177" y="3583574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V="1">
                <a:off x="2786743" y="3583575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886892" y="3579218"/>
                <a:ext cx="82396" cy="15374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064936" y="3697793"/>
                <a:ext cx="76029" cy="14000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Straight Connector 114"/>
            <p:cNvCxnSpPr/>
            <p:nvPr/>
          </p:nvCxnSpPr>
          <p:spPr>
            <a:xfrm>
              <a:off x="7282431" y="4832073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5990891" y="4804606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9" name="Straight Connector 138"/>
          <p:cNvCxnSpPr/>
          <p:nvPr/>
        </p:nvCxnSpPr>
        <p:spPr>
          <a:xfrm>
            <a:off x="5335120" y="563266"/>
            <a:ext cx="0" cy="14220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8349590" y="588875"/>
            <a:ext cx="0" cy="14220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6701752" y="443356"/>
            <a:ext cx="1678728" cy="274321"/>
            <a:chOff x="5990891" y="4669621"/>
            <a:chExt cx="1678728" cy="274321"/>
          </a:xfrm>
        </p:grpSpPr>
        <p:grpSp>
          <p:nvGrpSpPr>
            <p:cNvPr id="143" name="Group 142"/>
            <p:cNvGrpSpPr/>
            <p:nvPr/>
          </p:nvGrpSpPr>
          <p:grpSpPr>
            <a:xfrm>
              <a:off x="6378079" y="4669621"/>
              <a:ext cx="904352" cy="274321"/>
              <a:chOff x="2064936" y="3570511"/>
              <a:chExt cx="904352" cy="274321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flipV="1">
                <a:off x="2142309" y="3579224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242458" y="3574867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2360024" y="3574868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2460173" y="3570511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2569028" y="3587931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2669177" y="3583574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V="1">
                <a:off x="2786743" y="3583575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886892" y="3579218"/>
                <a:ext cx="82396" cy="15374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064936" y="3697793"/>
                <a:ext cx="76029" cy="14000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Straight Connector 143"/>
            <p:cNvCxnSpPr/>
            <p:nvPr/>
          </p:nvCxnSpPr>
          <p:spPr>
            <a:xfrm>
              <a:off x="7282431" y="4832073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5990891" y="4804606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5366010" y="420506"/>
            <a:ext cx="1678728" cy="274321"/>
            <a:chOff x="5990891" y="4669621"/>
            <a:chExt cx="1678728" cy="274321"/>
          </a:xfrm>
        </p:grpSpPr>
        <p:grpSp>
          <p:nvGrpSpPr>
            <p:cNvPr id="156" name="Group 155"/>
            <p:cNvGrpSpPr/>
            <p:nvPr/>
          </p:nvGrpSpPr>
          <p:grpSpPr>
            <a:xfrm>
              <a:off x="6378079" y="4669621"/>
              <a:ext cx="904352" cy="274321"/>
              <a:chOff x="2064936" y="3570511"/>
              <a:chExt cx="904352" cy="274321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flipV="1">
                <a:off x="2142309" y="3579224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242458" y="3574867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2360024" y="3574868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460173" y="3570511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2569028" y="3587931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69177" y="3583574"/>
                <a:ext cx="108856" cy="2612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2786743" y="3583575"/>
                <a:ext cx="104502" cy="25690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886892" y="3579218"/>
                <a:ext cx="82396" cy="15374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064936" y="3697793"/>
                <a:ext cx="76029" cy="14000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>
              <a:off x="7282431" y="4832073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5990891" y="4804606"/>
              <a:ext cx="38718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1296481" y="2514926"/>
            <a:ext cx="82733" cy="731520"/>
            <a:chOff x="2778033" y="4558937"/>
            <a:chExt cx="82733" cy="731520"/>
          </a:xfrm>
        </p:grpSpPr>
        <p:cxnSp>
          <p:nvCxnSpPr>
            <p:cNvPr id="169" name="Straight Connector 168"/>
            <p:cNvCxnSpPr/>
            <p:nvPr/>
          </p:nvCxnSpPr>
          <p:spPr>
            <a:xfrm>
              <a:off x="2860766" y="4558937"/>
              <a:ext cx="0" cy="7315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2778033" y="4767641"/>
              <a:ext cx="0" cy="3657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1537600" y="1586605"/>
            <a:ext cx="904352" cy="274321"/>
            <a:chOff x="2064936" y="3570511"/>
            <a:chExt cx="904352" cy="2743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2142309" y="3579224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2242458" y="3574867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2360024" y="3574868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2460173" y="3570511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2569028" y="3587931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2669177" y="3583574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V="1">
              <a:off x="2786743" y="3583575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2886892" y="3579218"/>
              <a:ext cx="82396" cy="1537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2064936" y="3697793"/>
              <a:ext cx="76029" cy="14000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1" name="Straight Connector 180"/>
          <p:cNvCxnSpPr/>
          <p:nvPr/>
        </p:nvCxnSpPr>
        <p:spPr>
          <a:xfrm>
            <a:off x="2441952" y="1749057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1150412" y="1721590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829140" y="1749057"/>
            <a:ext cx="57415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3413931" y="1551847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H="1">
            <a:off x="1389596" y="2880686"/>
            <a:ext cx="79604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480987" y="1728119"/>
            <a:ext cx="669425" cy="244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470354" y="1555385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480987" y="2892110"/>
            <a:ext cx="788372" cy="35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1526967" y="440725"/>
            <a:ext cx="904352" cy="274321"/>
            <a:chOff x="2064936" y="3570511"/>
            <a:chExt cx="904352" cy="274321"/>
          </a:xfrm>
        </p:grpSpPr>
        <p:cxnSp>
          <p:nvCxnSpPr>
            <p:cNvPr id="190" name="Straight Connector 189"/>
            <p:cNvCxnSpPr/>
            <p:nvPr/>
          </p:nvCxnSpPr>
          <p:spPr>
            <a:xfrm flipV="1">
              <a:off x="2142309" y="3579224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2242458" y="3574867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V="1">
              <a:off x="2360024" y="3574868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2460173" y="3570511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2569028" y="3587931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2669177" y="3583574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2786743" y="3583575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2886892" y="3579218"/>
              <a:ext cx="82396" cy="1537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2064936" y="3697793"/>
              <a:ext cx="76029" cy="14000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9" name="Straight Connector 198"/>
          <p:cNvCxnSpPr/>
          <p:nvPr/>
        </p:nvCxnSpPr>
        <p:spPr>
          <a:xfrm>
            <a:off x="2431319" y="603177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139779" y="575710"/>
            <a:ext cx="3871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2818507" y="603177"/>
            <a:ext cx="57415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470354" y="582239"/>
            <a:ext cx="669425" cy="244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467945" y="603177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3403298" y="575710"/>
            <a:ext cx="0" cy="13402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6" name="Group 205"/>
          <p:cNvGrpSpPr/>
          <p:nvPr/>
        </p:nvGrpSpPr>
        <p:grpSpPr>
          <a:xfrm>
            <a:off x="2155334" y="2744112"/>
            <a:ext cx="904352" cy="274321"/>
            <a:chOff x="2064936" y="3570511"/>
            <a:chExt cx="904352" cy="274321"/>
          </a:xfrm>
        </p:grpSpPr>
        <p:cxnSp>
          <p:nvCxnSpPr>
            <p:cNvPr id="207" name="Straight Connector 206"/>
            <p:cNvCxnSpPr/>
            <p:nvPr/>
          </p:nvCxnSpPr>
          <p:spPr>
            <a:xfrm flipV="1">
              <a:off x="2142309" y="3579224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2242458" y="3574867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flipV="1">
              <a:off x="2360024" y="3574868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2460173" y="3570511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2569028" y="3587931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2669177" y="3583574"/>
              <a:ext cx="108856" cy="2612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V="1">
              <a:off x="2786743" y="3583575"/>
              <a:ext cx="104502" cy="2569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2886892" y="3579218"/>
              <a:ext cx="82396" cy="1537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2064936" y="3697793"/>
              <a:ext cx="76029" cy="14000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7" name="Straight Connector 216"/>
          <p:cNvCxnSpPr/>
          <p:nvPr/>
        </p:nvCxnSpPr>
        <p:spPr>
          <a:xfrm flipH="1">
            <a:off x="3059687" y="2885626"/>
            <a:ext cx="354244" cy="648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1596432" y="663912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 0.8 A</a:t>
            </a:r>
            <a:endParaRPr lang="en-US" dirty="0"/>
          </a:p>
        </p:txBody>
      </p:sp>
      <p:sp>
        <p:nvSpPr>
          <p:cNvPr id="221" name="TextBox 220"/>
          <p:cNvSpPr txBox="1"/>
          <p:nvPr/>
        </p:nvSpPr>
        <p:spPr>
          <a:xfrm>
            <a:off x="1636833" y="173549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22" name="TextBox 221"/>
          <p:cNvSpPr txBox="1"/>
          <p:nvPr/>
        </p:nvSpPr>
        <p:spPr>
          <a:xfrm>
            <a:off x="590253" y="2902176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 V</a:t>
            </a:r>
            <a:endParaRPr lang="en-US" dirty="0"/>
          </a:p>
        </p:txBody>
      </p:sp>
      <p:sp>
        <p:nvSpPr>
          <p:cNvPr id="223" name="TextBox 222"/>
          <p:cNvSpPr txBox="1"/>
          <p:nvPr/>
        </p:nvSpPr>
        <p:spPr>
          <a:xfrm>
            <a:off x="1713197" y="1290399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24" name="TextBox 223"/>
          <p:cNvSpPr txBox="1"/>
          <p:nvPr/>
        </p:nvSpPr>
        <p:spPr>
          <a:xfrm>
            <a:off x="2323478" y="2449234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2282894" y="2966574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A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1545926" y="1856921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 1.2 A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>
            <a:off x="6320307" y="6213869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0 V</a:t>
            </a:r>
            <a:endParaRPr lang="en-US" dirty="0"/>
          </a:p>
        </p:txBody>
      </p:sp>
      <p:sp>
        <p:nvSpPr>
          <p:cNvPr id="237" name="TextBox 236"/>
          <p:cNvSpPr txBox="1"/>
          <p:nvPr/>
        </p:nvSpPr>
        <p:spPr>
          <a:xfrm>
            <a:off x="6611587" y="4282964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 1 A</a:t>
            </a:r>
            <a:endParaRPr lang="en-US" dirty="0"/>
          </a:p>
        </p:txBody>
      </p:sp>
      <p:sp>
        <p:nvSpPr>
          <p:cNvPr id="238" name="TextBox 237"/>
          <p:cNvSpPr txBox="1"/>
          <p:nvPr/>
        </p:nvSpPr>
        <p:spPr>
          <a:xfrm>
            <a:off x="6651988" y="3792601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39" name="TextBox 238"/>
          <p:cNvSpPr txBox="1"/>
          <p:nvPr/>
        </p:nvSpPr>
        <p:spPr>
          <a:xfrm>
            <a:off x="7334756" y="5336972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 0.5 A</a:t>
            </a:r>
            <a:endParaRPr lang="en-US" dirty="0"/>
          </a:p>
        </p:txBody>
      </p:sp>
      <p:sp>
        <p:nvSpPr>
          <p:cNvPr id="240" name="TextBox 239"/>
          <p:cNvSpPr txBox="1"/>
          <p:nvPr/>
        </p:nvSpPr>
        <p:spPr>
          <a:xfrm>
            <a:off x="7375157" y="4846609"/>
            <a:ext cx="971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41" name="TextBox 240"/>
          <p:cNvSpPr txBox="1"/>
          <p:nvPr/>
        </p:nvSpPr>
        <p:spPr>
          <a:xfrm>
            <a:off x="5911334" y="5321020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 0.5 A</a:t>
            </a:r>
            <a:endParaRPr lang="en-US" dirty="0"/>
          </a:p>
        </p:txBody>
      </p:sp>
      <p:sp>
        <p:nvSpPr>
          <p:cNvPr id="242" name="TextBox 241"/>
          <p:cNvSpPr txBox="1"/>
          <p:nvPr/>
        </p:nvSpPr>
        <p:spPr>
          <a:xfrm>
            <a:off x="5951735" y="4817957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43" name="TextBox 242"/>
          <p:cNvSpPr txBox="1"/>
          <p:nvPr/>
        </p:nvSpPr>
        <p:spPr>
          <a:xfrm>
            <a:off x="6078211" y="2885359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 V</a:t>
            </a:r>
            <a:endParaRPr lang="en-US" dirty="0"/>
          </a:p>
        </p:txBody>
      </p:sp>
      <p:sp>
        <p:nvSpPr>
          <p:cNvPr id="244" name="TextBox 243"/>
          <p:cNvSpPr txBox="1"/>
          <p:nvPr/>
        </p:nvSpPr>
        <p:spPr>
          <a:xfrm>
            <a:off x="5758646" y="1844100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 2 A</a:t>
            </a:r>
            <a:endParaRPr lang="en-US" dirty="0"/>
          </a:p>
        </p:txBody>
      </p:sp>
      <p:sp>
        <p:nvSpPr>
          <p:cNvPr id="245" name="TextBox 244"/>
          <p:cNvSpPr txBox="1"/>
          <p:nvPr/>
        </p:nvSpPr>
        <p:spPr>
          <a:xfrm>
            <a:off x="5799047" y="1363069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47" name="TextBox 246"/>
          <p:cNvSpPr txBox="1"/>
          <p:nvPr/>
        </p:nvSpPr>
        <p:spPr>
          <a:xfrm>
            <a:off x="7196915" y="1377427"/>
            <a:ext cx="72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7195921" y="654805"/>
            <a:ext cx="111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 0.5 A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7236322" y="151742"/>
            <a:ext cx="84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 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51" name="TextBox 250"/>
          <p:cNvSpPr txBox="1"/>
          <p:nvPr/>
        </p:nvSpPr>
        <p:spPr>
          <a:xfrm>
            <a:off x="5852557" y="138818"/>
            <a:ext cx="86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160 </a:t>
            </a:r>
            <a:r>
              <a:rPr lang="el-GR" dirty="0" smtClean="0"/>
              <a:t>Ω</a:t>
            </a:r>
            <a:endParaRPr lang="en-US" dirty="0"/>
          </a:p>
        </p:txBody>
      </p:sp>
      <p:grpSp>
        <p:nvGrpSpPr>
          <p:cNvPr id="205" name="Group 204"/>
          <p:cNvGrpSpPr/>
          <p:nvPr/>
        </p:nvGrpSpPr>
        <p:grpSpPr>
          <a:xfrm>
            <a:off x="435710" y="3782904"/>
            <a:ext cx="2945986" cy="2827907"/>
            <a:chOff x="435710" y="3782904"/>
            <a:chExt cx="2945986" cy="2827907"/>
          </a:xfrm>
        </p:grpSpPr>
        <p:sp>
          <p:nvSpPr>
            <p:cNvPr id="216" name="TextBox 215"/>
            <p:cNvSpPr txBox="1"/>
            <p:nvPr/>
          </p:nvSpPr>
          <p:spPr>
            <a:xfrm>
              <a:off x="1609313" y="3782904"/>
              <a:ext cx="957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 </a:t>
              </a:r>
              <a:r>
                <a:rPr lang="el-GR" dirty="0" smtClean="0"/>
                <a:t>Ω</a:t>
              </a:r>
              <a:endParaRPr lang="en-US" dirty="0"/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435710" y="4085847"/>
              <a:ext cx="2945986" cy="2524964"/>
              <a:chOff x="435710" y="4085847"/>
              <a:chExt cx="2945986" cy="2524964"/>
            </a:xfrm>
          </p:grpSpPr>
          <p:grpSp>
            <p:nvGrpSpPr>
              <p:cNvPr id="219" name="Group 218"/>
              <p:cNvGrpSpPr/>
              <p:nvPr/>
            </p:nvGrpSpPr>
            <p:grpSpPr>
              <a:xfrm flipH="1">
                <a:off x="1874808" y="5866672"/>
                <a:ext cx="82733" cy="731520"/>
                <a:chOff x="2778033" y="4558937"/>
                <a:chExt cx="82733" cy="731520"/>
              </a:xfrm>
            </p:grpSpPr>
            <p:cxnSp>
              <p:nvCxnSpPr>
                <p:cNvPr id="279" name="Straight Connector 278"/>
                <p:cNvCxnSpPr/>
                <p:nvPr/>
              </p:nvCxnSpPr>
              <p:spPr>
                <a:xfrm>
                  <a:off x="2860766" y="4558937"/>
                  <a:ext cx="0" cy="73152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>
                  <a:off x="2778033" y="4767641"/>
                  <a:ext cx="0" cy="36576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7" name="Group 226"/>
              <p:cNvGrpSpPr/>
              <p:nvPr/>
            </p:nvGrpSpPr>
            <p:grpSpPr>
              <a:xfrm>
                <a:off x="1505365" y="5055455"/>
                <a:ext cx="904352" cy="274321"/>
                <a:chOff x="2064936" y="3570511"/>
                <a:chExt cx="904352" cy="274321"/>
              </a:xfrm>
            </p:grpSpPr>
            <p:cxnSp>
              <p:nvCxnSpPr>
                <p:cNvPr id="270" name="Straight Connector 269"/>
                <p:cNvCxnSpPr/>
                <p:nvPr/>
              </p:nvCxnSpPr>
              <p:spPr>
                <a:xfrm flipV="1">
                  <a:off x="2142309" y="3579224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>
                  <a:off x="2242458" y="3574867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 flipV="1">
                  <a:off x="2360024" y="3574868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>
                  <a:off x="2460173" y="3570511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flipV="1">
                  <a:off x="2569028" y="3587931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>
                  <a:off x="2669177" y="3583574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flipV="1">
                  <a:off x="2786743" y="3583575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>
                  <a:off x="2886892" y="3579218"/>
                  <a:ext cx="82396" cy="15374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>
                  <a:off x="2064936" y="3697793"/>
                  <a:ext cx="76029" cy="14000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8" name="Straight Connector 227"/>
              <p:cNvCxnSpPr/>
              <p:nvPr/>
            </p:nvCxnSpPr>
            <p:spPr>
              <a:xfrm>
                <a:off x="2409717" y="5217907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1118177" y="5190440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2796905" y="5217907"/>
                <a:ext cx="57415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3381696" y="4892169"/>
                <a:ext cx="0" cy="134026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flipH="1">
                <a:off x="1955030" y="6232432"/>
                <a:ext cx="1416033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V="1">
                <a:off x="448752" y="5196969"/>
                <a:ext cx="669425" cy="2447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438119" y="4895707"/>
                <a:ext cx="0" cy="134026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H="1">
                <a:off x="448752" y="6235970"/>
                <a:ext cx="1416034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46" name="Group 245"/>
              <p:cNvGrpSpPr/>
              <p:nvPr/>
            </p:nvGrpSpPr>
            <p:grpSpPr>
              <a:xfrm>
                <a:off x="1494732" y="4085847"/>
                <a:ext cx="904352" cy="274321"/>
                <a:chOff x="2064936" y="3570511"/>
                <a:chExt cx="904352" cy="274321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 flipV="1">
                  <a:off x="2142309" y="3579224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2242458" y="3574867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V="1">
                  <a:off x="2360024" y="3574868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2460173" y="3570511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flipV="1">
                  <a:off x="2569028" y="3587931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2669177" y="3583574"/>
                  <a:ext cx="108856" cy="26125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flipV="1">
                  <a:off x="2786743" y="3583575"/>
                  <a:ext cx="104502" cy="2569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2886892" y="3579218"/>
                  <a:ext cx="82396" cy="15374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>
                  <a:off x="2064936" y="3697793"/>
                  <a:ext cx="76029" cy="14000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0" name="Straight Connector 249"/>
              <p:cNvCxnSpPr/>
              <p:nvPr/>
            </p:nvCxnSpPr>
            <p:spPr>
              <a:xfrm>
                <a:off x="2399084" y="4248299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1107544" y="4220832"/>
                <a:ext cx="38718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2786272" y="4248299"/>
                <a:ext cx="57415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V="1">
                <a:off x="438119" y="4227361"/>
                <a:ext cx="669425" cy="2447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435710" y="4248299"/>
                <a:ext cx="0" cy="134026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3371063" y="4220832"/>
                <a:ext cx="0" cy="134026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7" name="TextBox 256"/>
              <p:cNvSpPr txBox="1"/>
              <p:nvPr/>
            </p:nvSpPr>
            <p:spPr>
              <a:xfrm>
                <a:off x="1986538" y="6241479"/>
                <a:ext cx="724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</a:t>
                </a:r>
                <a:r>
                  <a:rPr lang="en-US" dirty="0" smtClean="0"/>
                  <a:t>0 V</a:t>
                </a:r>
                <a:endParaRPr lang="en-US" dirty="0"/>
              </a:p>
            </p:txBody>
          </p:sp>
          <p:sp>
            <p:nvSpPr>
              <p:cNvPr id="258" name="TextBox 257"/>
              <p:cNvSpPr txBox="1"/>
              <p:nvPr/>
            </p:nvSpPr>
            <p:spPr>
              <a:xfrm>
                <a:off x="1636608" y="4759829"/>
                <a:ext cx="724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25 </a:t>
                </a:r>
                <a:r>
                  <a:rPr lang="el-GR" dirty="0" smtClean="0"/>
                  <a:t>Ω</a:t>
                </a:r>
                <a:endParaRPr lang="en-US" dirty="0"/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1610532" y="5316712"/>
                <a:ext cx="1112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 A 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endParaRPr lang="en-US" dirty="0"/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871330" y="5885159"/>
                <a:ext cx="1112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 panose="05000000000000000000" pitchFamily="2" charset="2"/>
                  </a:rPr>
                  <a:t> 2.5 A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943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99</Words>
  <Application>Microsoft Office PowerPoint</Application>
  <PresentationFormat>Letter Paper (8.5x11 in)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16</cp:revision>
  <cp:lastPrinted>2019-04-10T14:28:33Z</cp:lastPrinted>
  <dcterms:created xsi:type="dcterms:W3CDTF">2017-05-08T02:10:26Z</dcterms:created>
  <dcterms:modified xsi:type="dcterms:W3CDTF">2019-04-10T15:00:00Z</dcterms:modified>
</cp:coreProperties>
</file>