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63" r:id="rId4"/>
    <p:sldId id="256" r:id="rId5"/>
    <p:sldId id="258" r:id="rId6"/>
    <p:sldId id="264" r:id="rId7"/>
    <p:sldId id="269" r:id="rId8"/>
    <p:sldId id="270" r:id="rId9"/>
    <p:sldId id="265" r:id="rId10"/>
    <p:sldId id="268" r:id="rId11"/>
    <p:sldId id="271" r:id="rId12"/>
    <p:sldId id="259" r:id="rId13"/>
    <p:sldId id="267" r:id="rId14"/>
    <p:sldId id="272" r:id="rId15"/>
    <p:sldId id="262" r:id="rId16"/>
    <p:sldId id="260" r:id="rId17"/>
    <p:sldId id="261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100" d="100"/>
          <a:sy n="100" d="100"/>
        </p:scale>
        <p:origin x="-876" y="-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CBD1-7282-4129-9270-3915F71F0F1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F8EC-2024-4AF9-96B0-55AEDDD2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8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CBD1-7282-4129-9270-3915F71F0F1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F8EC-2024-4AF9-96B0-55AEDDD2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0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CBD1-7282-4129-9270-3915F71F0F1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F8EC-2024-4AF9-96B0-55AEDDD2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CBD1-7282-4129-9270-3915F71F0F1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F8EC-2024-4AF9-96B0-55AEDDD2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7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CBD1-7282-4129-9270-3915F71F0F1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F8EC-2024-4AF9-96B0-55AEDDD2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2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CBD1-7282-4129-9270-3915F71F0F1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F8EC-2024-4AF9-96B0-55AEDDD2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CBD1-7282-4129-9270-3915F71F0F1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F8EC-2024-4AF9-96B0-55AEDDD2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25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CBD1-7282-4129-9270-3915F71F0F1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F8EC-2024-4AF9-96B0-55AEDDD2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3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CBD1-7282-4129-9270-3915F71F0F1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F8EC-2024-4AF9-96B0-55AEDDD2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7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CBD1-7282-4129-9270-3915F71F0F1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F8EC-2024-4AF9-96B0-55AEDDD2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7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4CBD1-7282-4129-9270-3915F71F0F1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F8EC-2024-4AF9-96B0-55AEDDD2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5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4CBD1-7282-4129-9270-3915F71F0F1F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5F8EC-2024-4AF9-96B0-55AEDDD2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2954" y="0"/>
            <a:ext cx="13201649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146995" y="3429000"/>
            <a:ext cx="14669729" cy="2387600"/>
          </a:xfrm>
        </p:spPr>
        <p:txBody>
          <a:bodyPr>
            <a:noAutofit/>
          </a:bodyPr>
          <a:lstStyle/>
          <a:p>
            <a:r>
              <a:rPr lang="en-US" sz="8800" dirty="0">
                <a:solidFill>
                  <a:srgbClr val="66FF33"/>
                </a:solidFill>
              </a:rPr>
              <a:t>Creating an Electrical Grid</a:t>
            </a:r>
          </a:p>
        </p:txBody>
      </p:sp>
    </p:spTree>
    <p:extLst>
      <p:ext uri="{BB962C8B-B14F-4D97-AF65-F5344CB8AC3E}">
        <p14:creationId xmlns:p14="http://schemas.microsoft.com/office/powerpoint/2010/main" val="2736713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139" y="781"/>
            <a:ext cx="6383597" cy="685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9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860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10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2/20/Nikola_Tesla%2C_with_his_equipment_Wellcome_M0014782.jpg/1024px-Nikola_Tesla%2C_with_his_equipment_Wellcome_M00147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443" y="203621"/>
            <a:ext cx="8385175" cy="632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122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748" y="275981"/>
            <a:ext cx="6260950" cy="632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129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287462"/>
            <a:ext cx="6000750" cy="4333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0400" y="723900"/>
            <a:ext cx="4318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Execution of William Kemmler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First use of the Electric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Idea to use the electric chair came from Edison.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Prison was powered by Westinghouse.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Westinghouse saw the possible PR problem, so hired the best lawyer to defend Kemmler</a:t>
            </a:r>
          </a:p>
        </p:txBody>
      </p:sp>
    </p:spTree>
    <p:extLst>
      <p:ext uri="{BB962C8B-B14F-4D97-AF65-F5344CB8AC3E}">
        <p14:creationId xmlns:p14="http://schemas.microsoft.com/office/powerpoint/2010/main" val="3307426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c/cf/John_Feeks_Western_Union_lineman_killed_by_AC_October_11_1889.png/800px-John_Feeks_Western_Union_lineman_killed_by_AC_October_11_18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778" y="128519"/>
            <a:ext cx="4645026" cy="672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32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topsy bob's burg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00" y="587022"/>
            <a:ext cx="10857400" cy="610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809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top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094" y="495830"/>
            <a:ext cx="8458696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789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63" y="209550"/>
            <a:ext cx="11228293" cy="67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9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dis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641" y="387110"/>
            <a:ext cx="4828031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87239" y="616945"/>
            <a:ext cx="49906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Thomas Edison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Feb 1847-Oct 1931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Made headquarters in Menlo Park, NJ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Termed “The Wizard of Menlo”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Ruthless, obsessive nature.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/>
              <a:t>Edisonian</a:t>
            </a:r>
            <a:r>
              <a:rPr lang="en-US" sz="3600" dirty="0"/>
              <a:t> approach to invention</a:t>
            </a:r>
          </a:p>
        </p:txBody>
      </p:sp>
    </p:spTree>
    <p:extLst>
      <p:ext uri="{BB962C8B-B14F-4D97-AF65-F5344CB8AC3E}">
        <p14:creationId xmlns:p14="http://schemas.microsoft.com/office/powerpoint/2010/main" val="263075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honograph edi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49" y="412252"/>
            <a:ext cx="5266279" cy="531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63E175-AA2D-4BB4-BDBA-0FAB8A9AC1BA}"/>
              </a:ext>
            </a:extLst>
          </p:cNvPr>
          <p:cNvSpPr txBox="1"/>
          <p:nvPr/>
        </p:nvSpPr>
        <p:spPr>
          <a:xfrm>
            <a:off x="345687" y="5731726"/>
            <a:ext cx="432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Invented in 1877</a:t>
            </a:r>
          </a:p>
        </p:txBody>
      </p:sp>
      <p:pic>
        <p:nvPicPr>
          <p:cNvPr id="3" name="Picture 2" descr="Phonograph Patent From 1878 Drawing by Art Spectrum">
            <a:extLst>
              <a:ext uri="{FF2B5EF4-FFF2-40B4-BE49-F238E27FC236}">
                <a16:creationId xmlns:a16="http://schemas.microsoft.com/office/drawing/2014/main" id="{094ADB7D-F6AA-49C8-B839-CB259CCC9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038" y="557561"/>
            <a:ext cx="4392584" cy="599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homas_Edison_Mary_had_lamb.ogg">
            <a:hlinkClick r:id="" action="ppaction://media"/>
            <a:extLst>
              <a:ext uri="{FF2B5EF4-FFF2-40B4-BE49-F238E27FC236}">
                <a16:creationId xmlns:a16="http://schemas.microsoft.com/office/drawing/2014/main" id="{A6040037-4282-40E0-B68A-04B8A43341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20363" y="58587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7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qph.ec.quoracdn.net/main-qimg-e4cf30011ad12b6bdf5c5a9d1c2bf53d-c?convert_to_webp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97" y="90527"/>
            <a:ext cx="4613161" cy="676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70863" y="316802"/>
            <a:ext cx="629367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Took over 1,000 trials to produce a stable incandescent light bulb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Edison made the first public demonstration of his incandescent light bulb on December 31, 1879, in Menlo Park. It was during this time that he said: "We will make electricity so cheap that only the rich will burn candles.“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02122"/>
                </a:solidFill>
                <a:latin typeface="Arial" panose="020B0604020202020204" pitchFamily="34" charset="0"/>
              </a:rPr>
              <a:t>Started Con Edison (still going strong today) to promote the electrical power grid in NY and Europe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2254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 result for nikola tes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53" y="302603"/>
            <a:ext cx="4700234" cy="630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69446" y="117693"/>
            <a:ext cx="54202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Nikola Tesla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July 1856-Jan 1943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From Austrian Empire (Modern day Croatia)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“The Serbian”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Hired by Con Edison in Paris to install lighting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Upgraded the Dynamos and motors of Con Edison Facilities.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Moved to USA in 1884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According to Tesla, Edison offered him a $50,000 bonus (bet) to improve 24 different types of machines for Edison Machine works. Edison denied this saying “Tesla, you don't understand our American humor”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Quit Edison Machine Works at the end of 1884</a:t>
            </a:r>
          </a:p>
        </p:txBody>
      </p:sp>
    </p:spTree>
    <p:extLst>
      <p:ext uri="{BB962C8B-B14F-4D97-AF65-F5344CB8AC3E}">
        <p14:creationId xmlns:p14="http://schemas.microsoft.com/office/powerpoint/2010/main" val="407366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9/9e/Xenon_short_arc_1.jpg/1024px-Xenon_short_arc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525" y="475130"/>
            <a:ext cx="8130389" cy="609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037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19" y="548807"/>
            <a:ext cx="8943434" cy="595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9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125" y="268995"/>
            <a:ext cx="9177051" cy="642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1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5/55/George_Westinghouse.jpg/800px-George_Westing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01" y="263939"/>
            <a:ext cx="4320861" cy="637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30467" y="462708"/>
            <a:ext cx="616944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George Westinghouse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Oct 1846-March 1912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At 20 years old, witnessed a train wreck due to the engineers unable to switch on all breaks at once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At 22, invented the compressed air brake system for Trains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 1885 started Westinghouse Electric Corporation with the focus being on AC power transmission developed from Tesla ideas.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important piece of the puzzle was the step up and step down in Voltage from transformers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988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315</Words>
  <Application>Microsoft Office PowerPoint</Application>
  <PresentationFormat>Widescreen</PresentationFormat>
  <Paragraphs>31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Creating an Electrical Grid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P. Leach</dc:creator>
  <cp:lastModifiedBy>Matthew P. Leach</cp:lastModifiedBy>
  <cp:revision>22</cp:revision>
  <dcterms:created xsi:type="dcterms:W3CDTF">2016-10-20T13:38:48Z</dcterms:created>
  <dcterms:modified xsi:type="dcterms:W3CDTF">2021-11-16T18:49:41Z</dcterms:modified>
</cp:coreProperties>
</file>