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3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4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4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8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1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1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4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6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0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2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B04D-F1DF-41EC-8BA5-EF120D45CA0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EB70-2E29-42BB-A151-3871C19A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5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1528022" y="2176549"/>
            <a:ext cx="9655640" cy="3829050"/>
            <a:chOff x="1474233" y="293961"/>
            <a:chExt cx="9655640" cy="3829050"/>
          </a:xfrm>
        </p:grpSpPr>
        <p:grpSp>
          <p:nvGrpSpPr>
            <p:cNvPr id="52" name="Group 51"/>
            <p:cNvGrpSpPr/>
            <p:nvPr/>
          </p:nvGrpSpPr>
          <p:grpSpPr>
            <a:xfrm>
              <a:off x="1474233" y="293961"/>
              <a:ext cx="8012667" cy="3829050"/>
              <a:chOff x="1474233" y="293961"/>
              <a:chExt cx="8012667" cy="3829050"/>
            </a:xfrm>
          </p:grpSpPr>
          <p:pic>
            <p:nvPicPr>
              <p:cNvPr id="1026" name="Picture 2" descr="Image result for spherical light bulb clip art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4233" y="1930240"/>
                <a:ext cx="918379" cy="9183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554069" y="1135459"/>
                <a:ext cx="12490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 = 5,000</a:t>
                </a:r>
                <a:r>
                  <a:rPr lang="en-US" baseline="30000" dirty="0" smtClean="0"/>
                  <a:t>o</a:t>
                </a:r>
                <a:r>
                  <a:rPr lang="en-US" dirty="0" smtClean="0"/>
                  <a:t>C</a:t>
                </a:r>
              </a:p>
              <a:p>
                <a:r>
                  <a:rPr lang="en-US" dirty="0"/>
                  <a:t>d</a:t>
                </a:r>
                <a:r>
                  <a:rPr lang="en-US" dirty="0" smtClean="0"/>
                  <a:t> = 20 cm</a:t>
                </a:r>
                <a:endParaRPr lang="en-US" dirty="0"/>
              </a:p>
            </p:txBody>
          </p:sp>
          <p:sp>
            <p:nvSpPr>
              <p:cNvPr id="9" name="Cube 8"/>
              <p:cNvSpPr/>
              <p:nvPr/>
            </p:nvSpPr>
            <p:spPr>
              <a:xfrm flipH="1">
                <a:off x="4420501" y="1480138"/>
                <a:ext cx="551426" cy="1456698"/>
              </a:xfrm>
              <a:prstGeom prst="cube">
                <a:avLst>
                  <a:gd name="adj" fmla="val 9513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flipH="1">
                <a:off x="4294099" y="1483526"/>
                <a:ext cx="551426" cy="1456698"/>
              </a:xfrm>
              <a:prstGeom prst="cube">
                <a:avLst>
                  <a:gd name="adj" fmla="val 9513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84139" y="755805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dirty="0" smtClean="0"/>
                  <a:t> = 40</a:t>
                </a:r>
                <a:r>
                  <a:rPr lang="en-US" baseline="30000" dirty="0" smtClean="0"/>
                  <a:t>o</a:t>
                </a:r>
                <a:endParaRPr lang="en-US" baseline="30000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5163671" y="1150450"/>
                <a:ext cx="0" cy="77516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163671" y="2140772"/>
                <a:ext cx="0" cy="21515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163671" y="2560320"/>
                <a:ext cx="0" cy="83909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5142354" y="1614755"/>
                <a:ext cx="11160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 = 25 µm</a:t>
                </a:r>
                <a:endParaRPr lang="en-US" dirty="0"/>
              </a:p>
            </p:txBody>
          </p:sp>
          <p:sp>
            <p:nvSpPr>
              <p:cNvPr id="20" name="Left Brace 19"/>
              <p:cNvSpPr/>
              <p:nvPr/>
            </p:nvSpPr>
            <p:spPr>
              <a:xfrm rot="16200000">
                <a:off x="3211647" y="1623796"/>
                <a:ext cx="293762" cy="2694286"/>
              </a:xfrm>
              <a:prstGeom prst="leftBrac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917540" y="3241708"/>
                <a:ext cx="8579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dirty="0" smtClean="0"/>
                  <a:t> </a:t>
                </a:r>
                <a:r>
                  <a:rPr lang="en-US" dirty="0" smtClean="0"/>
                  <a:t>= 5 m</a:t>
                </a:r>
                <a:endParaRPr lang="en-US" dirty="0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7089312" y="1050021"/>
                <a:ext cx="0" cy="77516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Chord 23"/>
              <p:cNvSpPr/>
              <p:nvPr/>
            </p:nvSpPr>
            <p:spPr>
              <a:xfrm flipH="1">
                <a:off x="6884174" y="721378"/>
                <a:ext cx="333982" cy="333982"/>
              </a:xfrm>
              <a:prstGeom prst="chord">
                <a:avLst>
                  <a:gd name="adj1" fmla="val 5379879"/>
                  <a:gd name="adj2" fmla="val 1620000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7089312" y="1820902"/>
                <a:ext cx="0" cy="77516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011384" y="2256229"/>
                <a:ext cx="7475516" cy="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32" name="Chord 31"/>
              <p:cNvSpPr/>
              <p:nvPr/>
            </p:nvSpPr>
            <p:spPr>
              <a:xfrm flipH="1">
                <a:off x="6897488" y="1422805"/>
                <a:ext cx="333982" cy="333982"/>
              </a:xfrm>
              <a:prstGeom prst="chord">
                <a:avLst>
                  <a:gd name="adj1" fmla="val 5379879"/>
                  <a:gd name="adj2" fmla="val 1620000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flipH="1">
                <a:off x="7089312" y="2730235"/>
                <a:ext cx="1816" cy="97218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Chord 32"/>
              <p:cNvSpPr/>
              <p:nvPr/>
            </p:nvSpPr>
            <p:spPr>
              <a:xfrm flipH="1">
                <a:off x="6897488" y="2493195"/>
                <a:ext cx="333982" cy="333982"/>
              </a:xfrm>
              <a:prstGeom prst="chord">
                <a:avLst>
                  <a:gd name="adj1" fmla="val 5379879"/>
                  <a:gd name="adj2" fmla="val 1620000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Left Brace 35"/>
              <p:cNvSpPr/>
              <p:nvPr/>
            </p:nvSpPr>
            <p:spPr>
              <a:xfrm rot="16200000">
                <a:off x="5988119" y="1501637"/>
                <a:ext cx="293762" cy="1908625"/>
              </a:xfrm>
              <a:prstGeom prst="leftBrace">
                <a:avLst>
                  <a:gd name="adj1" fmla="val 8333"/>
                  <a:gd name="adj2" fmla="val 30038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425131" y="2690959"/>
                <a:ext cx="8819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 = 2 m</a:t>
                </a:r>
                <a:endParaRPr lang="en-US" dirty="0"/>
              </a:p>
            </p:txBody>
          </p:sp>
          <p:sp>
            <p:nvSpPr>
              <p:cNvPr id="35" name="Right Brace 34"/>
              <p:cNvSpPr/>
              <p:nvPr/>
            </p:nvSpPr>
            <p:spPr>
              <a:xfrm>
                <a:off x="7260921" y="1578089"/>
                <a:ext cx="204396" cy="666433"/>
              </a:xfrm>
              <a:prstGeom prst="rightBrac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494768" y="1740953"/>
                <a:ext cx="12989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 = 88 mm</a:t>
                </a:r>
                <a:endParaRPr lang="en-US" dirty="0"/>
              </a:p>
            </p:txBody>
          </p:sp>
          <p:sp>
            <p:nvSpPr>
              <p:cNvPr id="40" name="Right Brace 39"/>
              <p:cNvSpPr/>
              <p:nvPr/>
            </p:nvSpPr>
            <p:spPr>
              <a:xfrm>
                <a:off x="7273586" y="2256230"/>
                <a:ext cx="221181" cy="431040"/>
              </a:xfrm>
              <a:prstGeom prst="rightBrac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524214" y="2304996"/>
                <a:ext cx="12989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 = 66 mm</a:t>
                </a:r>
                <a:endParaRPr lang="en-US" dirty="0"/>
              </a:p>
            </p:txBody>
          </p:sp>
          <p:sp>
            <p:nvSpPr>
              <p:cNvPr id="42" name="Right Brace 41"/>
              <p:cNvSpPr/>
              <p:nvPr/>
            </p:nvSpPr>
            <p:spPr>
              <a:xfrm>
                <a:off x="7237910" y="895762"/>
                <a:ext cx="250112" cy="1363344"/>
              </a:xfrm>
              <a:prstGeom prst="rightBrace">
                <a:avLst>
                  <a:gd name="adj1" fmla="val 8333"/>
                  <a:gd name="adj2" fmla="val 16232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465317" y="910549"/>
                <a:ext cx="12989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 = 199 mm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135000" y="542206"/>
                <a:ext cx="9364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 = 1.52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199151" y="1266491"/>
                <a:ext cx="8194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 = 2.6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257448" y="2515503"/>
                <a:ext cx="8194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 = 3.5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9410700" y="293961"/>
                <a:ext cx="0" cy="382905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Left Brace 48"/>
              <p:cNvSpPr/>
              <p:nvPr/>
            </p:nvSpPr>
            <p:spPr>
              <a:xfrm rot="16200000">
                <a:off x="8105578" y="2241173"/>
                <a:ext cx="293762" cy="2316486"/>
              </a:xfrm>
              <a:prstGeom prst="leftBrace">
                <a:avLst>
                  <a:gd name="adj1" fmla="val 8333"/>
                  <a:gd name="adj2" fmla="val 30038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338659" y="3634425"/>
                <a:ext cx="10704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 = 3 m</a:t>
                </a:r>
                <a:endParaRPr lang="en-US" dirty="0"/>
              </a:p>
            </p:txBody>
          </p:sp>
          <p:sp>
            <p:nvSpPr>
              <p:cNvPr id="55" name="Cube 54"/>
              <p:cNvSpPr/>
              <p:nvPr/>
            </p:nvSpPr>
            <p:spPr>
              <a:xfrm flipH="1">
                <a:off x="4151402" y="1473124"/>
                <a:ext cx="551426" cy="1456698"/>
              </a:xfrm>
              <a:prstGeom prst="cube">
                <a:avLst>
                  <a:gd name="adj" fmla="val 9513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389718" y="329936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Θ</a:t>
                </a:r>
                <a:r>
                  <a:rPr lang="en-US" dirty="0" smtClean="0"/>
                  <a:t> = 70</a:t>
                </a:r>
                <a:r>
                  <a:rPr lang="en-US" baseline="30000" dirty="0" smtClean="0"/>
                  <a:t>o</a:t>
                </a:r>
                <a:endParaRPr lang="en-US" baseline="30000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9619460" y="1532619"/>
              <a:ext cx="151041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Location,</a:t>
              </a:r>
            </a:p>
            <a:p>
              <a:r>
                <a:rPr lang="en-US" dirty="0" smtClean="0"/>
                <a:t>Wavelength &amp;</a:t>
              </a:r>
            </a:p>
            <a:p>
              <a:r>
                <a:rPr lang="en-US" dirty="0" smtClean="0"/>
                <a:t>Intensity?</a:t>
              </a:r>
              <a:endParaRPr lang="en-US" dirty="0"/>
            </a:p>
          </p:txBody>
        </p:sp>
        <p:sp>
          <p:nvSpPr>
            <p:cNvPr id="54" name="Right Brace 53"/>
            <p:cNvSpPr/>
            <p:nvPr/>
          </p:nvSpPr>
          <p:spPr>
            <a:xfrm rot="16200000">
              <a:off x="4056352" y="1238206"/>
              <a:ext cx="367456" cy="190849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e 56"/>
            <p:cNvSpPr/>
            <p:nvPr/>
          </p:nvSpPr>
          <p:spPr>
            <a:xfrm rot="5400000" flipV="1">
              <a:off x="4635691" y="2992833"/>
              <a:ext cx="367456" cy="305020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90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12</cp:revision>
  <dcterms:created xsi:type="dcterms:W3CDTF">2018-03-06T15:38:32Z</dcterms:created>
  <dcterms:modified xsi:type="dcterms:W3CDTF">2020-03-04T14:34:48Z</dcterms:modified>
</cp:coreProperties>
</file>