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74DA-1FB2-436B-9F9E-D6ADDDD7883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76F7-F26E-4BF4-8DB1-8CD85048C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8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74DA-1FB2-436B-9F9E-D6ADDDD7883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76F7-F26E-4BF4-8DB1-8CD85048C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6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74DA-1FB2-436B-9F9E-D6ADDDD7883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76F7-F26E-4BF4-8DB1-8CD85048C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7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74DA-1FB2-436B-9F9E-D6ADDDD7883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76F7-F26E-4BF4-8DB1-8CD85048C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4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74DA-1FB2-436B-9F9E-D6ADDDD7883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76F7-F26E-4BF4-8DB1-8CD85048C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74DA-1FB2-436B-9F9E-D6ADDDD7883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76F7-F26E-4BF4-8DB1-8CD85048C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0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74DA-1FB2-436B-9F9E-D6ADDDD7883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76F7-F26E-4BF4-8DB1-8CD85048C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0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74DA-1FB2-436B-9F9E-D6ADDDD7883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76F7-F26E-4BF4-8DB1-8CD85048C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4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74DA-1FB2-436B-9F9E-D6ADDDD7883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76F7-F26E-4BF4-8DB1-8CD85048C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6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74DA-1FB2-436B-9F9E-D6ADDDD7883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76F7-F26E-4BF4-8DB1-8CD85048C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9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74DA-1FB2-436B-9F9E-D6ADDDD7883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576F7-F26E-4BF4-8DB1-8CD85048C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5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074DA-1FB2-436B-9F9E-D6ADDDD7883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576F7-F26E-4BF4-8DB1-8CD85048C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2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169" y="300446"/>
            <a:ext cx="9464040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85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-228600"/>
            <a:ext cx="731520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93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613954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dirty="0"/>
              <a:t>Johannes Rydberg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36724" y="764177"/>
            <a:ext cx="4049486" cy="540627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Placeholder 5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931228" y="1405330"/>
                <a:ext cx="3932237" cy="3811588"/>
              </a:xfrm>
            </p:spPr>
            <p:txBody>
              <a:bodyPr>
                <a:no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Experimental Physicists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In 1888, analyzed the wavelengths of spectral lines of hydrogen and “hydrogen like” atoms and determined the following equation: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Hydrogen: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/>
              </a:p>
              <a:p>
                <a:r>
                  <a:rPr lang="en-US" sz="2400" dirty="0"/>
                  <a:t>Where n &gt; m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Hydrogen Like: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6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931228" y="1405330"/>
                <a:ext cx="3932237" cy="3811588"/>
              </a:xfrm>
              <a:blipFill>
                <a:blip r:embed="rId3"/>
                <a:stretch>
                  <a:fillRect l="-2481" t="-2240" b="-40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756609" y="5120207"/>
                <a:ext cx="3391826" cy="86177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1.0973732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609" y="5120207"/>
                <a:ext cx="3391826" cy="8617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975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44583"/>
          </a:xfrm>
        </p:spPr>
        <p:txBody>
          <a:bodyPr/>
          <a:lstStyle/>
          <a:p>
            <a:pPr algn="ctr"/>
            <a:r>
              <a:rPr lang="en-US" dirty="0"/>
              <a:t>Niels Bohr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92043" y="651163"/>
            <a:ext cx="4624251" cy="577456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2697" y="1201783"/>
            <a:ext cx="6156758" cy="3811588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Theoretical Physicist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Took the work of Einstein, </a:t>
            </a:r>
            <a:r>
              <a:rPr lang="en-US" sz="2000" dirty="0" err="1"/>
              <a:t>deBroglie</a:t>
            </a:r>
            <a:r>
              <a:rPr lang="en-US" sz="2000" dirty="0"/>
              <a:t> and Coulomb, combining them together to show where the Rydberg Equation comes from.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Started with 4 assumptions: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The electron moves in circular orbits with the Coulomb Force causing the centripetal acceleration.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Only certain orbits are “stable” and do not emit energy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Electrons can “jump” between energy states and absorb or emit energy which is the difference between the energy levels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The circumference of the circular orbit of the electrons is some integral number of the </a:t>
            </a:r>
            <a:r>
              <a:rPr lang="en-US" sz="2000" dirty="0" err="1"/>
              <a:t>deBroglie</a:t>
            </a:r>
            <a:r>
              <a:rPr lang="en-US" sz="2000" dirty="0"/>
              <a:t> wavelength</a:t>
            </a:r>
          </a:p>
        </p:txBody>
      </p:sp>
    </p:spTree>
    <p:extLst>
      <p:ext uri="{BB962C8B-B14F-4D97-AF65-F5344CB8AC3E}">
        <p14:creationId xmlns:p14="http://schemas.microsoft.com/office/powerpoint/2010/main" val="350323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146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Johannes Rydberg</vt:lpstr>
      <vt:lpstr>Niels Bohr </vt:lpstr>
    </vt:vector>
  </TitlesOfParts>
  <Company>DCSD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P. Leach</dc:creator>
  <cp:lastModifiedBy>Matthew P. Leach</cp:lastModifiedBy>
  <cp:revision>3</cp:revision>
  <dcterms:created xsi:type="dcterms:W3CDTF">2020-04-01T02:56:44Z</dcterms:created>
  <dcterms:modified xsi:type="dcterms:W3CDTF">2022-03-28T21:05:23Z</dcterms:modified>
</cp:coreProperties>
</file>