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9" r:id="rId11"/>
    <p:sldId id="270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C856-A1DB-41FE-B696-ADE4752C329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4B6E-EC56-4B22-806F-A9793B6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C856-A1DB-41FE-B696-ADE4752C329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4B6E-EC56-4B22-806F-A9793B6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C856-A1DB-41FE-B696-ADE4752C329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4B6E-EC56-4B22-806F-A9793B6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2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C856-A1DB-41FE-B696-ADE4752C329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4B6E-EC56-4B22-806F-A9793B6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9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C856-A1DB-41FE-B696-ADE4752C329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4B6E-EC56-4B22-806F-A9793B6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C856-A1DB-41FE-B696-ADE4752C329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4B6E-EC56-4B22-806F-A9793B6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C856-A1DB-41FE-B696-ADE4752C329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4B6E-EC56-4B22-806F-A9793B6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5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C856-A1DB-41FE-B696-ADE4752C329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4B6E-EC56-4B22-806F-A9793B6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C856-A1DB-41FE-B696-ADE4752C329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4B6E-EC56-4B22-806F-A9793B6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8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C856-A1DB-41FE-B696-ADE4752C329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4B6E-EC56-4B22-806F-A9793B6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C856-A1DB-41FE-B696-ADE4752C329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4B6E-EC56-4B22-806F-A9793B6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5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C856-A1DB-41FE-B696-ADE4752C329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B4B6E-EC56-4B22-806F-A9793B6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1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62" y="1"/>
            <a:ext cx="12378062" cy="6962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482" y="248355"/>
            <a:ext cx="9144000" cy="11197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Cool Dudes of the Atom</a:t>
            </a:r>
          </a:p>
        </p:txBody>
      </p:sp>
    </p:spTree>
    <p:extLst>
      <p:ext uri="{BB962C8B-B14F-4D97-AF65-F5344CB8AC3E}">
        <p14:creationId xmlns:p14="http://schemas.microsoft.com/office/powerpoint/2010/main" val="375842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A2DB4F4-5FC5-4EA2-A87C-CE7B7FC38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2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9B1B59B-4F3D-43F2-94AF-FFA47AD9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09" y="742536"/>
            <a:ext cx="9850582" cy="53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9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678" y="99508"/>
            <a:ext cx="9011322" cy="67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7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-717176"/>
            <a:ext cx="8077200" cy="807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2427" y="1369847"/>
            <a:ext cx="36414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121212"/>
                </a:solidFill>
                <a:latin typeface="Proxima-Nova"/>
              </a:rPr>
              <a:t>In the center of the picture, a small bright dot is visible – a single positively-charged strontium atom. It is held nearly motionless by electric fields emanating from the metal electrodes surrounding it. […] When illuminated by a laser of the right blue-violet color, the atom absorbs and re-emits light particles sufficiently quickly for an ordinary camera to capture it in a long exposure photograph.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9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"/>
            <a:ext cx="11972064" cy="67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1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944" y="462579"/>
            <a:ext cx="11177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While Protons, Neutrons and Electrons make up most of the matter, there have been MANY more particle discovered. Some examples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61595" y="1288654"/>
            <a:ext cx="11101891" cy="3200400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Muon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Gluon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Higgs Boson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 boson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Z boson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Positron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Kaon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Λ</a:t>
            </a:r>
            <a:r>
              <a:rPr lang="en-US" sz="4000" baseline="30000" dirty="0"/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Antiproton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Muon neutrino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Xi baryon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J/</a:t>
            </a:r>
            <a:r>
              <a:rPr lang="el-GR" sz="4000" dirty="0"/>
              <a:t>Ψ</a:t>
            </a:r>
            <a:r>
              <a:rPr lang="en-US" sz="4000" dirty="0"/>
              <a:t> meson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Upsilon meson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595" y="4765638"/>
            <a:ext cx="10784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many more than these and so modern particle physicists have had to create a new model explaining this organization of these particle. This model is called the “Standard Model”</a:t>
            </a:r>
          </a:p>
        </p:txBody>
      </p:sp>
    </p:spTree>
    <p:extLst>
      <p:ext uri="{BB962C8B-B14F-4D97-AF65-F5344CB8AC3E}">
        <p14:creationId xmlns:p14="http://schemas.microsoft.com/office/powerpoint/2010/main" val="165375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Greece: Democritus ~470 BCE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6914" y="1158073"/>
            <a:ext cx="2989371" cy="39079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Known as the “Laughing Philosopher”</a:t>
            </a:r>
          </a:p>
          <a:p>
            <a:r>
              <a:rPr lang="en-US" sz="2800" dirty="0"/>
              <a:t>“Nothing exists except atoms and empty space; everything else is opinion.”</a:t>
            </a:r>
          </a:p>
          <a:p>
            <a:endParaRPr lang="en-US" sz="2800" dirty="0"/>
          </a:p>
          <a:p>
            <a:r>
              <a:rPr lang="en-US" sz="2800" dirty="0"/>
              <a:t>Created term “</a:t>
            </a:r>
            <a:r>
              <a:rPr lang="en-US" sz="2800" dirty="0" err="1"/>
              <a:t>atomos</a:t>
            </a:r>
            <a:r>
              <a:rPr lang="en-US" sz="2800" dirty="0"/>
              <a:t>” which literally means “not cut” or indivisible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3932F2-0337-47F4-91E8-EE297353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69" y="1029542"/>
            <a:ext cx="3253801" cy="449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1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Dalton: </a:t>
            </a:r>
            <a:br>
              <a:rPr lang="en-US" dirty="0"/>
            </a:br>
            <a:r>
              <a:rPr lang="en-US" dirty="0"/>
              <a:t>1766-1844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4024" y="1048973"/>
            <a:ext cx="4988270" cy="498827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of the founders of modern day chemistry.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Looked at Gas laws and determined that the motion of the atoms is random.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Purposed that atoms act like ball bearing or billiard balls and bounce off each other.</a:t>
            </a:r>
          </a:p>
        </p:txBody>
      </p:sp>
    </p:spTree>
    <p:extLst>
      <p:ext uri="{BB962C8B-B14F-4D97-AF65-F5344CB8AC3E}">
        <p14:creationId xmlns:p14="http://schemas.microsoft.com/office/powerpoint/2010/main" val="124610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8304"/>
            <a:ext cx="3932237" cy="889612"/>
          </a:xfrm>
        </p:spPr>
        <p:txBody>
          <a:bodyPr>
            <a:normAutofit fontScale="90000"/>
          </a:bodyPr>
          <a:lstStyle/>
          <a:p>
            <a:r>
              <a:rPr lang="en-US" dirty="0"/>
              <a:t>J. J. Thomson:</a:t>
            </a:r>
            <a:br>
              <a:rPr lang="en-US" dirty="0"/>
            </a:br>
            <a:r>
              <a:rPr lang="en-US" dirty="0"/>
              <a:t>1856-1940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4699" y="359833"/>
            <a:ext cx="3844887" cy="600955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087916"/>
            <a:ext cx="3932237" cy="38115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Discovered the electron, the first subatomic particle discovered.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From this discovery, hypothesized that the atom is made of smaller bits.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Purposed the “Plum Pudding” model.</a:t>
            </a:r>
          </a:p>
        </p:txBody>
      </p:sp>
    </p:spTree>
    <p:extLst>
      <p:ext uri="{BB962C8B-B14F-4D97-AF65-F5344CB8AC3E}">
        <p14:creationId xmlns:p14="http://schemas.microsoft.com/office/powerpoint/2010/main" val="13217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2963"/>
            <a:ext cx="3932237" cy="1060373"/>
          </a:xfrm>
        </p:spPr>
        <p:txBody>
          <a:bodyPr/>
          <a:lstStyle/>
          <a:p>
            <a:r>
              <a:rPr lang="en-US" dirty="0"/>
              <a:t>Earnest Rutherford:</a:t>
            </a:r>
            <a:br>
              <a:rPr lang="en-US" dirty="0"/>
            </a:br>
            <a:r>
              <a:rPr lang="en-US" dirty="0"/>
              <a:t>1871-1937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8598" y="457200"/>
            <a:ext cx="4175391" cy="559881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50815"/>
            <a:ext cx="3932237" cy="49067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Conducted the Rutherford Gold Foil Experiment.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Determined that the protons must be concentrated in a small region of space, not spread out throughout the atom.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Called the center of the atom “the nucleus”</a:t>
            </a:r>
          </a:p>
        </p:txBody>
      </p:sp>
    </p:spTree>
    <p:extLst>
      <p:ext uri="{BB962C8B-B14F-4D97-AF65-F5344CB8AC3E}">
        <p14:creationId xmlns:p14="http://schemas.microsoft.com/office/powerpoint/2010/main" val="118652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30506"/>
            <a:ext cx="3932237" cy="1043848"/>
          </a:xfrm>
        </p:spPr>
        <p:txBody>
          <a:bodyPr/>
          <a:lstStyle/>
          <a:p>
            <a:r>
              <a:rPr lang="en-US" dirty="0"/>
              <a:t>James Chadwick:</a:t>
            </a:r>
            <a:br>
              <a:rPr lang="en-US" dirty="0"/>
            </a:br>
            <a:r>
              <a:rPr lang="en-US" dirty="0"/>
              <a:t>1891-1974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2" y="671128"/>
            <a:ext cx="4183365" cy="586187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878" y="2003612"/>
            <a:ext cx="5206010" cy="38115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Had 1 BIG problem with Rutherford’s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1932 he took the radiation emitted by polonium (alpha particles) and sent it at beryllium. This interaction gave off a different radiation that was not deflected in a magnetic field. Sending that radiation into paraffin (which is full of hydrogen). Found that the hydrogen scattered as if hit by an equal mass.</a:t>
            </a:r>
          </a:p>
        </p:txBody>
      </p:sp>
    </p:spTree>
    <p:extLst>
      <p:ext uri="{BB962C8B-B14F-4D97-AF65-F5344CB8AC3E}">
        <p14:creationId xmlns:p14="http://schemas.microsoft.com/office/powerpoint/2010/main" val="21315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297455"/>
            <a:ext cx="3932237" cy="1032831"/>
          </a:xfrm>
        </p:spPr>
        <p:txBody>
          <a:bodyPr/>
          <a:lstStyle/>
          <a:p>
            <a:r>
              <a:rPr lang="en-US" dirty="0"/>
              <a:t>Niels Bohr: </a:t>
            </a:r>
            <a:br>
              <a:rPr lang="en-US" dirty="0"/>
            </a:br>
            <a:r>
              <a:rPr lang="en-US" dirty="0"/>
              <a:t>1885-1962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6731" y="680101"/>
            <a:ext cx="4142343" cy="58043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330286"/>
            <a:ext cx="5345860" cy="515421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Analyzed the spectral lines coming off of hydrogen gas and determined that the electrons must be some distance away from the nucleus of the atom.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Purposed a Solar System model where electrons orbit the nucleus at fixed distances away that correspond to certain energy levels. (Quantized the energy states)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There is one BIG problem with this idea.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Bohr could not provide an answer to this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42371"/>
            <a:ext cx="3932237" cy="1010798"/>
          </a:xfrm>
        </p:spPr>
        <p:txBody>
          <a:bodyPr/>
          <a:lstStyle/>
          <a:p>
            <a:r>
              <a:rPr lang="en-US" dirty="0"/>
              <a:t>Louis de Broglie:</a:t>
            </a:r>
            <a:br>
              <a:rPr lang="en-US" dirty="0"/>
            </a:br>
            <a:r>
              <a:rPr lang="en-US" dirty="0"/>
              <a:t>1892-1987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9277" y="641763"/>
            <a:ext cx="4638101" cy="589668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418421"/>
            <a:ext cx="3932237" cy="450865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Purposed that matter is not just a particle but have wave like properties as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particle has a corresponding wavelength depending on its momentum.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solved Bohr’s problem where the energy states are the places where the wavelengths resonate at.</a:t>
            </a:r>
          </a:p>
        </p:txBody>
      </p:sp>
    </p:spTree>
    <p:extLst>
      <p:ext uri="{BB962C8B-B14F-4D97-AF65-F5344CB8AC3E}">
        <p14:creationId xmlns:p14="http://schemas.microsoft.com/office/powerpoint/2010/main" val="145738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77007"/>
            <a:ext cx="3932237" cy="1024666"/>
          </a:xfrm>
        </p:spPr>
        <p:txBody>
          <a:bodyPr/>
          <a:lstStyle/>
          <a:p>
            <a:r>
              <a:rPr lang="en-US" dirty="0"/>
              <a:t>Erwin </a:t>
            </a:r>
            <a:r>
              <a:rPr lang="en-US" dirty="0" err="1"/>
              <a:t>Schödinger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1887-1961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7581" y="457200"/>
            <a:ext cx="4109291" cy="580904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423" y="1301672"/>
            <a:ext cx="5313586" cy="534655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Took de Broglie’s idea that particles have wavelike properties and determined that a particle’s location can be represented by a combination of probability waves: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From this purposed that it is impossible to know exactly where the particles are but they exist in all places in a probability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electrons, this is called an electron cloud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8" name="Picture 4" descr="Image result for schrodinger equ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15" y="2649127"/>
            <a:ext cx="3866978" cy="13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8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592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Proxima-Nova</vt:lpstr>
      <vt:lpstr>Office Theme</vt:lpstr>
      <vt:lpstr>Cool Dudes of the Atom</vt:lpstr>
      <vt:lpstr>Ancient Greece: Democritus ~470 BCE</vt:lpstr>
      <vt:lpstr>John Dalton:  1766-1844</vt:lpstr>
      <vt:lpstr>J. J. Thomson: 1856-1940</vt:lpstr>
      <vt:lpstr>Earnest Rutherford: 1871-1937</vt:lpstr>
      <vt:lpstr>James Chadwick: 1891-1974</vt:lpstr>
      <vt:lpstr>Niels Bohr:  1885-1962</vt:lpstr>
      <vt:lpstr>Louis de Broglie: 1892-1987</vt:lpstr>
      <vt:lpstr>Erwin Schödinger: 1887-1961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the Model of the Atom</dc:title>
  <dc:creator>Matthew P. Leach</dc:creator>
  <cp:lastModifiedBy>Matthew P. Leach</cp:lastModifiedBy>
  <cp:revision>18</cp:revision>
  <dcterms:created xsi:type="dcterms:W3CDTF">2017-03-09T14:23:36Z</dcterms:created>
  <dcterms:modified xsi:type="dcterms:W3CDTF">2021-03-10T18:33:10Z</dcterms:modified>
</cp:coreProperties>
</file>