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F415-D295-44B3-8980-87272B8FF7D9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436-03C0-4B2F-9E1F-FFF9FFB4B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6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F415-D295-44B3-8980-87272B8FF7D9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436-03C0-4B2F-9E1F-FFF9FFB4B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6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F415-D295-44B3-8980-87272B8FF7D9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436-03C0-4B2F-9E1F-FFF9FFB4B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87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F415-D295-44B3-8980-87272B8FF7D9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436-03C0-4B2F-9E1F-FFF9FFB4B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13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F415-D295-44B3-8980-87272B8FF7D9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436-03C0-4B2F-9E1F-FFF9FFB4B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8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F415-D295-44B3-8980-87272B8FF7D9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436-03C0-4B2F-9E1F-FFF9FFB4B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57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F415-D295-44B3-8980-87272B8FF7D9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436-03C0-4B2F-9E1F-FFF9FFB4B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654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F415-D295-44B3-8980-87272B8FF7D9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436-03C0-4B2F-9E1F-FFF9FFB4B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52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F415-D295-44B3-8980-87272B8FF7D9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436-03C0-4B2F-9E1F-FFF9FFB4B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180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F415-D295-44B3-8980-87272B8FF7D9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436-03C0-4B2F-9E1F-FFF9FFB4B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572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F415-D295-44B3-8980-87272B8FF7D9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1CB436-03C0-4B2F-9E1F-FFF9FFB4B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12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8F415-D295-44B3-8980-87272B8FF7D9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CB436-03C0-4B2F-9E1F-FFF9FFB4B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1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93346" y="1764254"/>
            <a:ext cx="821884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err="1" smtClean="0"/>
              <a:t>Feyman</a:t>
            </a:r>
            <a:r>
              <a:rPr lang="en-US" sz="8800" dirty="0" smtClean="0"/>
              <a:t> Diagrams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246006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2301" y="2313791"/>
            <a:ext cx="4087009" cy="408700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69081" y="1275685"/>
            <a:ext cx="12259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Beta Decay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0088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feynman diagram electron cap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188" y="1909483"/>
            <a:ext cx="9052418" cy="4738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168654" y="909925"/>
            <a:ext cx="17590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Electron Capture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9267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74676" b="45098"/>
          <a:stretch/>
        </p:blipFill>
        <p:spPr>
          <a:xfrm>
            <a:off x="4518214" y="1882588"/>
            <a:ext cx="3087444" cy="376517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36376" y="968188"/>
            <a:ext cx="6970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Pair production: electron and positron created from photon</a:t>
            </a:r>
          </a:p>
        </p:txBody>
      </p:sp>
    </p:spTree>
    <p:extLst>
      <p:ext uri="{BB962C8B-B14F-4D97-AF65-F5344CB8AC3E}">
        <p14:creationId xmlns:p14="http://schemas.microsoft.com/office/powerpoint/2010/main" val="311943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4882" t="471" r="49882" b="44627"/>
          <a:stretch/>
        </p:blipFill>
        <p:spPr>
          <a:xfrm>
            <a:off x="4249272" y="2893807"/>
            <a:ext cx="3076686" cy="376517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381026" y="104440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Annihilation: electron and positron collide and create photon</a:t>
            </a:r>
          </a:p>
        </p:txBody>
      </p:sp>
    </p:spTree>
    <p:extLst>
      <p:ext uri="{BB962C8B-B14F-4D97-AF65-F5344CB8AC3E}">
        <p14:creationId xmlns:p14="http://schemas.microsoft.com/office/powerpoint/2010/main" val="316964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49765" r="25353" b="45098"/>
          <a:stretch/>
        </p:blipFill>
        <p:spPr>
          <a:xfrm>
            <a:off x="3571538" y="2495773"/>
            <a:ext cx="3033657" cy="376517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61375" y="1318716"/>
            <a:ext cx="5066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Emission: An electron is excited and emits a photon.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112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35</Words>
  <Application>Microsoft Office PowerPoint</Application>
  <PresentationFormat>Widescreen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P. Leach</dc:creator>
  <cp:lastModifiedBy>Matthew P. Leach</cp:lastModifiedBy>
  <cp:revision>4</cp:revision>
  <dcterms:created xsi:type="dcterms:W3CDTF">2019-04-10T15:09:25Z</dcterms:created>
  <dcterms:modified xsi:type="dcterms:W3CDTF">2019-04-10T17:03:28Z</dcterms:modified>
</cp:coreProperties>
</file>