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6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2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1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9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1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0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4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DBCC-63D8-454F-A992-E9AD8146C51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C3FF-21F9-4939-9E5B-7A183722F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31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2857" y="300446"/>
            <a:ext cx="8712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FF00"/>
                </a:solidFill>
              </a:rPr>
              <a:t>Radiation</a:t>
            </a:r>
            <a:endParaRPr lang="en-US" sz="8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Defect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488"/>
            <a:ext cx="7041153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There was some mass lost?! Where did it go?!</a:t>
            </a:r>
          </a:p>
          <a:p>
            <a:r>
              <a:rPr lang="en-US" dirty="0" smtClean="0"/>
              <a:t>This is called the mass defect: </a:t>
            </a:r>
            <a:r>
              <a:rPr lang="el-GR" dirty="0" smtClean="0"/>
              <a:t>Δ</a:t>
            </a:r>
            <a:r>
              <a:rPr lang="en-US" dirty="0" smtClean="0"/>
              <a:t>m</a:t>
            </a:r>
          </a:p>
          <a:p>
            <a:r>
              <a:rPr lang="en-US" dirty="0" err="1" smtClean="0"/>
              <a:t>Δm</a:t>
            </a:r>
            <a:r>
              <a:rPr lang="en-US" dirty="0" smtClean="0"/>
              <a:t> = 0.005839 u</a:t>
            </a:r>
          </a:p>
          <a:p>
            <a:r>
              <a:rPr lang="en-US" dirty="0" smtClean="0"/>
              <a:t>This extra mass turns into energy: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u turns into 931.5 </a:t>
            </a:r>
            <a:r>
              <a:rPr lang="en-US" dirty="0" smtClean="0"/>
              <a:t>MeV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9651" y="3457969"/>
                <a:ext cx="3402791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6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651" y="3457969"/>
                <a:ext cx="3402791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9353" y="1857375"/>
            <a:ext cx="3905250" cy="5000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6745" y="2332795"/>
            <a:ext cx="4039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5.439 MeV = 8.71E-19 J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1153" y="5011341"/>
            <a:ext cx="49769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1 eV (electron volt) is the energy an electron gets by passing through 1 Volt: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1 eV = 1.602E-19 Joules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9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energy from the mass defect normally goes into KE for the Daughter Isotope and the decay particle</a:t>
            </a:r>
          </a:p>
          <a:p>
            <a:r>
              <a:rPr lang="en-US" dirty="0" smtClean="0"/>
              <a:t>Assuming parent isotope was motionless at first, we can find the velocity of the alpha particle using conservation of energy and momentum: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3 main types of nuclear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4000" dirty="0" smtClean="0"/>
              <a:t>Alpha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4000" dirty="0" smtClean="0"/>
              <a:t>Beta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4000" dirty="0" smtClean="0"/>
              <a:t>Gamma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997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5388"/>
            <a:ext cx="10515600" cy="1325563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Alpha: The unstable nucleus releases an alpha particle (</a:t>
            </a:r>
            <a:r>
              <a:rPr lang="el-GR" dirty="0" smtClean="0"/>
              <a:t>α</a:t>
            </a:r>
            <a:r>
              <a:rPr lang="en-US" dirty="0" smtClean="0"/>
              <a:t>), which is 2 protons and 2 neutrons (</a:t>
            </a:r>
            <a:r>
              <a:rPr lang="en-US" baseline="30000" dirty="0" smtClean="0"/>
              <a:t>4</a:t>
            </a:r>
            <a:r>
              <a:rPr lang="en-US" dirty="0" smtClean="0"/>
              <a:t>He nucleus)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lvl="1"/>
            <a:r>
              <a:rPr lang="en-US" dirty="0" smtClean="0"/>
              <a:t>Happens usually with very BIG nuclei</a:t>
            </a:r>
          </a:p>
          <a:p>
            <a:pPr lvl="1"/>
            <a:r>
              <a:rPr lang="en-US" dirty="0" smtClean="0"/>
              <a:t>This process drops the atomic number down by 2</a:t>
            </a:r>
          </a:p>
          <a:p>
            <a:pPr lvl="1"/>
            <a:r>
              <a:rPr lang="en-US" dirty="0" smtClean="0"/>
              <a:t>This process drops the atomic nucleon number (atomic mass) down by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79914" y="4238898"/>
                <a:ext cx="5595763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𝐴𝑚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93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239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𝑁𝑝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914" y="4238898"/>
                <a:ext cx="5595763" cy="7034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70451" y="5032040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</a:t>
            </a:r>
          </a:p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02702" y="5032040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Daughter Isotope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02927" y="5032040"/>
            <a:ext cx="175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Beta: Beta radiation involves electrons and positrons. Can be broken up into 3 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Beta minus (</a:t>
            </a:r>
            <a:r>
              <a:rPr lang="el-GR" dirty="0" smtClean="0"/>
              <a:t>β</a:t>
            </a:r>
            <a:r>
              <a:rPr lang="en-US" dirty="0" smtClean="0"/>
              <a:t>-): Happens when there are too many neutrons in a nucleus the results in instability. A neutron converts into a proton by creating and releasing an electron. </a:t>
            </a:r>
          </a:p>
          <a:p>
            <a:pPr lvl="2"/>
            <a:r>
              <a:rPr lang="en-US" dirty="0" smtClean="0"/>
              <a:t>This results in the increase of atomic number by +1</a:t>
            </a:r>
          </a:p>
          <a:p>
            <a:pPr lvl="2"/>
            <a:r>
              <a:rPr lang="en-US" dirty="0" smtClean="0"/>
              <a:t>There is no change in atomic nucleon number.</a:t>
            </a:r>
          </a:p>
          <a:p>
            <a:pPr marL="457200" lvl="1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01983" y="3755575"/>
                <a:ext cx="4268925" cy="6319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𝐶𝑜</m:t>
                          </m:r>
                        </m:e>
                      </m:sPre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𝑁𝑖</m:t>
                          </m:r>
                        </m:e>
                      </m:sPre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1983" y="3755575"/>
                <a:ext cx="4268925" cy="6319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938053" y="4492666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</a:t>
            </a:r>
          </a:p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31078" y="4453477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Daughter Isotope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519475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dirty="0" smtClean="0"/>
              <a:t>- Particle (or just an electron)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6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Beta plus (</a:t>
            </a:r>
            <a:r>
              <a:rPr lang="el-GR" dirty="0" smtClean="0"/>
              <a:t>β</a:t>
            </a:r>
            <a:r>
              <a:rPr lang="en-US" dirty="0" smtClean="0"/>
              <a:t>+): Happens when there are too many protons in the nucleus for stability. Here a proton turns into a neutron by emitting a positron (particle the size of an electron but positively charged. Also sometimes called an anti-electron because this is the antimatter pair to the electron) </a:t>
            </a:r>
          </a:p>
          <a:p>
            <a:pPr lvl="1"/>
            <a:r>
              <a:rPr lang="en-US" dirty="0" smtClean="0"/>
              <a:t>This results in the decrease of atomic number by -1</a:t>
            </a:r>
          </a:p>
          <a:p>
            <a:pPr lvl="1"/>
            <a:r>
              <a:rPr lang="en-US" dirty="0" smtClean="0"/>
              <a:t>There is no change in atomic nucleon number.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3423" y="4928478"/>
                <a:ext cx="4493025" cy="695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𝐴𝑟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acc>
                            <m:accPr>
                              <m:chr m:val="̅"/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acc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423" y="4928478"/>
                <a:ext cx="4493025" cy="6950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29493" y="5665569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</a:t>
            </a:r>
          </a:p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22518" y="5626380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Daughter Isotope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20400" y="5665569"/>
            <a:ext cx="2397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dirty="0" smtClean="0"/>
              <a:t>+ Particle (positron or an anti-electron)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5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 Capture: Similar to </a:t>
            </a:r>
            <a:r>
              <a:rPr lang="el-GR" dirty="0" smtClean="0"/>
              <a:t>β</a:t>
            </a:r>
            <a:r>
              <a:rPr lang="en-US" dirty="0" smtClean="0"/>
              <a:t>+, there is an excess of protons for stability. Instead of emitting a positron, an electron from on of the lower energy states may be captured by the nucleus. This combines with a proton to become a neutron and releases energy.</a:t>
            </a:r>
          </a:p>
          <a:p>
            <a:pPr lvl="1"/>
            <a:r>
              <a:rPr lang="en-US" dirty="0" smtClean="0"/>
              <a:t>Very Rare for this to happen. We see a lot more of </a:t>
            </a:r>
            <a:r>
              <a:rPr lang="el-GR" dirty="0" smtClean="0"/>
              <a:t>β</a:t>
            </a:r>
            <a:r>
              <a:rPr lang="en-US" dirty="0" smtClean="0"/>
              <a:t>+ than we do EC.</a:t>
            </a:r>
          </a:p>
          <a:p>
            <a:pPr lvl="1"/>
            <a:r>
              <a:rPr lang="en-US" dirty="0" smtClean="0"/>
              <a:t>This results in the decrease of atomic number by -1</a:t>
            </a:r>
          </a:p>
          <a:p>
            <a:pPr lvl="1"/>
            <a:r>
              <a:rPr lang="en-US" dirty="0" smtClean="0"/>
              <a:t>There is no change in atomic nucleon number.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3423" y="4928478"/>
                <a:ext cx="4126771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𝐵𝑒</m:t>
                          </m:r>
                        </m:e>
                      </m:sPre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𝐿𝑖</m:t>
                          </m:r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423" y="4928478"/>
                <a:ext cx="4126771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29493" y="5665569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</a:t>
            </a:r>
          </a:p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13168" y="5648680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Daughter Isotope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56213" y="5694235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 in </a:t>
            </a:r>
          </a:p>
          <a:p>
            <a:r>
              <a:rPr lang="en-US" dirty="0" smtClean="0"/>
              <a:t>lower orbital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Gamma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nucleus gains excess energy (usually from a collision with another particle) it becomes slightly unstable and needs to give off its extra energy. It does this by emitting a high energy photon, called a gamma ray.</a:t>
            </a:r>
          </a:p>
          <a:p>
            <a:pPr lvl="1"/>
            <a:r>
              <a:rPr lang="en-US" dirty="0" smtClean="0"/>
              <a:t>This results in no change to the atomic number.</a:t>
            </a:r>
          </a:p>
          <a:p>
            <a:pPr lvl="1"/>
            <a:r>
              <a:rPr lang="en-US" dirty="0" smtClean="0"/>
              <a:t>There is no change in atomic nucleon number.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3423" y="4928478"/>
                <a:ext cx="5269648" cy="694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97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247</m:t>
                          </m:r>
                        </m:sup>
                        <m:e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𝐵𝑘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97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247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𝐵𝑘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423" y="4928478"/>
                <a:ext cx="5269648" cy="6946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29493" y="5665569"/>
            <a:ext cx="1756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</a:t>
            </a:r>
          </a:p>
          <a:p>
            <a:r>
              <a:rPr lang="en-US" dirty="0" smtClean="0"/>
              <a:t>Isotope with energy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20786" y="5665569"/>
            <a:ext cx="1756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Daughter Isotope now stable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20400" y="5665569"/>
            <a:ext cx="239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energy photon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-261258"/>
            <a:ext cx="3932237" cy="1600200"/>
          </a:xfrm>
        </p:spPr>
        <p:txBody>
          <a:bodyPr/>
          <a:lstStyle/>
          <a:p>
            <a:r>
              <a:rPr lang="en-US" dirty="0" smtClean="0"/>
              <a:t>Decay Chains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7" y="1338942"/>
            <a:ext cx="3932237" cy="38115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After a nuclear reaction occurs, the daughter isotope might not also be stable and may go through its own decay process. A series of decays from one daughter isotope to the next is called a decay chain.</a:t>
            </a:r>
          </a:p>
          <a:p>
            <a:endParaRPr lang="en-US" dirty="0"/>
          </a:p>
        </p:txBody>
      </p:sp>
      <p:pic>
        <p:nvPicPr>
          <p:cNvPr id="1026" name="Picture 2" descr="Image result for decay 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894" y="633956"/>
            <a:ext cx="5992041" cy="664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8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masses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68828" y="1690688"/>
            <a:ext cx="10515600" cy="4351338"/>
          </a:xfrm>
        </p:spPr>
        <p:txBody>
          <a:bodyPr/>
          <a:lstStyle/>
          <a:p>
            <a:r>
              <a:rPr lang="en-US" dirty="0" smtClean="0"/>
              <a:t>Let’s analyze the alpha decay given before: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Using a table of isotope masses for a more precise look:</a:t>
            </a:r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67296" y="2314349"/>
                <a:ext cx="5595763" cy="70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95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𝐴𝑚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93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239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𝑁𝑝</m:t>
                          </m:r>
                        </m:e>
                      </m:sPre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</m:e>
                      </m:sPre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296" y="2314349"/>
                <a:ext cx="5595763" cy="7034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357833" y="3107491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Parent </a:t>
            </a:r>
          </a:p>
          <a:p>
            <a:r>
              <a:rPr lang="en-US" dirty="0" smtClean="0"/>
              <a:t>Isotope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90084" y="3107491"/>
            <a:ext cx="175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Daughter Isotope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0309" y="3107491"/>
            <a:ext cx="175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Particle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2358" y="4459264"/>
                <a:ext cx="810728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243.061373 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→239.052931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+4.002603 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2358" y="4459264"/>
                <a:ext cx="810728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631474" y="4953722"/>
            <a:ext cx="411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Wait a second!!!!!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55421" y="5828054"/>
                <a:ext cx="56045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243.061373 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→243.055534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421" y="5828054"/>
                <a:ext cx="5604548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463059" y="5047723"/>
            <a:ext cx="31873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For beta minus decay, we do not need to account for the mass of the electron, because that is incorporated into the mass of the daughter isotope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655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There are 3 main types of nuclear radiation</vt:lpstr>
      <vt:lpstr>Alpha: The unstable nucleus releases an alpha particle (α), which is 2 protons and 2 neutrons (4He nucleus)</vt:lpstr>
      <vt:lpstr>2. Beta: Beta radiation involves electrons and positrons. Can be broken up into 3 types:</vt:lpstr>
      <vt:lpstr>PowerPoint Presentation</vt:lpstr>
      <vt:lpstr>PowerPoint Presentation</vt:lpstr>
      <vt:lpstr>3. Gamma Radiation</vt:lpstr>
      <vt:lpstr>Decay Chains</vt:lpstr>
      <vt:lpstr>A closer look at the masses</vt:lpstr>
      <vt:lpstr>Mass Defect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16</cp:revision>
  <dcterms:created xsi:type="dcterms:W3CDTF">2020-03-20T20:04:40Z</dcterms:created>
  <dcterms:modified xsi:type="dcterms:W3CDTF">2020-03-20T23:03:30Z</dcterms:modified>
</cp:coreProperties>
</file>