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Raleway 1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1080850" y="9712366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2"/>
                </a:lnTo>
                <a:lnTo>
                  <a:pt x="0" y="5571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3298549" y="9040722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6"/>
                </a:lnTo>
                <a:lnTo>
                  <a:pt x="0" y="1152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105918" y="0"/>
            <a:ext cx="8092618" cy="7004005"/>
          </a:xfrm>
          <a:custGeom>
            <a:avLst/>
            <a:gdLst/>
            <a:ahLst/>
            <a:cxnLst/>
            <a:rect l="l" t="t" r="r" b="b"/>
            <a:pathLst>
              <a:path w="8092618" h="7004005">
                <a:moveTo>
                  <a:pt x="0" y="0"/>
                </a:moveTo>
                <a:lnTo>
                  <a:pt x="8092618" y="0"/>
                </a:lnTo>
                <a:lnTo>
                  <a:pt x="8092618" y="7004005"/>
                </a:lnTo>
                <a:lnTo>
                  <a:pt x="0" y="70040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4911" r="-149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5880863" y="702088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92136" y="7972375"/>
            <a:ext cx="7684679" cy="173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4"/>
              </a:lnSpc>
            </a:pPr>
            <a:r>
              <a:rPr lang="en-US" sz="3699">
                <a:solidFill>
                  <a:srgbClr val="FFFFFF"/>
                </a:solidFill>
                <a:latin typeface="Canva Sans Bold"/>
              </a:rPr>
              <a:t>Mid-career teacher salaries typically range between </a:t>
            </a:r>
            <a:r>
              <a:rPr lang="en-US" sz="3699">
                <a:solidFill>
                  <a:srgbClr val="CC4628"/>
                </a:solidFill>
                <a:latin typeface="Canva Sans Bold"/>
              </a:rPr>
              <a:t>$68,000 and $114,000!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Bold</vt:lpstr>
      <vt:lpstr>Calibri</vt:lpstr>
      <vt:lpstr>Arial</vt:lpstr>
      <vt:lpstr>Open Sans</vt:lpstr>
      <vt:lpstr>Canva Sans Bold</vt:lpstr>
      <vt:lpstr>Raleway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2023-10-20T17:38:05Z</dcterms:modified>
  <dc:identifier>DAFvwr9BjlM</dc:identifier>
</cp:coreProperties>
</file>