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Bold" panose="020B0806030504020204" charset="0"/>
      <p:regular r:id="rId12"/>
      <p:bold r:id="rId13"/>
    </p:embeddedFont>
    <p:embeddedFont>
      <p:font typeface="Raleway 1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9464" y="6255631"/>
            <a:ext cx="8109073" cy="4031370"/>
            <a:chOff x="0" y="0"/>
            <a:chExt cx="2135723" cy="86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98536" y="2855204"/>
            <a:ext cx="5089464" cy="7431796"/>
            <a:chOff x="0" y="0"/>
            <a:chExt cx="1340435" cy="1957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7772400" y="9525139"/>
            <a:ext cx="2338632" cy="761862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1"/>
                </a:lnTo>
                <a:lnTo>
                  <a:pt x="0" y="557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3298549" y="9021581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5"/>
                </a:lnTo>
                <a:lnTo>
                  <a:pt x="0" y="1152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5921177" y="6640122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 dirty="0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61336" y="7638403"/>
            <a:ext cx="7565327" cy="164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5"/>
              </a:lnSpc>
            </a:pPr>
            <a:r>
              <a:rPr lang="en-US" sz="3500" dirty="0">
                <a:solidFill>
                  <a:srgbClr val="FFFFFF"/>
                </a:solidFill>
                <a:latin typeface="Open Sans Bold"/>
              </a:rPr>
              <a:t>You can get a job almost</a:t>
            </a:r>
            <a:r>
              <a:rPr lang="en-US" sz="3500" dirty="0">
                <a:solidFill>
                  <a:srgbClr val="CC4628"/>
                </a:solidFill>
                <a:latin typeface="Open Sans Bold"/>
              </a:rPr>
              <a:t> anywhere in the U.S. or abroad</a:t>
            </a:r>
            <a:r>
              <a:rPr lang="en-US" sz="3500" dirty="0">
                <a:solidFill>
                  <a:srgbClr val="FFFFFF"/>
                </a:solidFill>
                <a:latin typeface="Open Sans Bold"/>
              </a:rPr>
              <a:t> as a math or science teacher.</a:t>
            </a:r>
          </a:p>
        </p:txBody>
      </p:sp>
      <p:sp>
        <p:nvSpPr>
          <p:cNvPr id="35" name="Freeform 35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  <p:pic>
        <p:nvPicPr>
          <p:cNvPr id="49" name="Picture 4" descr="Teach Kids About Different Cultures Around the World">
            <a:extLst>
              <a:ext uri="{FF2B5EF4-FFF2-40B4-BE49-F238E27FC236}">
                <a16:creationId xmlns:a16="http://schemas.microsoft.com/office/drawing/2014/main" id="{CBAC8E9D-CA7D-7565-4F29-92126CC4C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8" r="13941"/>
          <a:stretch/>
        </p:blipFill>
        <p:spPr bwMode="auto">
          <a:xfrm>
            <a:off x="5139186" y="556051"/>
            <a:ext cx="8072547" cy="56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Open Sans</vt:lpstr>
      <vt:lpstr>Raleway 1 Bold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2023-10-20T17:39:32Z</dcterms:modified>
  <dc:identifier>DAFvwr9BjlM</dc:identifier>
</cp:coreProperties>
</file>