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Raleway 1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8176968" y="9729839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1"/>
                </a:lnTo>
                <a:lnTo>
                  <a:pt x="0" y="557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298549" y="9040722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6"/>
                </a:lnTo>
                <a:lnTo>
                  <a:pt x="0" y="1152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3677205" y="7021653"/>
            <a:ext cx="3006774" cy="161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1"/>
              </a:lnSpc>
            </a:pPr>
            <a:r>
              <a:rPr lang="en-US" sz="2079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2523"/>
              </a:lnSpc>
            </a:pPr>
            <a:r>
              <a:rPr lang="en-US" sz="1802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2434"/>
              </a:lnSpc>
            </a:pPr>
            <a:endParaRPr lang="en-US" sz="1802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880863" y="702088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65595" y="7932139"/>
            <a:ext cx="7356810" cy="162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440">
                <a:solidFill>
                  <a:srgbClr val="FFFFFF"/>
                </a:solidFill>
                <a:latin typeface="Canva Sans Bold"/>
              </a:rPr>
              <a:t>Behind every advance in medicine or technology is a teacher who left a </a:t>
            </a:r>
            <a:r>
              <a:rPr lang="en-US" sz="3440">
                <a:solidFill>
                  <a:srgbClr val="CC4628"/>
                </a:solidFill>
                <a:latin typeface="Canva Sans Bold"/>
              </a:rPr>
              <a:t>lasting impression</a:t>
            </a:r>
            <a:r>
              <a:rPr lang="en-US" sz="3440">
                <a:solidFill>
                  <a:srgbClr val="FFFFFF"/>
                </a:solidFill>
                <a:latin typeface="Canva Sans Bold"/>
              </a:rPr>
              <a:t>.</a:t>
            </a:r>
          </a:p>
        </p:txBody>
      </p:sp>
      <p:sp>
        <p:nvSpPr>
          <p:cNvPr id="33" name="Freeform 33"/>
          <p:cNvSpPr/>
          <p:nvPr/>
        </p:nvSpPr>
        <p:spPr>
          <a:xfrm>
            <a:off x="5127564" y="0"/>
            <a:ext cx="8070973" cy="7059753"/>
          </a:xfrm>
          <a:custGeom>
            <a:avLst/>
            <a:gdLst/>
            <a:ahLst/>
            <a:cxnLst/>
            <a:rect l="l" t="t" r="r" b="b"/>
            <a:pathLst>
              <a:path w="8070973" h="7059753">
                <a:moveTo>
                  <a:pt x="0" y="0"/>
                </a:moveTo>
                <a:lnTo>
                  <a:pt x="8070972" y="0"/>
                </a:lnTo>
                <a:lnTo>
                  <a:pt x="8070972" y="7059753"/>
                </a:lnTo>
                <a:lnTo>
                  <a:pt x="0" y="70597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672" r="-8203" b="-4682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Raleway 1 Bold</vt:lpstr>
      <vt:lpstr>Open Sans</vt:lpstr>
      <vt:lpstr>Canva Sans Bold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2023-10-20T17:41:21Z</dcterms:modified>
  <dc:identifier>DAFvwr9BjlM</dc:identifier>
</cp:coreProperties>
</file>