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Raleway 1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1158380" y="9729839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1"/>
                </a:lnTo>
                <a:lnTo>
                  <a:pt x="0" y="557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298549" y="9021581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5"/>
                </a:lnTo>
                <a:lnTo>
                  <a:pt x="0" y="1152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089464" y="0"/>
            <a:ext cx="8109073" cy="7004005"/>
          </a:xfrm>
          <a:custGeom>
            <a:avLst/>
            <a:gdLst/>
            <a:ahLst/>
            <a:cxnLst/>
            <a:rect l="l" t="t" r="r" b="b"/>
            <a:pathLst>
              <a:path w="8109073" h="7004005">
                <a:moveTo>
                  <a:pt x="0" y="0"/>
                </a:moveTo>
                <a:lnTo>
                  <a:pt x="8109072" y="0"/>
                </a:lnTo>
                <a:lnTo>
                  <a:pt x="8109072" y="7004005"/>
                </a:lnTo>
                <a:lnTo>
                  <a:pt x="0" y="7004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2762" r="-20256" b="-10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5880863" y="696373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43181" y="7923805"/>
            <a:ext cx="7801637" cy="201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FFFFFF"/>
                </a:solidFill>
                <a:latin typeface="Canva Sans Bold"/>
              </a:rPr>
              <a:t>Many programs across the country are designed for full-time teachers to earn their </a:t>
            </a:r>
            <a:r>
              <a:rPr lang="en-US" sz="3200">
                <a:solidFill>
                  <a:srgbClr val="CC4628"/>
                </a:solidFill>
                <a:latin typeface="Canva Sans Bold"/>
              </a:rPr>
              <a:t>masters or doctorate degrees</a:t>
            </a:r>
            <a:r>
              <a:rPr lang="en-US" sz="3200">
                <a:solidFill>
                  <a:srgbClr val="FFFFFF"/>
                </a:solidFill>
                <a:latin typeface="Canva Sans Bold"/>
              </a:rPr>
              <a:t> while teaching.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Open Sans Bold</vt:lpstr>
      <vt:lpstr>Canva Sans Bold</vt:lpstr>
      <vt:lpstr>Open Sans</vt:lpstr>
      <vt:lpstr>Raleway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2023-10-20T17:42:42Z</dcterms:modified>
  <dc:identifier>DAFvwr9BjlM</dc:identifier>
</cp:coreProperties>
</file>