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79E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41531" y="9383773"/>
            <a:ext cx="4648065" cy="795343"/>
          </a:xfrm>
          <a:custGeom>
            <a:avLst/>
            <a:gdLst/>
            <a:ahLst/>
            <a:cxnLst/>
            <a:rect r="r" b="b" t="t" l="l"/>
            <a:pathLst>
              <a:path h="795343" w="4648065">
                <a:moveTo>
                  <a:pt x="0" y="0"/>
                </a:moveTo>
                <a:lnTo>
                  <a:pt x="4648065" y="0"/>
                </a:lnTo>
                <a:lnTo>
                  <a:pt x="4648065" y="795343"/>
                </a:lnTo>
                <a:lnTo>
                  <a:pt x="0" y="795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74" r="0" b="-2934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3967" y="7507144"/>
            <a:ext cx="9639066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Raleway Bold"/>
              </a:rPr>
              <a:t>Teacher </a:t>
            </a:r>
            <a:r>
              <a:rPr lang="en-US" sz="3600">
                <a:solidFill>
                  <a:srgbClr val="CC4628"/>
                </a:solidFill>
                <a:latin typeface="Raleway Bold"/>
              </a:rPr>
              <a:t>salaries are competitive with other jobs</a:t>
            </a:r>
            <a:r>
              <a:rPr lang="en-US" sz="3600">
                <a:solidFill>
                  <a:srgbClr val="FFFFFF"/>
                </a:solidFill>
                <a:latin typeface="Raleway Bold"/>
              </a:rPr>
              <a:t> you can get with the same degree.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1197051"/>
            <a:ext cx="10287000" cy="5789824"/>
          </a:xfrm>
          <a:custGeom>
            <a:avLst/>
            <a:gdLst/>
            <a:ahLst/>
            <a:cxnLst/>
            <a:rect r="r" b="b" t="t" l="l"/>
            <a:pathLst>
              <a:path h="5789824" w="10287000">
                <a:moveTo>
                  <a:pt x="0" y="0"/>
                </a:moveTo>
                <a:lnTo>
                  <a:pt x="10287000" y="0"/>
                </a:lnTo>
                <a:lnTo>
                  <a:pt x="10287000" y="5789824"/>
                </a:lnTo>
                <a:lnTo>
                  <a:pt x="0" y="5789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8449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19812" y="109678"/>
            <a:ext cx="6647375" cy="919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DAFr03ClG3I</dc:identifier>
  <dcterms:modified xsi:type="dcterms:W3CDTF">2011-08-01T06:04:30Z</dcterms:modified>
  <cp:revision>1</cp:revision>
  <dc:title>Did You Know Slides for T@M</dc:title>
</cp:coreProperties>
</file>