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282362"/>
            <a:ext cx="10287000" cy="5876581"/>
          </a:xfrm>
          <a:custGeom>
            <a:avLst/>
            <a:gdLst/>
            <a:ahLst/>
            <a:cxnLst/>
            <a:rect r="r" b="b" t="t" l="l"/>
            <a:pathLst>
              <a:path h="5876581" w="10287000">
                <a:moveTo>
                  <a:pt x="0" y="0"/>
                </a:moveTo>
                <a:lnTo>
                  <a:pt x="10287000" y="0"/>
                </a:lnTo>
                <a:lnTo>
                  <a:pt x="10287000" y="5876581"/>
                </a:lnTo>
                <a:lnTo>
                  <a:pt x="0" y="5876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662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874" r="0" b="-2934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9873" y="7423150"/>
            <a:ext cx="9427255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Canva Sans Bold"/>
              </a:rPr>
              <a:t>Grade 7-12 science and math teachers </a:t>
            </a:r>
            <a:r>
              <a:rPr lang="en-US" sz="3500">
                <a:solidFill>
                  <a:srgbClr val="CC4628"/>
                </a:solidFill>
                <a:latin typeface="Canva Sans Bold"/>
              </a:rPr>
              <a:t>get paid more than most college teaching faculty.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