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nva Sans Bold" panose="020B0604020202020204" charset="0"/>
      <p:regular r:id="rId3"/>
    </p:embeddedFont>
    <p:embeddedFont>
      <p:font typeface="Raleway Bold" pitchFamily="2" charset="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F019A-C3AD-4EB1-83AB-1A57FB12C731}" v="2" dt="2024-04-03T16:52:41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font" Target="fonts/font3.fntdata"/><Relationship Id="rId10" Type="http://schemas.microsoft.com/office/2016/11/relationships/changesInfo" Target="changesInfos/changesInfo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Misiewicz" clId="Web-{950F019A-C3AD-4EB1-83AB-1A57FB12C731}"/>
    <pc:docChg chg="modSld">
      <pc:chgData name="Ashley Misiewicz" userId="" providerId="" clId="Web-{950F019A-C3AD-4EB1-83AB-1A57FB12C731}" dt="2024-04-03T16:52:41.063" v="1" actId="1076"/>
      <pc:docMkLst>
        <pc:docMk/>
      </pc:docMkLst>
      <pc:sldChg chg="modSp">
        <pc:chgData name="Ashley Misiewicz" userId="" providerId="" clId="Web-{950F019A-C3AD-4EB1-83AB-1A57FB12C731}" dt="2024-04-03T16:52:41.063" v="1" actId="1076"/>
        <pc:sldMkLst>
          <pc:docMk/>
          <pc:sldMk cId="0" sldId="256"/>
        </pc:sldMkLst>
        <pc:spChg chg="mod">
          <ac:chgData name="Ashley Misiewicz" userId="" providerId="" clId="Web-{950F019A-C3AD-4EB1-83AB-1A57FB12C731}" dt="2024-04-03T16:52:41.063" v="1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9E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1279336"/>
            <a:ext cx="10313941" cy="5660719"/>
          </a:xfrm>
          <a:custGeom>
            <a:avLst/>
            <a:gdLst/>
            <a:ahLst/>
            <a:cxnLst/>
            <a:rect l="l" t="t" r="r" b="b"/>
            <a:pathLst>
              <a:path w="10313941" h="5660719">
                <a:moveTo>
                  <a:pt x="0" y="0"/>
                </a:moveTo>
                <a:lnTo>
                  <a:pt x="10313941" y="0"/>
                </a:lnTo>
                <a:lnTo>
                  <a:pt x="10313941" y="5660719"/>
                </a:lnTo>
                <a:lnTo>
                  <a:pt x="0" y="566071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15" t="-24160" r="-1415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2430327" y="201535"/>
            <a:ext cx="5678678" cy="874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411"/>
              </a:lnSpc>
            </a:pPr>
            <a:r>
              <a:rPr lang="en-US" sz="5294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03279" y="7183696"/>
            <a:ext cx="9680443" cy="1889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39"/>
              </a:lnSpc>
            </a:pPr>
            <a:r>
              <a:rPr lang="en-US" sz="3599">
                <a:solidFill>
                  <a:srgbClr val="FFFFFF"/>
                </a:solidFill>
                <a:latin typeface="Canva Sans Bold"/>
              </a:rPr>
              <a:t>Teachers have </a:t>
            </a:r>
            <a:r>
              <a:rPr lang="en-US" sz="3599">
                <a:solidFill>
                  <a:srgbClr val="CC4628"/>
                </a:solidFill>
                <a:latin typeface="Canva Sans Bold"/>
              </a:rPr>
              <a:t>flexible summers</a:t>
            </a:r>
            <a:r>
              <a:rPr lang="en-US" sz="3599">
                <a:solidFill>
                  <a:srgbClr val="FFFFFF"/>
                </a:solidFill>
                <a:latin typeface="Canva Sans Bold"/>
              </a:rPr>
              <a:t> that they can use to travel, learn, spend time with family and friends, and recharge.</a:t>
            </a:r>
          </a:p>
        </p:txBody>
      </p:sp>
      <p:sp>
        <p:nvSpPr>
          <p:cNvPr id="5" name="Freeform 5"/>
          <p:cNvSpPr/>
          <p:nvPr/>
        </p:nvSpPr>
        <p:spPr>
          <a:xfrm>
            <a:off x="2941531" y="9383773"/>
            <a:ext cx="4648065" cy="795343"/>
          </a:xfrm>
          <a:custGeom>
            <a:avLst/>
            <a:gdLst/>
            <a:ahLst/>
            <a:cxnLst/>
            <a:rect l="l" t="t" r="r" b="b"/>
            <a:pathLst>
              <a:path w="4648065" h="795343">
                <a:moveTo>
                  <a:pt x="0" y="0"/>
                </a:moveTo>
                <a:lnTo>
                  <a:pt x="4648065" y="0"/>
                </a:lnTo>
                <a:lnTo>
                  <a:pt x="4648065" y="795343"/>
                </a:lnTo>
                <a:lnTo>
                  <a:pt x="0" y="79534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9874" b="-2934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 Slides for T@M</dc:title>
  <cp:revision>3</cp:revision>
  <dcterms:created xsi:type="dcterms:W3CDTF">2006-08-16T00:00:00Z</dcterms:created>
  <dcterms:modified xsi:type="dcterms:W3CDTF">2024-04-03T16:52:43Z</dcterms:modified>
  <dc:identifier>DAFr03ClG3I</dc:identifier>
</cp:coreProperties>
</file>