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0287000"/>
  <p:notesSz cx="6858000" cy="9144000"/>
  <p:embeddedFontLst>
    <p:embeddedFont>
      <p:font typeface="Canva Sans Bold" panose="020B0604020202020204" charset="0"/>
      <p:regular r:id="rId3"/>
    </p:embeddedFont>
    <p:embeddedFont>
      <p:font typeface="Raleway Bold" pitchFamily="2" charset="0"/>
      <p:regular r:id="rId4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5F167-D330-45E2-A528-638326DCFDF2}" v="2" dt="2024-04-03T16:55:36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font" Target="fonts/font3.fntdata"/><Relationship Id="rId10" Type="http://schemas.microsoft.com/office/2016/11/relationships/changesInfo" Target="changesInfos/changesInfo1.xml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Misiewicz" clId="Web-{2B25F167-D330-45E2-A528-638326DCFDF2}"/>
    <pc:docChg chg="modSld">
      <pc:chgData name="Ashley Misiewicz" userId="" providerId="" clId="Web-{2B25F167-D330-45E2-A528-638326DCFDF2}" dt="2024-04-03T16:55:36.260" v="1" actId="1076"/>
      <pc:docMkLst>
        <pc:docMk/>
      </pc:docMkLst>
      <pc:sldChg chg="modSp">
        <pc:chgData name="Ashley Misiewicz" userId="" providerId="" clId="Web-{2B25F167-D330-45E2-A528-638326DCFDF2}" dt="2024-04-03T16:55:36.260" v="1" actId="1076"/>
        <pc:sldMkLst>
          <pc:docMk/>
          <pc:sldMk cId="0" sldId="256"/>
        </pc:sldMkLst>
        <pc:spChg chg="mod">
          <ac:chgData name="Ashley Misiewicz" userId="" providerId="" clId="Web-{2B25F167-D330-45E2-A528-638326DCFDF2}" dt="2024-04-03T16:55:36.260" v="1" actId="1076"/>
          <ac:spMkLst>
            <pc:docMk/>
            <pc:sldMk cId="0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9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30327" y="72948"/>
            <a:ext cx="5678678" cy="87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411"/>
              </a:lnSpc>
            </a:pPr>
            <a:r>
              <a:rPr lang="en-US" sz="5294">
                <a:solidFill>
                  <a:srgbClr val="FFFFFF"/>
                </a:solidFill>
                <a:latin typeface="Raleway Bold"/>
              </a:rPr>
              <a:t>DID YOU KNOW?</a:t>
            </a:r>
          </a:p>
        </p:txBody>
      </p:sp>
      <p:sp>
        <p:nvSpPr>
          <p:cNvPr id="3" name="Freeform 3"/>
          <p:cNvSpPr/>
          <p:nvPr/>
        </p:nvSpPr>
        <p:spPr>
          <a:xfrm>
            <a:off x="2941531" y="9383773"/>
            <a:ext cx="4648065" cy="795343"/>
          </a:xfrm>
          <a:custGeom>
            <a:avLst/>
            <a:gdLst/>
            <a:ahLst/>
            <a:cxnLst/>
            <a:rect l="l" t="t" r="r" b="b"/>
            <a:pathLst>
              <a:path w="4648065" h="795343">
                <a:moveTo>
                  <a:pt x="0" y="0"/>
                </a:moveTo>
                <a:lnTo>
                  <a:pt x="4648065" y="0"/>
                </a:lnTo>
                <a:lnTo>
                  <a:pt x="4648065" y="795343"/>
                </a:lnTo>
                <a:lnTo>
                  <a:pt x="0" y="7953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874" b="-2934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02497" y="7207106"/>
            <a:ext cx="9482007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FFFFFF"/>
                </a:solidFill>
                <a:latin typeface="Canva Sans Bold"/>
              </a:rPr>
              <a:t>Science teachers report having </a:t>
            </a:r>
            <a:r>
              <a:rPr lang="en-US" sz="3599">
                <a:solidFill>
                  <a:srgbClr val="CC4628"/>
                </a:solidFill>
                <a:latin typeface="Canva Sans Bold"/>
              </a:rPr>
              <a:t>higher or equivalent overall job satisfaction</a:t>
            </a:r>
            <a:r>
              <a:rPr lang="en-US" sz="3599">
                <a:solidFill>
                  <a:srgbClr val="FFFFFF"/>
                </a:solidFill>
                <a:latin typeface="Canva Sans Bold"/>
              </a:rPr>
              <a:t> compared to other STEM professionals.</a:t>
            </a:r>
          </a:p>
        </p:txBody>
      </p:sp>
      <p:sp>
        <p:nvSpPr>
          <p:cNvPr id="5" name="Freeform 5"/>
          <p:cNvSpPr/>
          <p:nvPr/>
        </p:nvSpPr>
        <p:spPr>
          <a:xfrm>
            <a:off x="0" y="1028700"/>
            <a:ext cx="10287000" cy="5959331"/>
          </a:xfrm>
          <a:custGeom>
            <a:avLst/>
            <a:gdLst/>
            <a:ahLst/>
            <a:cxnLst/>
            <a:rect l="l" t="t" r="r" b="b"/>
            <a:pathLst>
              <a:path w="10287000" h="5959331">
                <a:moveTo>
                  <a:pt x="0" y="0"/>
                </a:moveTo>
                <a:lnTo>
                  <a:pt x="10287000" y="0"/>
                </a:lnTo>
                <a:lnTo>
                  <a:pt x="10287000" y="5959331"/>
                </a:lnTo>
                <a:lnTo>
                  <a:pt x="0" y="59593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912" b="-42188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Did You Know Slides for T@M</dc:title>
  <cp:revision>4</cp:revision>
  <dcterms:created xsi:type="dcterms:W3CDTF">2006-08-16T00:00:00Z</dcterms:created>
  <dcterms:modified xsi:type="dcterms:W3CDTF">2024-04-03T16:55:36Z</dcterms:modified>
  <dc:identifier>DAFr03ClG3I</dc:identifier>
</cp:coreProperties>
</file>