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notesMasterIdLst>
    <p:notesMasterId r:id="rId35"/>
  </p:notesMasterIdLst>
  <p:sldIdLst>
    <p:sldId id="256" r:id="rId34"/>
  </p:sldIdLst>
  <p:sldSz cx="10287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Raleway" charset="1" panose="00000000000000000000"/>
      <p:regular r:id="rId10"/>
    </p:embeddedFont>
    <p:embeddedFont>
      <p:font typeface="Raleway Bold" charset="1" panose="00000000000000000000"/>
      <p:regular r:id="rId11"/>
    </p:embeddedFont>
    <p:embeddedFont>
      <p:font typeface="Raleway Italics" charset="1" panose="00000000000000000000"/>
      <p:regular r:id="rId12"/>
    </p:embeddedFont>
    <p:embeddedFont>
      <p:font typeface="Raleway Bold Italics" charset="1" panose="00000000000000000000"/>
      <p:regular r:id="rId13"/>
    </p:embeddedFont>
    <p:embeddedFont>
      <p:font typeface="Raleway Thin" charset="1" panose="00000000000000000000"/>
      <p:regular r:id="rId14"/>
    </p:embeddedFont>
    <p:embeddedFont>
      <p:font typeface="Raleway Thin Italics" charset="1" panose="00000000000000000000"/>
      <p:regular r:id="rId15"/>
    </p:embeddedFont>
    <p:embeddedFont>
      <p:font typeface="Raleway Extra-Light" charset="1" panose="00000000000000000000"/>
      <p:regular r:id="rId16"/>
    </p:embeddedFont>
    <p:embeddedFont>
      <p:font typeface="Raleway Extra-Light Italics" charset="1" panose="00000000000000000000"/>
      <p:regular r:id="rId17"/>
    </p:embeddedFont>
    <p:embeddedFont>
      <p:font typeface="Raleway Light" charset="1" panose="00000000000000000000"/>
      <p:regular r:id="rId18"/>
    </p:embeddedFont>
    <p:embeddedFont>
      <p:font typeface="Raleway Light Italics" charset="1" panose="00000000000000000000"/>
      <p:regular r:id="rId19"/>
    </p:embeddedFont>
    <p:embeddedFont>
      <p:font typeface="Raleway Medium" charset="1" panose="00000000000000000000"/>
      <p:regular r:id="rId20"/>
    </p:embeddedFont>
    <p:embeddedFont>
      <p:font typeface="Raleway Medium Italics" charset="1" panose="00000000000000000000"/>
      <p:regular r:id="rId21"/>
    </p:embeddedFont>
    <p:embeddedFont>
      <p:font typeface="Raleway Semi-Bold" charset="1" panose="00000000000000000000"/>
      <p:regular r:id="rId22"/>
    </p:embeddedFont>
    <p:embeddedFont>
      <p:font typeface="Raleway Semi-Bold Italics" charset="1" panose="00000000000000000000"/>
      <p:regular r:id="rId23"/>
    </p:embeddedFont>
    <p:embeddedFont>
      <p:font typeface="Raleway Ultra-Bold" charset="1" panose="00000000000000000000"/>
      <p:regular r:id="rId24"/>
    </p:embeddedFont>
    <p:embeddedFont>
      <p:font typeface="Raleway Ultra-Bold Italics" charset="1" panose="00000000000000000000"/>
      <p:regular r:id="rId25"/>
    </p:embeddedFont>
    <p:embeddedFont>
      <p:font typeface="Raleway Heavy" charset="1" panose="00000000000000000000"/>
      <p:regular r:id="rId26"/>
    </p:embeddedFont>
    <p:embeddedFont>
      <p:font typeface="Raleway Heavy Italics" charset="1" panose="00000000000000000000"/>
      <p:regular r:id="rId27"/>
    </p:embeddedFont>
    <p:embeddedFont>
      <p:font typeface="Canva Sans" charset="1" panose="020B0503030501040103"/>
      <p:regular r:id="rId28"/>
    </p:embeddedFont>
    <p:embeddedFont>
      <p:font typeface="Canva Sans Bold" charset="1" panose="020B0803030501040103"/>
      <p:regular r:id="rId29"/>
    </p:embeddedFont>
    <p:embeddedFont>
      <p:font typeface="Canva Sans Italics" charset="1" panose="020B0503030501040103"/>
      <p:regular r:id="rId30"/>
    </p:embeddedFont>
    <p:embeddedFont>
      <p:font typeface="Canva Sans Bold Italics" charset="1" panose="020B0803030501040103"/>
      <p:regular r:id="rId31"/>
    </p:embeddedFont>
    <p:embeddedFont>
      <p:font typeface="Canva Sans Medium" charset="1" panose="020B0603030501040103"/>
      <p:regular r:id="rId32"/>
    </p:embeddedFont>
    <p:embeddedFont>
      <p:font typeface="Canva Sans Medium Italics" charset="1" panose="020B0603030501040103"/>
      <p:regular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fonts/font31.fntdata" Type="http://schemas.openxmlformats.org/officeDocument/2006/relationships/font"/><Relationship Id="rId32" Target="fonts/font32.fntdata" Type="http://schemas.openxmlformats.org/officeDocument/2006/relationships/font"/><Relationship Id="rId33" Target="fonts/font33.fntdata" Type="http://schemas.openxmlformats.org/officeDocument/2006/relationships/font"/><Relationship Id="rId34" Target="slides/slide1.xml" Type="http://schemas.openxmlformats.org/officeDocument/2006/relationships/slide"/><Relationship Id="rId35" Target="notesMasters/notesMaster1.xml" Type="http://schemas.openxmlformats.org/officeDocument/2006/relationships/notesMaster"/><Relationship Id="rId36" Target="theme/theme2.xml" Type="http://schemas.openxmlformats.org/officeDocument/2006/relationships/theme"/><Relationship Id="rId37" Target="notesSlides/notesSlide1.xml" Type="http://schemas.openxmlformats.org/officeDocument/2006/relationships/notes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.xml" Type="http://schemas.openxmlformats.org/officeDocument/2006/relationships/slide"/></Relationships>
</file>

<file path=ppt/notesSlides/notesSlide1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879EC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941531" y="9383773"/>
            <a:ext cx="4648065" cy="795343"/>
          </a:xfrm>
          <a:custGeom>
            <a:avLst/>
            <a:gdLst/>
            <a:ahLst/>
            <a:cxnLst/>
            <a:rect r="r" b="b" t="t" l="l"/>
            <a:pathLst>
              <a:path h="795343" w="4648065">
                <a:moveTo>
                  <a:pt x="0" y="0"/>
                </a:moveTo>
                <a:lnTo>
                  <a:pt x="4648065" y="0"/>
                </a:lnTo>
                <a:lnTo>
                  <a:pt x="4648065" y="795343"/>
                </a:lnTo>
                <a:lnTo>
                  <a:pt x="0" y="7953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9874" r="0" b="-2934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65805" y="7671919"/>
            <a:ext cx="9555390" cy="18897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039"/>
              </a:lnSpc>
            </a:pPr>
            <a:r>
              <a:rPr lang="en-US" sz="3599">
                <a:solidFill>
                  <a:srgbClr val="FFFFFF"/>
                </a:solidFill>
                <a:latin typeface="Canva Sans Bold"/>
              </a:rPr>
              <a:t>There are generous  </a:t>
            </a:r>
            <a:r>
              <a:rPr lang="en-US" sz="3599">
                <a:solidFill>
                  <a:srgbClr val="CC4628"/>
                </a:solidFill>
                <a:latin typeface="Canva Sans Bold"/>
              </a:rPr>
              <a:t>student loan forgiveness programs and scholarships</a:t>
            </a:r>
            <a:r>
              <a:rPr lang="en-US" sz="3599">
                <a:solidFill>
                  <a:srgbClr val="FFFFFF"/>
                </a:solidFill>
                <a:latin typeface="Canva Sans Bold"/>
              </a:rPr>
              <a:t> for teachers.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0" y="1217223"/>
            <a:ext cx="10287000" cy="6218317"/>
          </a:xfrm>
          <a:custGeom>
            <a:avLst/>
            <a:gdLst/>
            <a:ahLst/>
            <a:cxnLst/>
            <a:rect r="r" b="b" t="t" l="l"/>
            <a:pathLst>
              <a:path h="6218317" w="10287000">
                <a:moveTo>
                  <a:pt x="0" y="0"/>
                </a:moveTo>
                <a:lnTo>
                  <a:pt x="10287000" y="0"/>
                </a:lnTo>
                <a:lnTo>
                  <a:pt x="10287000" y="6218317"/>
                </a:lnTo>
                <a:lnTo>
                  <a:pt x="0" y="621831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-10967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819812" y="109678"/>
            <a:ext cx="6647375" cy="9190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11"/>
              </a:lnSpc>
            </a:pPr>
            <a:r>
              <a:rPr lang="en-US" sz="5294">
                <a:solidFill>
                  <a:srgbClr val="FFFFFF"/>
                </a:solidFill>
                <a:latin typeface="Raleway Bold"/>
              </a:rPr>
              <a:t>DID YOU KNOW?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DAFr03ClG3I</dc:identifier>
  <dcterms:modified xsi:type="dcterms:W3CDTF">2011-08-01T06:04:30Z</dcterms:modified>
  <cp:revision>1</cp:revision>
  <dc:title>Did You Know Slides for T@M</dc:title>
</cp:coreProperties>
</file>