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287000" cy="10287000"/>
  <p:notesSz cx="6858000" cy="9144000"/>
  <p:embeddedFontLst>
    <p:embeddedFont>
      <p:font typeface="Canva Sans" panose="020B0604020202020204" charset="0"/>
      <p:regular r:id="rId3"/>
    </p:embeddedFont>
    <p:embeddedFont>
      <p:font typeface="Canva Sans Bold" panose="020B0604020202020204" charset="0"/>
      <p:regular r:id="rId4"/>
    </p:embeddedFont>
    <p:embeddedFont>
      <p:font typeface="Raleway Bold" pitchFamily="2" charset="0"/>
      <p:regular r:id="rId5"/>
      <p:bold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56AE1-B617-4948-A502-13B077D2CC9B}" v="2" dt="2024-04-03T16:49:51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microsoft.com/office/2016/11/relationships/changesInfo" Target="changesInfos/changesInfo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ley Misiewicz" clId="Web-{15C56AE1-B617-4948-A502-13B077D2CC9B}"/>
    <pc:docChg chg="modSld">
      <pc:chgData name="Ashley Misiewicz" userId="" providerId="" clId="Web-{15C56AE1-B617-4948-A502-13B077D2CC9B}" dt="2024-04-03T16:49:51.143" v="1" actId="1076"/>
      <pc:docMkLst>
        <pc:docMk/>
      </pc:docMkLst>
      <pc:sldChg chg="modSp">
        <pc:chgData name="Ashley Misiewicz" userId="" providerId="" clId="Web-{15C56AE1-B617-4948-A502-13B077D2CC9B}" dt="2024-04-03T16:49:51.143" v="1" actId="1076"/>
        <pc:sldMkLst>
          <pc:docMk/>
          <pc:sldMk cId="0" sldId="256"/>
        </pc:sldMkLst>
        <pc:spChg chg="mod">
          <ac:chgData name="Ashley Misiewicz" userId="" providerId="" clId="Web-{15C56AE1-B617-4948-A502-13B077D2CC9B}" dt="2024-04-03T16:49:51.143" v="1" actId="1076"/>
          <ac:spMkLst>
            <pc:docMk/>
            <pc:sldMk cId="0" sldId="25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6894059"/>
            <a:ext cx="10331022" cy="3397143"/>
            <a:chOff x="0" y="0"/>
            <a:chExt cx="20815096" cy="6844614"/>
          </a:xfrm>
        </p:grpSpPr>
        <p:sp>
          <p:nvSpPr>
            <p:cNvPr id="3" name="Freeform 3"/>
            <p:cNvSpPr/>
            <p:nvPr/>
          </p:nvSpPr>
          <p:spPr>
            <a:xfrm>
              <a:off x="8551" y="18728"/>
              <a:ext cx="20798034" cy="6807155"/>
            </a:xfrm>
            <a:custGeom>
              <a:avLst/>
              <a:gdLst/>
              <a:ahLst/>
              <a:cxnLst/>
              <a:rect l="l" t="t" r="r" b="b"/>
              <a:pathLst>
                <a:path w="20798034" h="6807155">
                  <a:moveTo>
                    <a:pt x="0" y="0"/>
                  </a:moveTo>
                  <a:lnTo>
                    <a:pt x="20798035" y="0"/>
                  </a:lnTo>
                  <a:lnTo>
                    <a:pt x="20798035" y="6807155"/>
                  </a:lnTo>
                  <a:lnTo>
                    <a:pt x="0" y="6807155"/>
                  </a:lnTo>
                  <a:close/>
                </a:path>
              </a:pathLst>
            </a:custGeom>
            <a:solidFill>
              <a:srgbClr val="879EC3"/>
            </a:solidFill>
          </p:spPr>
        </p:sp>
        <p:sp>
          <p:nvSpPr>
            <p:cNvPr id="4" name="Freeform 4"/>
            <p:cNvSpPr/>
            <p:nvPr/>
          </p:nvSpPr>
          <p:spPr>
            <a:xfrm>
              <a:off x="0" y="0"/>
              <a:ext cx="20815137" cy="6844610"/>
            </a:xfrm>
            <a:custGeom>
              <a:avLst/>
              <a:gdLst/>
              <a:ahLst/>
              <a:cxnLst/>
              <a:rect l="l" t="t" r="r" b="b"/>
              <a:pathLst>
                <a:path w="20815137" h="6844610">
                  <a:moveTo>
                    <a:pt x="8551" y="0"/>
                  </a:moveTo>
                  <a:lnTo>
                    <a:pt x="20806586" y="0"/>
                  </a:lnTo>
                  <a:cubicBezTo>
                    <a:pt x="20811308" y="0"/>
                    <a:pt x="20815137" y="8386"/>
                    <a:pt x="20815137" y="18728"/>
                  </a:cubicBezTo>
                  <a:lnTo>
                    <a:pt x="20815137" y="6825883"/>
                  </a:lnTo>
                  <a:cubicBezTo>
                    <a:pt x="20815137" y="6836225"/>
                    <a:pt x="20811308" y="6844610"/>
                    <a:pt x="20806586" y="6844610"/>
                  </a:cubicBezTo>
                  <a:lnTo>
                    <a:pt x="8551" y="6844610"/>
                  </a:lnTo>
                  <a:cubicBezTo>
                    <a:pt x="3829" y="6844610"/>
                    <a:pt x="0" y="6836225"/>
                    <a:pt x="0" y="6825883"/>
                  </a:cubicBezTo>
                  <a:lnTo>
                    <a:pt x="0" y="18728"/>
                  </a:lnTo>
                  <a:cubicBezTo>
                    <a:pt x="0" y="8386"/>
                    <a:pt x="3829" y="0"/>
                    <a:pt x="8551" y="0"/>
                  </a:cubicBezTo>
                  <a:moveTo>
                    <a:pt x="8551" y="37176"/>
                  </a:moveTo>
                  <a:lnTo>
                    <a:pt x="8551" y="18728"/>
                  </a:lnTo>
                  <a:lnTo>
                    <a:pt x="17103" y="18728"/>
                  </a:lnTo>
                  <a:lnTo>
                    <a:pt x="17103" y="6825883"/>
                  </a:lnTo>
                  <a:lnTo>
                    <a:pt x="8551" y="6825883"/>
                  </a:lnTo>
                  <a:lnTo>
                    <a:pt x="8551" y="6807155"/>
                  </a:lnTo>
                  <a:lnTo>
                    <a:pt x="20806586" y="6807155"/>
                  </a:lnTo>
                  <a:lnTo>
                    <a:pt x="20806586" y="6825883"/>
                  </a:lnTo>
                  <a:lnTo>
                    <a:pt x="20798034" y="6825883"/>
                  </a:lnTo>
                  <a:lnTo>
                    <a:pt x="20798034" y="18728"/>
                  </a:lnTo>
                  <a:lnTo>
                    <a:pt x="20806586" y="18728"/>
                  </a:lnTo>
                  <a:lnTo>
                    <a:pt x="20806586" y="37456"/>
                  </a:lnTo>
                  <a:lnTo>
                    <a:pt x="8551" y="37456"/>
                  </a:lnTo>
                  <a:close/>
                </a:path>
              </a:pathLst>
            </a:custGeom>
            <a:solidFill>
              <a:srgbClr val="41719C"/>
            </a:solidFill>
          </p:spPr>
        </p:sp>
      </p:grpSp>
      <p:sp>
        <p:nvSpPr>
          <p:cNvPr id="5" name="Freeform 5"/>
          <p:cNvSpPr/>
          <p:nvPr/>
        </p:nvSpPr>
        <p:spPr>
          <a:xfrm>
            <a:off x="7806" y="1549715"/>
            <a:ext cx="10279194" cy="5344345"/>
          </a:xfrm>
          <a:custGeom>
            <a:avLst/>
            <a:gdLst/>
            <a:ahLst/>
            <a:cxnLst/>
            <a:rect l="l" t="t" r="r" b="b"/>
            <a:pathLst>
              <a:path w="10279194" h="5344345">
                <a:moveTo>
                  <a:pt x="0" y="0"/>
                </a:moveTo>
                <a:lnTo>
                  <a:pt x="10279194" y="0"/>
                </a:lnTo>
                <a:lnTo>
                  <a:pt x="10279194" y="5344344"/>
                </a:lnTo>
                <a:lnTo>
                  <a:pt x="0" y="534434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569" r="-12" b="-36059"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0" y="0"/>
            <a:ext cx="10283397" cy="1549715"/>
            <a:chOff x="0" y="0"/>
            <a:chExt cx="2708384" cy="40815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2708384" cy="408155"/>
            </a:xfrm>
            <a:custGeom>
              <a:avLst/>
              <a:gdLst/>
              <a:ahLst/>
              <a:cxnLst/>
              <a:rect l="l" t="t" r="r" b="b"/>
              <a:pathLst>
                <a:path w="2708384" h="408155">
                  <a:moveTo>
                    <a:pt x="0" y="0"/>
                  </a:moveTo>
                  <a:lnTo>
                    <a:pt x="2708384" y="0"/>
                  </a:lnTo>
                  <a:lnTo>
                    <a:pt x="2708384" y="408155"/>
                  </a:lnTo>
                  <a:lnTo>
                    <a:pt x="0" y="408155"/>
                  </a:lnTo>
                  <a:close/>
                </a:path>
              </a:pathLst>
            </a:custGeom>
            <a:solidFill>
              <a:srgbClr val="879EC3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2708384" cy="4462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>
            <a:off x="2941531" y="9383773"/>
            <a:ext cx="4648065" cy="795343"/>
          </a:xfrm>
          <a:custGeom>
            <a:avLst/>
            <a:gdLst/>
            <a:ahLst/>
            <a:cxnLst/>
            <a:rect l="l" t="t" r="r" b="b"/>
            <a:pathLst>
              <a:path w="4648065" h="795343">
                <a:moveTo>
                  <a:pt x="0" y="0"/>
                </a:moveTo>
                <a:lnTo>
                  <a:pt x="4648065" y="0"/>
                </a:lnTo>
                <a:lnTo>
                  <a:pt x="4648065" y="795343"/>
                </a:lnTo>
                <a:lnTo>
                  <a:pt x="0" y="79534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9874" b="-29340"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397470" y="7151234"/>
            <a:ext cx="9640936" cy="20948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20"/>
              </a:lnSpc>
            </a:pPr>
            <a:r>
              <a:rPr lang="en-US" sz="3300">
                <a:solidFill>
                  <a:srgbClr val="FFFFFF"/>
                </a:solidFill>
                <a:latin typeface="Canva Sans Bold"/>
              </a:rPr>
              <a:t>Teachers in the United States </a:t>
            </a:r>
            <a:r>
              <a:rPr lang="en-US" sz="3300">
                <a:solidFill>
                  <a:srgbClr val="CC4628"/>
                </a:solidFill>
                <a:latin typeface="Canva Sans Bold"/>
              </a:rPr>
              <a:t>rate their lives better </a:t>
            </a:r>
            <a:r>
              <a:rPr lang="en-US" sz="3300">
                <a:solidFill>
                  <a:srgbClr val="FFFFFF"/>
                </a:solidFill>
                <a:latin typeface="Canva Sans Bold"/>
              </a:rPr>
              <a:t>than all other occupation groups, trailing only physicians.</a:t>
            </a:r>
          </a:p>
          <a:p>
            <a:pPr>
              <a:lnSpc>
                <a:spcPts val="2800"/>
              </a:lnSpc>
            </a:pPr>
            <a:r>
              <a:rPr lang="en-US" sz="2000">
                <a:solidFill>
                  <a:srgbClr val="FFFFFF"/>
                </a:solidFill>
                <a:latin typeface="Canva Sans"/>
              </a:rPr>
              <a:t>Survey of 172,000 working Adults by Gallup – Healthways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308064" y="334406"/>
            <a:ext cx="5807264" cy="8741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411"/>
              </a:lnSpc>
            </a:pPr>
            <a:r>
              <a:rPr lang="en-US" sz="5294">
                <a:solidFill>
                  <a:srgbClr val="FFFFFF"/>
                </a:solidFill>
                <a:latin typeface="Raleway Bold"/>
              </a:rPr>
              <a:t>DID YOU KNOW?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 You Know Slides for T@M</dc:title>
  <cp:revision>3</cp:revision>
  <dcterms:created xsi:type="dcterms:W3CDTF">2006-08-16T00:00:00Z</dcterms:created>
  <dcterms:modified xsi:type="dcterms:W3CDTF">2024-04-03T16:49:57Z</dcterms:modified>
  <dc:identifier>DAFr03ClG3I</dc:identifier>
</cp:coreProperties>
</file>