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9"/>
  </p:notesMasterIdLst>
  <p:sldIdLst>
    <p:sldId id="256" r:id="rId28"/>
  </p:sldIdLst>
  <p:sldSz cx="10287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aleway" charset="1" panose="00000000000000000000"/>
      <p:regular r:id="rId10"/>
    </p:embeddedFont>
    <p:embeddedFont>
      <p:font typeface="Raleway Bold" charset="1" panose="00000000000000000000"/>
      <p:regular r:id="rId11"/>
    </p:embeddedFont>
    <p:embeddedFont>
      <p:font typeface="Raleway Italics" charset="1" panose="00000000000000000000"/>
      <p:regular r:id="rId12"/>
    </p:embeddedFont>
    <p:embeddedFont>
      <p:font typeface="Raleway Bold Italics" charset="1" panose="00000000000000000000"/>
      <p:regular r:id="rId13"/>
    </p:embeddedFont>
    <p:embeddedFont>
      <p:font typeface="Raleway Thin" charset="1" panose="00000000000000000000"/>
      <p:regular r:id="rId14"/>
    </p:embeddedFont>
    <p:embeddedFont>
      <p:font typeface="Raleway Thin Italics" charset="1" panose="00000000000000000000"/>
      <p:regular r:id="rId15"/>
    </p:embeddedFont>
    <p:embeddedFont>
      <p:font typeface="Raleway Extra-Light" charset="1" panose="00000000000000000000"/>
      <p:regular r:id="rId16"/>
    </p:embeddedFont>
    <p:embeddedFont>
      <p:font typeface="Raleway Extra-Light Italics" charset="1" panose="00000000000000000000"/>
      <p:regular r:id="rId17"/>
    </p:embeddedFont>
    <p:embeddedFont>
      <p:font typeface="Raleway Light" charset="1" panose="00000000000000000000"/>
      <p:regular r:id="rId18"/>
    </p:embeddedFont>
    <p:embeddedFont>
      <p:font typeface="Raleway Light Italics" charset="1" panose="00000000000000000000"/>
      <p:regular r:id="rId19"/>
    </p:embeddedFont>
    <p:embeddedFont>
      <p:font typeface="Raleway Medium" charset="1" panose="00000000000000000000"/>
      <p:regular r:id="rId20"/>
    </p:embeddedFont>
    <p:embeddedFont>
      <p:font typeface="Raleway Medium Italics" charset="1" panose="00000000000000000000"/>
      <p:regular r:id="rId21"/>
    </p:embeddedFont>
    <p:embeddedFont>
      <p:font typeface="Raleway Semi-Bold" charset="1" panose="00000000000000000000"/>
      <p:regular r:id="rId22"/>
    </p:embeddedFont>
    <p:embeddedFont>
      <p:font typeface="Raleway Semi-Bold Italics" charset="1" panose="00000000000000000000"/>
      <p:regular r:id="rId23"/>
    </p:embeddedFont>
    <p:embeddedFont>
      <p:font typeface="Raleway Ultra-Bold" charset="1" panose="00000000000000000000"/>
      <p:regular r:id="rId24"/>
    </p:embeddedFont>
    <p:embeddedFont>
      <p:font typeface="Raleway Ultra-Bold Italics" charset="1" panose="00000000000000000000"/>
      <p:regular r:id="rId25"/>
    </p:embeddedFont>
    <p:embeddedFont>
      <p:font typeface="Raleway Heavy" charset="1" panose="00000000000000000000"/>
      <p:regular r:id="rId26"/>
    </p:embeddedFont>
    <p:embeddedFont>
      <p:font typeface="Raleway Heavy Italics" charset="1" panose="000000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slides/slide1.xml" Type="http://schemas.openxmlformats.org/officeDocument/2006/relationships/slide"/><Relationship Id="rId29" Target="notesMasters/notesMaster1.xml" Type="http://schemas.openxmlformats.org/officeDocument/2006/relationships/notesMaster"/><Relationship Id="rId3" Target="viewProps.xml" Type="http://schemas.openxmlformats.org/officeDocument/2006/relationships/viewProps"/><Relationship Id="rId30" Target="theme/theme2.xml" Type="http://schemas.openxmlformats.org/officeDocument/2006/relationships/theme"/><Relationship Id="rId31" Target="notesSlides/notesSlide1.xml" Type="http://schemas.openxmlformats.org/officeDocument/2006/relationships/notes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79E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41531" y="9383773"/>
            <a:ext cx="4648065" cy="795343"/>
          </a:xfrm>
          <a:custGeom>
            <a:avLst/>
            <a:gdLst/>
            <a:ahLst/>
            <a:cxnLst/>
            <a:rect r="r" b="b" t="t" l="l"/>
            <a:pathLst>
              <a:path h="795343" w="4648065">
                <a:moveTo>
                  <a:pt x="0" y="0"/>
                </a:moveTo>
                <a:lnTo>
                  <a:pt x="4648065" y="0"/>
                </a:lnTo>
                <a:lnTo>
                  <a:pt x="4648065" y="795343"/>
                </a:lnTo>
                <a:lnTo>
                  <a:pt x="0" y="7953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874" r="0" b="-2934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1209168"/>
            <a:ext cx="10287000" cy="5813045"/>
          </a:xfrm>
          <a:custGeom>
            <a:avLst/>
            <a:gdLst/>
            <a:ahLst/>
            <a:cxnLst/>
            <a:rect r="r" b="b" t="t" l="l"/>
            <a:pathLst>
              <a:path h="5813045" w="10287000">
                <a:moveTo>
                  <a:pt x="0" y="0"/>
                </a:moveTo>
                <a:lnTo>
                  <a:pt x="10287000" y="0"/>
                </a:lnTo>
                <a:lnTo>
                  <a:pt x="10287000" y="5813045"/>
                </a:lnTo>
                <a:lnTo>
                  <a:pt x="0" y="58130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17976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73732" y="7205726"/>
            <a:ext cx="9339535" cy="1908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Raleway Bold"/>
              </a:rPr>
              <a:t>Most teaching jobs have </a:t>
            </a:r>
            <a:r>
              <a:rPr lang="en-US" sz="3600">
                <a:solidFill>
                  <a:srgbClr val="CC4628"/>
                </a:solidFill>
                <a:latin typeface="Raleway Bold"/>
              </a:rPr>
              <a:t>better retirement benefits</a:t>
            </a:r>
            <a:r>
              <a:rPr lang="en-US" sz="3600">
                <a:solidFill>
                  <a:srgbClr val="FFFFFF"/>
                </a:solidFill>
                <a:latin typeface="Raleway Bold"/>
              </a:rPr>
              <a:t> than other jobs you can get with the same degree.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19812" y="109678"/>
            <a:ext cx="6647375" cy="919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1"/>
              </a:lnSpc>
            </a:pPr>
            <a:r>
              <a:rPr lang="en-US" sz="5294">
                <a:solidFill>
                  <a:srgbClr val="FFFFFF"/>
                </a:solidFill>
                <a:latin typeface="Raleway Bold"/>
              </a:rPr>
              <a:t>DID YOU KNOW?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DAFr03ClG3I</dc:identifier>
  <dcterms:modified xsi:type="dcterms:W3CDTF">2011-08-01T06:04:30Z</dcterms:modified>
  <cp:revision>1</cp:revision>
  <dc:title>Did You Know Slides for T@M</dc:title>
</cp:coreProperties>
</file>