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287000" cy="10287000"/>
  <p:notesSz cx="6858000" cy="9144000"/>
  <p:embeddedFontLst>
    <p:embeddedFont>
      <p:font typeface="Raleway Bold" pitchFamily="2" charset="0"/>
      <p:regular r:id="rId3"/>
      <p:bold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E302B-0EF5-4D3A-9D5E-DC3EF4DBAD39}" v="2" dt="2024-04-03T16:57:53.0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font" Target="fonts/font2.fntdata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y Misiewicz" clId="Web-{401E302B-0EF5-4D3A-9D5E-DC3EF4DBAD39}"/>
    <pc:docChg chg="modSld">
      <pc:chgData name="Ashley Misiewicz" userId="" providerId="" clId="Web-{401E302B-0EF5-4D3A-9D5E-DC3EF4DBAD39}" dt="2024-04-03T16:57:53.086" v="1" actId="1076"/>
      <pc:docMkLst>
        <pc:docMk/>
      </pc:docMkLst>
      <pc:sldChg chg="modSp">
        <pc:chgData name="Ashley Misiewicz" userId="" providerId="" clId="Web-{401E302B-0EF5-4D3A-9D5E-DC3EF4DBAD39}" dt="2024-04-03T16:57:53.086" v="1" actId="1076"/>
        <pc:sldMkLst>
          <pc:docMk/>
          <pc:sldMk cId="0" sldId="256"/>
        </pc:sldMkLst>
        <pc:spChg chg="mod">
          <ac:chgData name="Ashley Misiewicz" userId="" providerId="" clId="Web-{401E302B-0EF5-4D3A-9D5E-DC3EF4DBAD39}" dt="2024-04-03T16:57:53.086" v="1" actId="1076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9E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1179931"/>
            <a:ext cx="10287000" cy="5906203"/>
          </a:xfrm>
          <a:custGeom>
            <a:avLst/>
            <a:gdLst/>
            <a:ahLst/>
            <a:cxnLst/>
            <a:rect l="l" t="t" r="r" b="b"/>
            <a:pathLst>
              <a:path w="10287000" h="5906203">
                <a:moveTo>
                  <a:pt x="0" y="0"/>
                </a:moveTo>
                <a:lnTo>
                  <a:pt x="10287000" y="0"/>
                </a:lnTo>
                <a:lnTo>
                  <a:pt x="10287000" y="5906203"/>
                </a:lnTo>
                <a:lnTo>
                  <a:pt x="0" y="590620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28528" b="-45644"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2331716" y="155854"/>
            <a:ext cx="5862373" cy="8741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411"/>
              </a:lnSpc>
            </a:pPr>
            <a:r>
              <a:rPr lang="en-US" sz="5294">
                <a:solidFill>
                  <a:srgbClr val="FFFFFF"/>
                </a:solidFill>
                <a:latin typeface="Raleway Bold"/>
              </a:rPr>
              <a:t>DID YOU KNOW?</a:t>
            </a:r>
          </a:p>
        </p:txBody>
      </p:sp>
      <p:sp>
        <p:nvSpPr>
          <p:cNvPr id="4" name="Freeform 4"/>
          <p:cNvSpPr/>
          <p:nvPr/>
        </p:nvSpPr>
        <p:spPr>
          <a:xfrm>
            <a:off x="2941531" y="9383773"/>
            <a:ext cx="4648065" cy="795343"/>
          </a:xfrm>
          <a:custGeom>
            <a:avLst/>
            <a:gdLst/>
            <a:ahLst/>
            <a:cxnLst/>
            <a:rect l="l" t="t" r="r" b="b"/>
            <a:pathLst>
              <a:path w="4648065" h="795343">
                <a:moveTo>
                  <a:pt x="0" y="0"/>
                </a:moveTo>
                <a:lnTo>
                  <a:pt x="4648065" y="0"/>
                </a:lnTo>
                <a:lnTo>
                  <a:pt x="4648065" y="795343"/>
                </a:lnTo>
                <a:lnTo>
                  <a:pt x="0" y="79534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9874" b="-29340"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457054" y="7197364"/>
            <a:ext cx="9372892" cy="19894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319"/>
              </a:lnSpc>
              <a:spcBef>
                <a:spcPct val="0"/>
              </a:spcBef>
            </a:pPr>
            <a:r>
              <a:rPr lang="en-US" sz="3799">
                <a:solidFill>
                  <a:srgbClr val="FFFFFF"/>
                </a:solidFill>
                <a:latin typeface="Raleway Bold"/>
              </a:rPr>
              <a:t>At year 15, the middle 50% of teacher salaries ranges between </a:t>
            </a:r>
            <a:r>
              <a:rPr lang="en-US" sz="3799">
                <a:solidFill>
                  <a:srgbClr val="CC4628"/>
                </a:solidFill>
                <a:latin typeface="Raleway Bold"/>
              </a:rPr>
              <a:t>$68,000 and $114,000</a:t>
            </a:r>
            <a:r>
              <a:rPr lang="en-US" sz="3799">
                <a:solidFill>
                  <a:srgbClr val="FFFFFF"/>
                </a:solidFill>
                <a:latin typeface="Raleway Bold"/>
              </a:rPr>
              <a:t>, nationally.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 Slides for T@M</dc:title>
  <cp:revision>3</cp:revision>
  <dcterms:created xsi:type="dcterms:W3CDTF">2006-08-16T00:00:00Z</dcterms:created>
  <dcterms:modified xsi:type="dcterms:W3CDTF">2024-04-03T16:57:53Z</dcterms:modified>
  <dc:identifier>DAFr03ClG3I</dc:identifier>
</cp:coreProperties>
</file>