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200" d="100"/>
          <a:sy n="200" d="100"/>
        </p:scale>
        <p:origin x="-4272" y="-3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6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8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2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7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2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8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6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3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7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2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4ACB4-0BEC-4FD8-B760-3135B557CF1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DCF62-2B24-4EA0-A808-EA2FE1013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drinking fountai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69"/>
          <a:stretch/>
        </p:blipFill>
        <p:spPr bwMode="auto">
          <a:xfrm>
            <a:off x="1779980" y="2506532"/>
            <a:ext cx="8049028" cy="422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6316B46-AA83-40C9-9564-C5F04471A58F}"/>
              </a:ext>
            </a:extLst>
          </p:cNvPr>
          <p:cNvCxnSpPr/>
          <p:nvPr/>
        </p:nvCxnSpPr>
        <p:spPr>
          <a:xfrm>
            <a:off x="4293219" y="5307979"/>
            <a:ext cx="333421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D15F88A-783D-4FEB-A9A4-8520F3C2839E}"/>
              </a:ext>
            </a:extLst>
          </p:cNvPr>
          <p:cNvCxnSpPr/>
          <p:nvPr/>
        </p:nvCxnSpPr>
        <p:spPr>
          <a:xfrm flipV="1">
            <a:off x="4293219" y="4661210"/>
            <a:ext cx="301083" cy="64676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>
            <a:extLst>
              <a:ext uri="{FF2B5EF4-FFF2-40B4-BE49-F238E27FC236}">
                <a16:creationId xmlns:a16="http://schemas.microsoft.com/office/drawing/2014/main" id="{E6D9EE27-1E27-47ED-A4E2-D64144C9B846}"/>
              </a:ext>
            </a:extLst>
          </p:cNvPr>
          <p:cNvSpPr/>
          <p:nvPr/>
        </p:nvSpPr>
        <p:spPr>
          <a:xfrm>
            <a:off x="4148253" y="4962293"/>
            <a:ext cx="602166" cy="646759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7D82CE-5694-4A37-AE2E-F71D35CEBC17}"/>
              </a:ext>
            </a:extLst>
          </p:cNvPr>
          <p:cNvSpPr txBox="1"/>
          <p:nvPr/>
        </p:nvSpPr>
        <p:spPr>
          <a:xfrm>
            <a:off x="4594767" y="4700897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>
                <a:solidFill>
                  <a:srgbClr val="FF0000"/>
                </a:solidFill>
              </a:rPr>
              <a:t>Θ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138107-ECE4-453A-8C58-3A814C3E67C9}"/>
              </a:ext>
            </a:extLst>
          </p:cNvPr>
          <p:cNvCxnSpPr/>
          <p:nvPr/>
        </p:nvCxnSpPr>
        <p:spPr>
          <a:xfrm>
            <a:off x="5921298" y="3523785"/>
            <a:ext cx="0" cy="178419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24A6A7E-CB73-4584-993B-86B030F6CBDC}"/>
              </a:ext>
            </a:extLst>
          </p:cNvPr>
          <p:cNvSpPr txBox="1"/>
          <p:nvPr/>
        </p:nvSpPr>
        <p:spPr>
          <a:xfrm>
            <a:off x="6179331" y="528567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>
                <a:solidFill>
                  <a:schemeClr val="accent1"/>
                </a:solidFill>
              </a:rPr>
              <a:t>Δ</a:t>
            </a:r>
            <a:r>
              <a:rPr lang="en-US" sz="3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567B7D-25E4-40FD-A061-597BDD90A62D}"/>
              </a:ext>
            </a:extLst>
          </p:cNvPr>
          <p:cNvSpPr txBox="1"/>
          <p:nvPr/>
        </p:nvSpPr>
        <p:spPr>
          <a:xfrm>
            <a:off x="5921298" y="4078358"/>
            <a:ext cx="6030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>
                <a:solidFill>
                  <a:schemeClr val="accent1"/>
                </a:solidFill>
              </a:rPr>
              <a:t>Δ</a:t>
            </a:r>
            <a:r>
              <a:rPr lang="en-US" sz="3200" dirty="0">
                <a:solidFill>
                  <a:schemeClr val="accent1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21648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ernoulli's princi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434" y="2915378"/>
            <a:ext cx="8246147" cy="386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37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DCSD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P. Leach</dc:creator>
  <cp:lastModifiedBy>Matthew P. Leach</cp:lastModifiedBy>
  <cp:revision>3</cp:revision>
  <dcterms:created xsi:type="dcterms:W3CDTF">2017-08-18T16:27:29Z</dcterms:created>
  <dcterms:modified xsi:type="dcterms:W3CDTF">2022-01-27T16:04:19Z</dcterms:modified>
</cp:coreProperties>
</file>